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94B4-AB99-2469-1613-39DE49B5A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7836C-76DA-B457-022B-5A34FCB8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5D96-F38A-33C9-ABB8-54C54AF5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D89-FC4C-9351-03BB-65C5C8CF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61E5-6152-694E-C0EB-B51EDF6C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9E57-EF43-6301-3096-4B3B8A53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9D16D-A6AA-5AE4-B1C8-1A7FC2F8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5A92-4724-E87A-043B-8B2F8AD8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CA87-013A-38B8-6BA1-F470A076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5253-D686-3C2C-7626-255D5BAF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9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268CA-8D74-F92D-89FE-49CA0C6CF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C826-1241-8F90-9144-BC430AB3C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E36A-4DAF-7847-2ED5-3653F414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14CD-75C1-CF08-A57D-2E41C9C4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7D54-55C9-9A6A-B836-8E941905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90C-4357-AC3B-57F8-A47BBA91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E27C-D51D-7F18-AAE2-16C5DAAF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C4EC-75FB-2EB8-E0A6-1CDF0068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CA929-3E49-07E7-7421-DEDC32E4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4948-F22A-39BA-23CB-444B6D61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6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E074-66BD-392C-DB18-F2BBCA90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68C8-0D8C-1739-327C-7D27FFBA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CF3A-D63D-8600-27BB-4B27799C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E815-0F15-7F1E-CE87-DA623EBC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9468-8355-E79A-FDC5-1647AD6E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9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5CD1-96E2-CE54-2F2B-882B7F8E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A1FF-DA99-45C0-C618-DB33E1EDE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4997E-61EB-97E7-4736-D2781897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3B75-19F8-86E1-9CB9-FAF596DC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6C03-0EFD-F49F-8622-686E60A0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BE390-7DEE-816D-3188-B6560845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1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9A9B-DC82-E9D4-1DA2-E89CA6BC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0B509-4125-B343-3D20-9916332D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22ABB-54C6-970C-8A21-5F6DA7180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41EAC-209C-101E-5B99-9EF8422B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3F415-9BD9-1753-79C5-0204AE59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74008-47D7-2564-ABA5-D05931ED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DC892-2A46-7148-0CC1-316AA18D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35AC0-0A66-CED9-0B67-6AD1A970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AD15-BE14-1C9F-DC99-66F5BCF0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03C56-9956-292A-62CF-A7438A9B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4B031-C582-85CB-A725-F5539410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BEEAE-DBEE-7A7A-281A-5003C604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7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4D755-0A98-C9B7-2EB2-BEAA9DE6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207EA-9A05-8EEB-5CF3-BDE2DDC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1E5A9-DF44-5949-F229-FC946733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0BFF-17DA-174F-8CBC-3DA5C37B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D591-FEA2-B2E3-5191-DD9A7824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1AB9E-987C-EF87-64B3-4E0A9DEF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1882-EE81-7095-997C-723EC8F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C8AC3-5B77-F6F1-B38B-E55131D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1C18-3D25-C448-774D-8B3E80E8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4F13-E0CD-1111-DF15-C47FF49A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F19F6-C31D-42FF-4577-FA3B4E59C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8D0C6-3650-B26C-7C2C-FC497D42F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7DB6-AB4B-6136-25C7-CC0C2259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2966-7991-FA19-6DCA-20EC09C4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8944-286E-02C3-E336-EEB9DE22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7B4D3-8C71-B55E-89BA-4D756471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3F48-4CBA-AF79-520D-658C9817D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2DE5-E780-486C-DBF4-9A767AFF8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CF83-B2A4-441C-89F1-558BC47F3C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7931-D54A-F7CC-7C3E-804348CEF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2133-A58B-2B46-A8E1-A613BAB8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14E5-CD15-436F-B154-FFDDBEFC0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53DA-86DF-D892-0B05-09CDF36E6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1122362"/>
            <a:ext cx="9834880" cy="2972117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MOHAMED SATHAK A.J.COLLEGE OF ENGINEERINGCOLLEGE </a:t>
            </a:r>
            <a:b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CODE-3118</a:t>
            </a:r>
            <a:b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TITLE: LAPTOP PRICE PREDICTOR</a:t>
            </a: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b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IBM WATSON STUDIO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537FD-D06C-8367-1C53-023D4FF93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720" y="3841766"/>
            <a:ext cx="10160000" cy="2529840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R.SIJIN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Rahimudeen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Syed Sahil </a:t>
            </a:r>
            <a:r>
              <a:rPr lang="en-IN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Akther</a:t>
            </a: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Zabith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Khan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Riyas</a:t>
            </a:r>
            <a:r>
              <a:rPr lang="en-IN" sz="1800" b="1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Khan</a:t>
            </a: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483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0245-966F-2525-B9F0-D15CA1C7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Phase 2: Innovation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42FB-AC20-B961-9C42-0BDBC4EF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Concept: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Laptop Price Predictor application is designed to help users estimate the price of laptop devices based on their features. The machine learning model is trained on a dataset of mobile features and corresponding prices, providing accurate predictions for a wide range of devices. By leveraging IBM Watson services for the frontend, the application offers a user-friendly interface and seamless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2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EE48-7D2E-A57D-09E4-231CDA1F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Features: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E9C-782D-B831-4044-1690EBA7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Search and Filtering: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Users can search for laptops based on specific criteria such as brand, specifications, price range, and more. Advanced filtering options help users narrow down their choices.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Historical Price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Users may access historical price data for laptops, allowing them to see price trends over time and make informed decisions about when to buy.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Mobile and Web Accessibility: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Laptop price predictors may be accessible through both web browsers and mobile apps, ensuring users can access the tool on their preferred devices.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61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E647-53C3-42EF-A052-F1C1242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10D8-CAA0-6A0A-A0ED-1464DF77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Budget Planning: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Shoppers can plan their budgets more effectively when they have a reliable price predictor. They can set realistic expectations for the type of laptop they can afford.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 Savings: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Instead of manually researching and comparing laptop prices across different retailers and brands, users can quickly obtain price estimates, saving them time and effort.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Price Alerts: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Users can set price alerts to be notified when a laptop they are interested in reaches a certain price point, allowing them to make a purchase when the price is right.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Financial Planning: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organizations or individuals purchasing laptops in bulk, a price predictor can help with financial planning and budgeting.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86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A280-2978-691D-CD4B-666D88DF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TOOLS: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F800-EE2F-500E-4C4C-F752BF8E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53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WATSON STUDIO SERVICES.</a:t>
            </a:r>
          </a:p>
          <a:p>
            <a:r>
              <a:rPr lang="en-US" dirty="0"/>
              <a:t>MACHINE LEARNING SERVICES.</a:t>
            </a: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JUPYTER NOTEBOOK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pandas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matplotlib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seaborn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watson_machine_learning_client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botocore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ibm_boto3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scikit-learn -&gt; 0.20.0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imbalanced-learn -&gt; 0.4.3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86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C322-7B9A-7F61-27DD-E8754971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FFB9-A135-ADE3-194A-B184596C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innovation leverages IBM's cloud capabilities ,laptop price predictor and machine learning technology will produce the price results of the laptops that</a:t>
            </a:r>
          </a:p>
          <a:p>
            <a:pPr marL="0" indent="0"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  the laptops may have low price for a specific period of time then in this case ,</a:t>
            </a:r>
          </a:p>
          <a:p>
            <a:pPr marL="0" indent="0"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  The laptop price predictor gives the price alert to the users.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6244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Söhne</vt:lpstr>
      <vt:lpstr>source-serif-pro</vt:lpstr>
      <vt:lpstr>Times New Roman</vt:lpstr>
      <vt:lpstr>Office Theme</vt:lpstr>
      <vt:lpstr>         MOHAMED SATHAK A.J.COLLEGE OF ENGINEERINGCOLLEGE  CODE-3118  PROJECT TITLE: LAPTOP PRICE PREDICTOR  USING  IBM WATSON STUDIO </vt:lpstr>
      <vt:lpstr>Phase 2: Innovation </vt:lpstr>
      <vt:lpstr>Features:</vt:lpstr>
      <vt:lpstr>Benefits: </vt:lpstr>
      <vt:lpstr>IBM CLOUD TOOLS: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SATHAK A.J.COLLEGE OF ENGINEERINGCOLLEGE  CODE-3118  PROJECT TITLE: LAPTOP PRICE PREDICTOR  USING  IBM WATSON STUDIO</dc:title>
  <dc:creator>msubashsubash96@outlook.com</dc:creator>
  <cp:lastModifiedBy>SIJIN R</cp:lastModifiedBy>
  <cp:revision>3</cp:revision>
  <dcterms:created xsi:type="dcterms:W3CDTF">2023-10-10T14:40:13Z</dcterms:created>
  <dcterms:modified xsi:type="dcterms:W3CDTF">2023-10-18T14:46:30Z</dcterms:modified>
</cp:coreProperties>
</file>