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5" userDrawn="1">
          <p15:clr>
            <a:srgbClr val="A4A3A4"/>
          </p15:clr>
        </p15:guide>
        <p15:guide id="2" pos="1523" userDrawn="1">
          <p15:clr>
            <a:srgbClr val="A4A3A4"/>
          </p15:clr>
        </p15:guide>
        <p15:guide id="3" pos="7567" userDrawn="1">
          <p15:clr>
            <a:srgbClr val="A4A3A4"/>
          </p15:clr>
        </p15:guide>
        <p15:guide id="4" orient="horz" pos="41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0C8"/>
    <a:srgbClr val="A4D6C1"/>
    <a:srgbClr val="DABA86"/>
    <a:srgbClr val="262626"/>
    <a:srgbClr val="EAC47E"/>
    <a:srgbClr val="D09F90"/>
    <a:srgbClr val="A55962"/>
    <a:srgbClr val="EBD2A9"/>
    <a:srgbClr val="E3E4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5"/>
        <p:guide pos="1523"/>
        <p:guide pos="7567"/>
        <p:guide orient="horz" pos="41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54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7" Type="http://schemas.openxmlformats.org/officeDocument/2006/relationships/image" Target="../media/image4.png"/><Relationship Id="rId46" Type="http://schemas.openxmlformats.org/officeDocument/2006/relationships/tags" Target="../tags/tag46.xml"/><Relationship Id="rId45" Type="http://schemas.openxmlformats.org/officeDocument/2006/relationships/image" Target="../media/image8.png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image" Target="../media/image6.png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image" Target="../media/image7.emf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6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image" Target="../media/image5.png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image" Target="../media/image10.emf"/><Relationship Id="rId4" Type="http://schemas.openxmlformats.org/officeDocument/2006/relationships/tags" Target="../tags/tag48.xml"/><Relationship Id="rId3" Type="http://schemas.openxmlformats.org/officeDocument/2006/relationships/image" Target="../media/image9.emf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image" Target="../media/image11.png"/><Relationship Id="rId3" Type="http://schemas.openxmlformats.org/officeDocument/2006/relationships/tags" Target="../tags/tag5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74993" y="5156939"/>
            <a:ext cx="1516839" cy="1845487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/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60" y="0"/>
            <a:ext cx="10922635" cy="90551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" name="Freeform 1995"/>
          <p:cNvSpPr/>
          <p:nvPr userDrawn="1">
            <p:custDataLst>
              <p:tags r:id="rId5"/>
            </p:custDataLst>
          </p:nvPr>
        </p:nvSpPr>
        <p:spPr bwMode="auto">
          <a:xfrm>
            <a:off x="4773599" y="278"/>
            <a:ext cx="2699412" cy="534079"/>
          </a:xfrm>
          <a:custGeom>
            <a:avLst/>
            <a:gdLst>
              <a:gd name="T0" fmla="*/ 3019 w 6038"/>
              <a:gd name="T1" fmla="*/ 6 h 1195"/>
              <a:gd name="T2" fmla="*/ 0 w 6038"/>
              <a:gd name="T3" fmla="*/ 0 h 1195"/>
              <a:gd name="T4" fmla="*/ 156 w 6038"/>
              <a:gd name="T5" fmla="*/ 274 h 1195"/>
              <a:gd name="T6" fmla="*/ 450 w 6038"/>
              <a:gd name="T7" fmla="*/ 349 h 1195"/>
              <a:gd name="T8" fmla="*/ 516 w 6038"/>
              <a:gd name="T9" fmla="*/ 570 h 1195"/>
              <a:gd name="T10" fmla="*/ 742 w 6038"/>
              <a:gd name="T11" fmla="*/ 641 h 1195"/>
              <a:gd name="T12" fmla="*/ 945 w 6038"/>
              <a:gd name="T13" fmla="*/ 830 h 1195"/>
              <a:gd name="T14" fmla="*/ 1232 w 6038"/>
              <a:gd name="T15" fmla="*/ 755 h 1195"/>
              <a:gd name="T16" fmla="*/ 1538 w 6038"/>
              <a:gd name="T17" fmla="*/ 1009 h 1195"/>
              <a:gd name="T18" fmla="*/ 1906 w 6038"/>
              <a:gd name="T19" fmla="*/ 880 h 1195"/>
              <a:gd name="T20" fmla="*/ 2072 w 6038"/>
              <a:gd name="T21" fmla="*/ 1047 h 1195"/>
              <a:gd name="T22" fmla="*/ 2279 w 6038"/>
              <a:gd name="T23" fmla="*/ 951 h 1195"/>
              <a:gd name="T24" fmla="*/ 2674 w 6038"/>
              <a:gd name="T25" fmla="*/ 1192 h 1195"/>
              <a:gd name="T26" fmla="*/ 3019 w 6038"/>
              <a:gd name="T27" fmla="*/ 1049 h 1195"/>
              <a:gd name="T28" fmla="*/ 3364 w 6038"/>
              <a:gd name="T29" fmla="*/ 1192 h 1195"/>
              <a:gd name="T30" fmla="*/ 3759 w 6038"/>
              <a:gd name="T31" fmla="*/ 951 h 1195"/>
              <a:gd name="T32" fmla="*/ 3965 w 6038"/>
              <a:gd name="T33" fmla="*/ 1047 h 1195"/>
              <a:gd name="T34" fmla="*/ 4132 w 6038"/>
              <a:gd name="T35" fmla="*/ 880 h 1195"/>
              <a:gd name="T36" fmla="*/ 4500 w 6038"/>
              <a:gd name="T37" fmla="*/ 1009 h 1195"/>
              <a:gd name="T38" fmla="*/ 4805 w 6038"/>
              <a:gd name="T39" fmla="*/ 755 h 1195"/>
              <a:gd name="T40" fmla="*/ 5092 w 6038"/>
              <a:gd name="T41" fmla="*/ 830 h 1195"/>
              <a:gd name="T42" fmla="*/ 5295 w 6038"/>
              <a:gd name="T43" fmla="*/ 641 h 1195"/>
              <a:gd name="T44" fmla="*/ 5521 w 6038"/>
              <a:gd name="T45" fmla="*/ 570 h 1195"/>
              <a:gd name="T46" fmla="*/ 5588 w 6038"/>
              <a:gd name="T47" fmla="*/ 349 h 1195"/>
              <a:gd name="T48" fmla="*/ 5881 w 6038"/>
              <a:gd name="T49" fmla="*/ 274 h 1195"/>
              <a:gd name="T50" fmla="*/ 6038 w 6038"/>
              <a:gd name="T51" fmla="*/ 0 h 1195"/>
              <a:gd name="T52" fmla="*/ 3019 w 6038"/>
              <a:gd name="T53" fmla="*/ 6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38" h="1195">
                <a:moveTo>
                  <a:pt x="3019" y="6"/>
                </a:moveTo>
                <a:cubicBezTo>
                  <a:pt x="0" y="0"/>
                  <a:pt x="0" y="0"/>
                  <a:pt x="0" y="0"/>
                </a:cubicBezTo>
                <a:cubicBezTo>
                  <a:pt x="9" y="109"/>
                  <a:pt x="68" y="212"/>
                  <a:pt x="156" y="274"/>
                </a:cubicBezTo>
                <a:cubicBezTo>
                  <a:pt x="245" y="337"/>
                  <a:pt x="345" y="376"/>
                  <a:pt x="450" y="349"/>
                </a:cubicBezTo>
                <a:cubicBezTo>
                  <a:pt x="431" y="427"/>
                  <a:pt x="458" y="514"/>
                  <a:pt x="516" y="570"/>
                </a:cubicBezTo>
                <a:cubicBezTo>
                  <a:pt x="574" y="625"/>
                  <a:pt x="665" y="664"/>
                  <a:pt x="742" y="641"/>
                </a:cubicBezTo>
                <a:cubicBezTo>
                  <a:pt x="749" y="741"/>
                  <a:pt x="846" y="817"/>
                  <a:pt x="945" y="830"/>
                </a:cubicBezTo>
                <a:cubicBezTo>
                  <a:pt x="1044" y="843"/>
                  <a:pt x="1145" y="804"/>
                  <a:pt x="1232" y="755"/>
                </a:cubicBezTo>
                <a:cubicBezTo>
                  <a:pt x="1277" y="887"/>
                  <a:pt x="1400" y="989"/>
                  <a:pt x="1538" y="1009"/>
                </a:cubicBezTo>
                <a:cubicBezTo>
                  <a:pt x="1676" y="1030"/>
                  <a:pt x="1824" y="994"/>
                  <a:pt x="1906" y="880"/>
                </a:cubicBezTo>
                <a:cubicBezTo>
                  <a:pt x="1906" y="967"/>
                  <a:pt x="1986" y="1040"/>
                  <a:pt x="2072" y="1047"/>
                </a:cubicBezTo>
                <a:cubicBezTo>
                  <a:pt x="2159" y="1054"/>
                  <a:pt x="2227" y="1020"/>
                  <a:pt x="2279" y="951"/>
                </a:cubicBezTo>
                <a:cubicBezTo>
                  <a:pt x="2356" y="1092"/>
                  <a:pt x="2512" y="1188"/>
                  <a:pt x="2674" y="1192"/>
                </a:cubicBezTo>
                <a:cubicBezTo>
                  <a:pt x="2802" y="1195"/>
                  <a:pt x="2929" y="1140"/>
                  <a:pt x="3019" y="1049"/>
                </a:cubicBezTo>
                <a:cubicBezTo>
                  <a:pt x="3108" y="1140"/>
                  <a:pt x="3236" y="1195"/>
                  <a:pt x="3364" y="1192"/>
                </a:cubicBezTo>
                <a:cubicBezTo>
                  <a:pt x="3525" y="1188"/>
                  <a:pt x="3681" y="1092"/>
                  <a:pt x="3759" y="951"/>
                </a:cubicBezTo>
                <a:cubicBezTo>
                  <a:pt x="3811" y="1020"/>
                  <a:pt x="3879" y="1054"/>
                  <a:pt x="3965" y="1047"/>
                </a:cubicBezTo>
                <a:cubicBezTo>
                  <a:pt x="4051" y="1040"/>
                  <a:pt x="4132" y="967"/>
                  <a:pt x="4132" y="880"/>
                </a:cubicBezTo>
                <a:cubicBezTo>
                  <a:pt x="4213" y="994"/>
                  <a:pt x="4362" y="1030"/>
                  <a:pt x="4500" y="1009"/>
                </a:cubicBezTo>
                <a:cubicBezTo>
                  <a:pt x="4638" y="989"/>
                  <a:pt x="4760" y="887"/>
                  <a:pt x="4805" y="755"/>
                </a:cubicBezTo>
                <a:cubicBezTo>
                  <a:pt x="4892" y="804"/>
                  <a:pt x="4993" y="843"/>
                  <a:pt x="5092" y="830"/>
                </a:cubicBezTo>
                <a:cubicBezTo>
                  <a:pt x="5192" y="817"/>
                  <a:pt x="5288" y="741"/>
                  <a:pt x="5295" y="641"/>
                </a:cubicBezTo>
                <a:cubicBezTo>
                  <a:pt x="5373" y="664"/>
                  <a:pt x="5463" y="625"/>
                  <a:pt x="5521" y="570"/>
                </a:cubicBezTo>
                <a:cubicBezTo>
                  <a:pt x="5580" y="514"/>
                  <a:pt x="5606" y="427"/>
                  <a:pt x="5588" y="349"/>
                </a:cubicBezTo>
                <a:cubicBezTo>
                  <a:pt x="5693" y="376"/>
                  <a:pt x="5792" y="337"/>
                  <a:pt x="5881" y="274"/>
                </a:cubicBezTo>
                <a:cubicBezTo>
                  <a:pt x="5970" y="212"/>
                  <a:pt x="6029" y="109"/>
                  <a:pt x="6038" y="0"/>
                </a:cubicBezTo>
                <a:lnTo>
                  <a:pt x="3019" y="6"/>
                </a:lnTo>
                <a:close/>
              </a:path>
            </a:pathLst>
          </a:custGeom>
          <a:solidFill>
            <a:srgbClr val="A4D6C1"/>
          </a:solidFill>
          <a:ln>
            <a:noFill/>
          </a:ln>
          <a:effectLst>
            <a:innerShdw blurRad="63500" dist="50800" dir="13500000">
              <a:srgbClr val="61400A">
                <a:alpha val="25000"/>
              </a:srgb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52" name="图片 5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3670" y="67945"/>
            <a:ext cx="490220" cy="543560"/>
          </a:xfrm>
          <a:prstGeom prst="rect">
            <a:avLst/>
          </a:prstGeom>
        </p:spPr>
      </p:pic>
      <p:pic>
        <p:nvPicPr>
          <p:cNvPr id="2089" name="图片 208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0" y="6238380"/>
            <a:ext cx="11738610" cy="619843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16674" y="4869433"/>
            <a:ext cx="540139" cy="5992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7484318" y="807842"/>
            <a:ext cx="4625996" cy="6183873"/>
            <a:chOff x="6811853" y="791332"/>
            <a:chExt cx="4625996" cy="6183873"/>
          </a:xfrm>
        </p:grpSpPr>
        <p:grpSp>
          <p:nvGrpSpPr>
            <p:cNvPr id="19" name="组合 18"/>
            <p:cNvGrpSpPr/>
            <p:nvPr/>
          </p:nvGrpSpPr>
          <p:grpSpPr>
            <a:xfrm>
              <a:off x="6811853" y="791332"/>
              <a:ext cx="4625996" cy="6183873"/>
              <a:chOff x="6811853" y="791332"/>
              <a:chExt cx="4625996" cy="6183873"/>
            </a:xfrm>
          </p:grpSpPr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7543631" y="3038404"/>
                <a:ext cx="2556067" cy="3936801"/>
              </a:xfrm>
              <a:prstGeom prst="rect">
                <a:avLst/>
              </a:prstGeom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6811853" y="791332"/>
                <a:ext cx="4625996" cy="3336539"/>
                <a:chOff x="7065979" y="371245"/>
                <a:chExt cx="4371869" cy="3153248"/>
              </a:xfrm>
            </p:grpSpPr>
            <p:sp>
              <p:nvSpPr>
                <p:cNvPr id="23" name="椭圆 2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963910" y="2461123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8710139" y="2075218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9504300" y="2373883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椭圆 3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112002" y="2364686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485748" y="2542650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334924" y="2065903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8680506" y="371245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40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8148820" y="655295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9346249" y="564198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0035985" y="902930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椭圆 46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0374477" y="1319708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椭圆 47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7489735" y="994632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642135" y="1147032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293747" y="1380537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7446147" y="1532937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0056471" y="1728504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0208871" y="1880904"/>
                  <a:ext cx="1063371" cy="1063370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椭圆 53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7203147" y="2275449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355547" y="2427849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椭圆 55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065979" y="1875782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187976" y="1334013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椭圆 57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830706" y="777029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椭圆 5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869828" y="1960839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椭圆 5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022228" y="2113239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椭圆 60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8340638" y="1820666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椭圆 61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8725992" y="1420625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493038" y="1449431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椭圆 63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8962628" y="1310323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椭圆 6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9664170" y="1449430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椭圆 65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9409221" y="1804178"/>
                  <a:ext cx="803925" cy="803925"/>
                </a:xfrm>
                <a:prstGeom prst="ellipse">
                  <a:avLst/>
                </a:prstGeom>
                <a:solidFill>
                  <a:srgbClr val="A4D6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67" name="图片 66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36"/>
              <a:stretch>
                <a:fillRect/>
              </a:stretch>
            </p:blipFill>
            <p:spPr>
              <a:xfrm>
                <a:off x="7152126" y="4623235"/>
                <a:ext cx="1497875" cy="1989790"/>
              </a:xfrm>
              <a:prstGeom prst="rect">
                <a:avLst/>
              </a:prstGeom>
            </p:spPr>
          </p:pic>
        </p:grpSp>
        <p:sp>
          <p:nvSpPr>
            <p:cNvPr id="68" name="任意多边形 67"/>
            <p:cNvSpPr/>
            <p:nvPr>
              <p:custDataLst>
                <p:tags r:id="rId37"/>
              </p:custDataLst>
            </p:nvPr>
          </p:nvSpPr>
          <p:spPr>
            <a:xfrm rot="2839244">
              <a:off x="7621031" y="2120681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 68"/>
            <p:cNvSpPr/>
            <p:nvPr>
              <p:custDataLst>
                <p:tags r:id="rId38"/>
              </p:custDataLst>
            </p:nvPr>
          </p:nvSpPr>
          <p:spPr>
            <a:xfrm rot="18678547">
              <a:off x="7351180" y="2882900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任意多边形 69"/>
            <p:cNvSpPr/>
            <p:nvPr>
              <p:custDataLst>
                <p:tags r:id="rId39"/>
              </p:custDataLst>
            </p:nvPr>
          </p:nvSpPr>
          <p:spPr>
            <a:xfrm rot="1281193">
              <a:off x="8546471" y="1501609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任意多边形 70"/>
            <p:cNvSpPr/>
            <p:nvPr>
              <p:custDataLst>
                <p:tags r:id="rId40"/>
              </p:custDataLst>
            </p:nvPr>
          </p:nvSpPr>
          <p:spPr>
            <a:xfrm rot="20388769">
              <a:off x="9490060" y="1519249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 71"/>
            <p:cNvSpPr/>
            <p:nvPr>
              <p:custDataLst>
                <p:tags r:id="rId41"/>
              </p:custDataLst>
            </p:nvPr>
          </p:nvSpPr>
          <p:spPr>
            <a:xfrm rot="2425811">
              <a:off x="10376340" y="1968150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42"/>
              </p:custDataLst>
            </p:nvPr>
          </p:nvSpPr>
          <p:spPr>
            <a:xfrm rot="13880984">
              <a:off x="10242563" y="3014808"/>
              <a:ext cx="537098" cy="515820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任意多边形 73"/>
            <p:cNvSpPr/>
            <p:nvPr>
              <p:custDataLst>
                <p:tags r:id="rId43"/>
              </p:custDataLst>
            </p:nvPr>
          </p:nvSpPr>
          <p:spPr>
            <a:xfrm rot="5223866">
              <a:off x="8793808" y="2526814"/>
              <a:ext cx="687624" cy="660383"/>
            </a:xfrm>
            <a:custGeom>
              <a:avLst/>
              <a:gdLst>
                <a:gd name="connsiteX0" fmla="*/ 176322 w 537098"/>
                <a:gd name="connsiteY0" fmla="*/ 0 h 515820"/>
                <a:gd name="connsiteX1" fmla="*/ 301001 w 537098"/>
                <a:gd name="connsiteY1" fmla="*/ 51644 h 515820"/>
                <a:gd name="connsiteX2" fmla="*/ 324413 w 537098"/>
                <a:gd name="connsiteY2" fmla="*/ 86369 h 515820"/>
                <a:gd name="connsiteX3" fmla="*/ 360776 w 537098"/>
                <a:gd name="connsiteY3" fmla="*/ 79027 h 515820"/>
                <a:gd name="connsiteX4" fmla="*/ 537098 w 537098"/>
                <a:gd name="connsiteY4" fmla="*/ 255349 h 515820"/>
                <a:gd name="connsiteX5" fmla="*/ 360776 w 537098"/>
                <a:gd name="connsiteY5" fmla="*/ 431671 h 515820"/>
                <a:gd name="connsiteX6" fmla="*/ 336501 w 537098"/>
                <a:gd name="connsiteY6" fmla="*/ 426770 h 515820"/>
                <a:gd name="connsiteX7" fmla="*/ 311281 w 537098"/>
                <a:gd name="connsiteY7" fmla="*/ 464177 h 515820"/>
                <a:gd name="connsiteX8" fmla="*/ 186602 w 537098"/>
                <a:gd name="connsiteY8" fmla="*/ 515820 h 515820"/>
                <a:gd name="connsiteX9" fmla="*/ 10280 w 537098"/>
                <a:gd name="connsiteY9" fmla="*/ 339498 h 515820"/>
                <a:gd name="connsiteX10" fmla="*/ 24137 w 537098"/>
                <a:gd name="connsiteY10" fmla="*/ 270866 h 515820"/>
                <a:gd name="connsiteX11" fmla="*/ 27731 w 537098"/>
                <a:gd name="connsiteY11" fmla="*/ 265534 h 515820"/>
                <a:gd name="connsiteX12" fmla="*/ 13857 w 537098"/>
                <a:gd name="connsiteY12" fmla="*/ 244955 h 515820"/>
                <a:gd name="connsiteX13" fmla="*/ 0 w 537098"/>
                <a:gd name="connsiteY13" fmla="*/ 176322 h 515820"/>
                <a:gd name="connsiteX14" fmla="*/ 176322 w 537098"/>
                <a:gd name="connsiteY14" fmla="*/ 0 h 5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7098" h="515820">
                  <a:moveTo>
                    <a:pt x="176322" y="0"/>
                  </a:moveTo>
                  <a:cubicBezTo>
                    <a:pt x="225012" y="0"/>
                    <a:pt x="269093" y="19736"/>
                    <a:pt x="301001" y="51644"/>
                  </a:cubicBezTo>
                  <a:lnTo>
                    <a:pt x="324413" y="86369"/>
                  </a:lnTo>
                  <a:lnTo>
                    <a:pt x="360776" y="79027"/>
                  </a:lnTo>
                  <a:cubicBezTo>
                    <a:pt x="458156" y="79027"/>
                    <a:pt x="537098" y="157969"/>
                    <a:pt x="537098" y="255349"/>
                  </a:cubicBezTo>
                  <a:cubicBezTo>
                    <a:pt x="537098" y="352729"/>
                    <a:pt x="458156" y="431671"/>
                    <a:pt x="360776" y="431671"/>
                  </a:cubicBezTo>
                  <a:lnTo>
                    <a:pt x="336501" y="426770"/>
                  </a:lnTo>
                  <a:lnTo>
                    <a:pt x="311281" y="464177"/>
                  </a:lnTo>
                  <a:cubicBezTo>
                    <a:pt x="279373" y="496085"/>
                    <a:pt x="235292" y="515820"/>
                    <a:pt x="186602" y="515820"/>
                  </a:cubicBezTo>
                  <a:cubicBezTo>
                    <a:pt x="89222" y="515820"/>
                    <a:pt x="10280" y="436878"/>
                    <a:pt x="10280" y="339498"/>
                  </a:cubicBezTo>
                  <a:cubicBezTo>
                    <a:pt x="10280" y="315153"/>
                    <a:pt x="15214" y="291961"/>
                    <a:pt x="24137" y="270866"/>
                  </a:cubicBezTo>
                  <a:lnTo>
                    <a:pt x="27731" y="265534"/>
                  </a:lnTo>
                  <a:lnTo>
                    <a:pt x="13857" y="244955"/>
                  </a:lnTo>
                  <a:cubicBezTo>
                    <a:pt x="4934" y="223860"/>
                    <a:pt x="0" y="200667"/>
                    <a:pt x="0" y="176322"/>
                  </a:cubicBezTo>
                  <a:cubicBezTo>
                    <a:pt x="0" y="78942"/>
                    <a:pt x="78942" y="0"/>
                    <a:pt x="17632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370205" y="828675"/>
            <a:ext cx="6591935" cy="28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1755775" y="3939540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816735" y="4128135"/>
            <a:ext cx="3288030" cy="1462405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 userDrawn="1"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228600" y="6022480"/>
            <a:ext cx="11738610" cy="619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1577975"/>
            <a:ext cx="2418080" cy="4284980"/>
            <a:chOff x="13571" y="3444"/>
            <a:chExt cx="3808" cy="6748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3571" y="4792"/>
              <a:ext cx="3809" cy="540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4259" y="3444"/>
              <a:ext cx="1631" cy="1689"/>
            </a:xfrm>
            <a:prstGeom prst="rect">
              <a:avLst/>
            </a:prstGeom>
          </p:spPr>
        </p:pic>
      </p:grpSp>
      <p:sp>
        <p:nvSpPr>
          <p:cNvPr id="21" name="Freeform 1995"/>
          <p:cNvSpPr/>
          <p:nvPr userDrawn="1">
            <p:custDataLst>
              <p:tags r:id="rId6"/>
            </p:custDataLst>
          </p:nvPr>
        </p:nvSpPr>
        <p:spPr bwMode="auto">
          <a:xfrm>
            <a:off x="4748199" y="278"/>
            <a:ext cx="2699412" cy="534079"/>
          </a:xfrm>
          <a:custGeom>
            <a:avLst/>
            <a:gdLst>
              <a:gd name="T0" fmla="*/ 3019 w 6038"/>
              <a:gd name="T1" fmla="*/ 6 h 1195"/>
              <a:gd name="T2" fmla="*/ 0 w 6038"/>
              <a:gd name="T3" fmla="*/ 0 h 1195"/>
              <a:gd name="T4" fmla="*/ 156 w 6038"/>
              <a:gd name="T5" fmla="*/ 274 h 1195"/>
              <a:gd name="T6" fmla="*/ 450 w 6038"/>
              <a:gd name="T7" fmla="*/ 349 h 1195"/>
              <a:gd name="T8" fmla="*/ 516 w 6038"/>
              <a:gd name="T9" fmla="*/ 570 h 1195"/>
              <a:gd name="T10" fmla="*/ 742 w 6038"/>
              <a:gd name="T11" fmla="*/ 641 h 1195"/>
              <a:gd name="T12" fmla="*/ 945 w 6038"/>
              <a:gd name="T13" fmla="*/ 830 h 1195"/>
              <a:gd name="T14" fmla="*/ 1232 w 6038"/>
              <a:gd name="T15" fmla="*/ 755 h 1195"/>
              <a:gd name="T16" fmla="*/ 1538 w 6038"/>
              <a:gd name="T17" fmla="*/ 1009 h 1195"/>
              <a:gd name="T18" fmla="*/ 1906 w 6038"/>
              <a:gd name="T19" fmla="*/ 880 h 1195"/>
              <a:gd name="T20" fmla="*/ 2072 w 6038"/>
              <a:gd name="T21" fmla="*/ 1047 h 1195"/>
              <a:gd name="T22" fmla="*/ 2279 w 6038"/>
              <a:gd name="T23" fmla="*/ 951 h 1195"/>
              <a:gd name="T24" fmla="*/ 2674 w 6038"/>
              <a:gd name="T25" fmla="*/ 1192 h 1195"/>
              <a:gd name="T26" fmla="*/ 3019 w 6038"/>
              <a:gd name="T27" fmla="*/ 1049 h 1195"/>
              <a:gd name="T28" fmla="*/ 3364 w 6038"/>
              <a:gd name="T29" fmla="*/ 1192 h 1195"/>
              <a:gd name="T30" fmla="*/ 3759 w 6038"/>
              <a:gd name="T31" fmla="*/ 951 h 1195"/>
              <a:gd name="T32" fmla="*/ 3965 w 6038"/>
              <a:gd name="T33" fmla="*/ 1047 h 1195"/>
              <a:gd name="T34" fmla="*/ 4132 w 6038"/>
              <a:gd name="T35" fmla="*/ 880 h 1195"/>
              <a:gd name="T36" fmla="*/ 4500 w 6038"/>
              <a:gd name="T37" fmla="*/ 1009 h 1195"/>
              <a:gd name="T38" fmla="*/ 4805 w 6038"/>
              <a:gd name="T39" fmla="*/ 755 h 1195"/>
              <a:gd name="T40" fmla="*/ 5092 w 6038"/>
              <a:gd name="T41" fmla="*/ 830 h 1195"/>
              <a:gd name="T42" fmla="*/ 5295 w 6038"/>
              <a:gd name="T43" fmla="*/ 641 h 1195"/>
              <a:gd name="T44" fmla="*/ 5521 w 6038"/>
              <a:gd name="T45" fmla="*/ 570 h 1195"/>
              <a:gd name="T46" fmla="*/ 5588 w 6038"/>
              <a:gd name="T47" fmla="*/ 349 h 1195"/>
              <a:gd name="T48" fmla="*/ 5881 w 6038"/>
              <a:gd name="T49" fmla="*/ 274 h 1195"/>
              <a:gd name="T50" fmla="*/ 6038 w 6038"/>
              <a:gd name="T51" fmla="*/ 0 h 1195"/>
              <a:gd name="T52" fmla="*/ 3019 w 6038"/>
              <a:gd name="T53" fmla="*/ 6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38" h="1195">
                <a:moveTo>
                  <a:pt x="3019" y="6"/>
                </a:moveTo>
                <a:cubicBezTo>
                  <a:pt x="0" y="0"/>
                  <a:pt x="0" y="0"/>
                  <a:pt x="0" y="0"/>
                </a:cubicBezTo>
                <a:cubicBezTo>
                  <a:pt x="9" y="109"/>
                  <a:pt x="68" y="212"/>
                  <a:pt x="156" y="274"/>
                </a:cubicBezTo>
                <a:cubicBezTo>
                  <a:pt x="245" y="337"/>
                  <a:pt x="345" y="376"/>
                  <a:pt x="450" y="349"/>
                </a:cubicBezTo>
                <a:cubicBezTo>
                  <a:pt x="431" y="427"/>
                  <a:pt x="458" y="514"/>
                  <a:pt x="516" y="570"/>
                </a:cubicBezTo>
                <a:cubicBezTo>
                  <a:pt x="574" y="625"/>
                  <a:pt x="665" y="664"/>
                  <a:pt x="742" y="641"/>
                </a:cubicBezTo>
                <a:cubicBezTo>
                  <a:pt x="749" y="741"/>
                  <a:pt x="846" y="817"/>
                  <a:pt x="945" y="830"/>
                </a:cubicBezTo>
                <a:cubicBezTo>
                  <a:pt x="1044" y="843"/>
                  <a:pt x="1145" y="804"/>
                  <a:pt x="1232" y="755"/>
                </a:cubicBezTo>
                <a:cubicBezTo>
                  <a:pt x="1277" y="887"/>
                  <a:pt x="1400" y="989"/>
                  <a:pt x="1538" y="1009"/>
                </a:cubicBezTo>
                <a:cubicBezTo>
                  <a:pt x="1676" y="1030"/>
                  <a:pt x="1824" y="994"/>
                  <a:pt x="1906" y="880"/>
                </a:cubicBezTo>
                <a:cubicBezTo>
                  <a:pt x="1906" y="967"/>
                  <a:pt x="1986" y="1040"/>
                  <a:pt x="2072" y="1047"/>
                </a:cubicBezTo>
                <a:cubicBezTo>
                  <a:pt x="2159" y="1054"/>
                  <a:pt x="2227" y="1020"/>
                  <a:pt x="2279" y="951"/>
                </a:cubicBezTo>
                <a:cubicBezTo>
                  <a:pt x="2356" y="1092"/>
                  <a:pt x="2512" y="1188"/>
                  <a:pt x="2674" y="1192"/>
                </a:cubicBezTo>
                <a:cubicBezTo>
                  <a:pt x="2802" y="1195"/>
                  <a:pt x="2929" y="1140"/>
                  <a:pt x="3019" y="1049"/>
                </a:cubicBezTo>
                <a:cubicBezTo>
                  <a:pt x="3108" y="1140"/>
                  <a:pt x="3236" y="1195"/>
                  <a:pt x="3364" y="1192"/>
                </a:cubicBezTo>
                <a:cubicBezTo>
                  <a:pt x="3525" y="1188"/>
                  <a:pt x="3681" y="1092"/>
                  <a:pt x="3759" y="951"/>
                </a:cubicBezTo>
                <a:cubicBezTo>
                  <a:pt x="3811" y="1020"/>
                  <a:pt x="3879" y="1054"/>
                  <a:pt x="3965" y="1047"/>
                </a:cubicBezTo>
                <a:cubicBezTo>
                  <a:pt x="4051" y="1040"/>
                  <a:pt x="4132" y="967"/>
                  <a:pt x="4132" y="880"/>
                </a:cubicBezTo>
                <a:cubicBezTo>
                  <a:pt x="4213" y="994"/>
                  <a:pt x="4362" y="1030"/>
                  <a:pt x="4500" y="1009"/>
                </a:cubicBezTo>
                <a:cubicBezTo>
                  <a:pt x="4638" y="989"/>
                  <a:pt x="4760" y="887"/>
                  <a:pt x="4805" y="755"/>
                </a:cubicBezTo>
                <a:cubicBezTo>
                  <a:pt x="4892" y="804"/>
                  <a:pt x="4993" y="843"/>
                  <a:pt x="5092" y="830"/>
                </a:cubicBezTo>
                <a:cubicBezTo>
                  <a:pt x="5192" y="817"/>
                  <a:pt x="5288" y="741"/>
                  <a:pt x="5295" y="641"/>
                </a:cubicBezTo>
                <a:cubicBezTo>
                  <a:pt x="5373" y="664"/>
                  <a:pt x="5463" y="625"/>
                  <a:pt x="5521" y="570"/>
                </a:cubicBezTo>
                <a:cubicBezTo>
                  <a:pt x="5580" y="514"/>
                  <a:pt x="5606" y="427"/>
                  <a:pt x="5588" y="349"/>
                </a:cubicBezTo>
                <a:cubicBezTo>
                  <a:pt x="5693" y="376"/>
                  <a:pt x="5792" y="337"/>
                  <a:pt x="5881" y="274"/>
                </a:cubicBezTo>
                <a:cubicBezTo>
                  <a:pt x="5970" y="212"/>
                  <a:pt x="6029" y="109"/>
                  <a:pt x="6038" y="0"/>
                </a:cubicBezTo>
                <a:lnTo>
                  <a:pt x="3019" y="6"/>
                </a:lnTo>
                <a:close/>
              </a:path>
            </a:pathLst>
          </a:custGeom>
          <a:solidFill>
            <a:srgbClr val="A4D6C1"/>
          </a:solidFill>
          <a:ln>
            <a:noFill/>
          </a:ln>
          <a:effectLst>
            <a:innerShdw blurRad="63500" dist="50800" dir="13500000">
              <a:srgbClr val="61400A">
                <a:alpha val="25000"/>
              </a:srgb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8600" y="6238380"/>
            <a:ext cx="11738610" cy="619843"/>
          </a:xfrm>
          <a:prstGeom prst="rect">
            <a:avLst/>
          </a:prstGeom>
        </p:spPr>
      </p:pic>
      <p:sp>
        <p:nvSpPr>
          <p:cNvPr id="6" name="文本框 5" descr="7b0a20202020227461726765744d6f64756c65223a202270726f636573734f6e6c696e65466f6e7473220a7d0a"/>
          <p:cNvSpPr txBox="1"/>
          <p:nvPr userDrawn="1"/>
        </p:nvSpPr>
        <p:spPr>
          <a:xfrm>
            <a:off x="436880" y="3012440"/>
            <a:ext cx="1759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公文黑体" panose="02000500000000000000" charset="-122"/>
                <a:ea typeface="方正公文黑体" panose="02000500000000000000" charset="-122"/>
                <a:sym typeface="方正公文黑体" panose="02000500000000000000" charset="-122"/>
              </a:rPr>
              <a:t>目</a:t>
            </a: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公文黑体" panose="02000500000000000000" charset="-122"/>
                <a:ea typeface="方正公文黑体" panose="02000500000000000000" charset="-122"/>
                <a:sym typeface="方正公文黑体" panose="02000500000000000000" charset="-122"/>
              </a:rPr>
              <a:t> </a:t>
            </a: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公文黑体" panose="02000500000000000000" charset="-122"/>
                <a:ea typeface="方正公文黑体" panose="02000500000000000000" charset="-122"/>
                <a:sym typeface="方正公文黑体" panose="02000500000000000000" charset="-122"/>
              </a:rPr>
              <a:t>录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方正公文黑体" panose="02000500000000000000" charset="-122"/>
              <a:ea typeface="方正公文黑体" panose="02000500000000000000" charset="-122"/>
              <a:sym typeface="方正公文黑体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463165" y="1972945"/>
            <a:ext cx="7132320" cy="90424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感谢聆听！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4493260" y="4508500"/>
            <a:ext cx="2736850" cy="788670"/>
          </a:xfrm>
          <a:prstGeom prst="round2DiagRect">
            <a:avLst/>
          </a:prstGeom>
          <a:solidFill>
            <a:srgbClr val="26262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4081033" y="4582160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52479" y="4517884"/>
            <a:ext cx="978676" cy="990910"/>
          </a:xfrm>
          <a:prstGeom prst="rect">
            <a:avLst/>
          </a:prstGeom>
        </p:spPr>
      </p:pic>
      <p:sp>
        <p:nvSpPr>
          <p:cNvPr id="17" name="矩形 16"/>
          <p:cNvSpPr/>
          <p:nvPr userDrawn="1">
            <p:custDataLst>
              <p:tags r:id="rId5"/>
            </p:custDataLst>
          </p:nvPr>
        </p:nvSpPr>
        <p:spPr>
          <a:xfrm>
            <a:off x="9530819" y="4805962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 smtClean="0">
                <a:solidFill>
                  <a:srgbClr val="61400A"/>
                </a:solidFill>
                <a:cs typeface="+mn-ea"/>
                <a:sym typeface="+mn-lt"/>
              </a:rPr>
              <a:t>Happy</a:t>
            </a:r>
            <a:endParaRPr lang="zh-CN" altLang="en-US" sz="2000" dirty="0">
              <a:solidFill>
                <a:srgbClr val="61400A"/>
              </a:solidFill>
              <a:cs typeface="+mn-ea"/>
              <a:sym typeface="+mn-lt"/>
            </a:endParaRPr>
          </a:p>
        </p:txBody>
      </p:sp>
      <p:pic>
        <p:nvPicPr>
          <p:cNvPr id="67" name="图片 6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2548" y="4581960"/>
            <a:ext cx="1497875" cy="19897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54736" cy="554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1、在指定的文件夹内，书写文档内容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可以在任何地方，书写md文件，但要记得路径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起任何名字，与生成的PPT标题无关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最好起英文的，因为你的环境有可能不支持中文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35280" cy="4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生成的ppt文件，在out-print中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335280" cy="4389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可以建一个指定的文件夹，专门用于写文档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2、写PPT的题目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用两行---夹住的中间部分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Titl'+model_name+' 后面写PPT的首页标题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Author: 后面写你的名字，或是其他副标题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35280" cy="4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Data: 后面可以写日期，作为尾页的日期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3、写PPT的目录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用#，加上一个空格，在后面书写的是一级标题，会自动生成目录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标题和标题，不要重复，否则会覆盖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一级标题，会自动生成PPT的目录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4、写每一页的标题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用##，加上一个空格，在后面书写的是二级标题，会自动生成为每一页的标题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在每个一级标题下，一定要有二级标题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有多少个二级标题，就会生成多少页的PPT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35280" cy="4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二级标题之间，不要重复，否则会覆盖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5、写每一页的内容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每页内容，可以有几种组成的部分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‘&gt;’+空格：一行文字介绍，呈现在页标题的下方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图片![图片的名字](图片的目录地址)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35280" cy="4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图片地址要写绝对路径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335280" cy="4389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一张图片会居中，两张图片会平分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657600"/>
            <a:ext cx="335280" cy="4389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列表用'-’+空格，后面书写该陈列点的内容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14800"/>
            <a:ext cx="335280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可以一张图片+一部分陈列点的方式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6、随时记录你的灵感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如果你有内容，不想展示在PPT上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书写两行```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在两行中间，记录你的灵感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这中间的内容，将不会展现在PPT上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54736" cy="5547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一些报错点 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如果你遇到了问题，可以先来这里看看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如果要重新生成，一定要关闭原来的生成的文件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图片可能会出现缩略不一致的情况，可以手动调整一下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更多的问题，可以在公众号内询问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54736" cy="5547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椭圆 25"/>
          <p:cNvSpPr/>
          <p:nvPr/>
        </p:nvSpPr>
        <p:spPr>
          <a:xfrm>
            <a:off x="3221990" y="800100"/>
            <a:ext cx="554990" cy="571500"/>
          </a:xfrm>
          <a:prstGeom prst="ellipse">
            <a:avLst/>
          </a:prstGeom>
          <a:solidFill>
            <a:srgbClr val="F1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554736" cy="5547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9830" y="54356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9780" y="800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获取更多的模板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在微信公众号内回复"PPT模板"，即可获得更多的模板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共有20个模板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定价￥10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关注微信公众号"司镜233", 回复”PPT模板“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335280" cy="438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付费后，会给您发送特定的PPT模板和模板代码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模板定制化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可以根据你自己的喜好和要求，定制化一套模板和相应的代码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定制带有特定个的logo、风格的模板，作为长期使用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付费标价￥500/次，如果比较复杂看情况而定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关注微信公众号"司镜233", 留下你的要求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54736" cy="5547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主题汇总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有很多的主题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通用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水彩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800" b="1">
              <a:latin typeface="微软雅黑" panose="020B0503020204020204" charset="-122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335280" cy="438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泼墨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水彩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读书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image-2023020920270953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28800"/>
            <a:ext cx="804954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54736" cy="5547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1、创建一个文件夹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新建一个文件夹，放置你的PPT文字内容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在文件夹内，再创建一个文件夹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命名为images，用来存放你的图片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2、新建一个文件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可以使用任何markdown的软件写你的文字，这里使用免费的vs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点击New File，新建一个文件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文件名，一定要以.md结尾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3、打开预览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如图所示，打开预览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你还在为调整PPT的格式烦心吗？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这个简单的工具，将为节省很多的时间和心力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你只需要关注你想表达的内容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只需写下文字内容、想展示的图片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其余的，交给这个小工具吧！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335280" cy="438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自动化生成首页、尾页、目录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335280" cy="4389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根据文字内容，生成具体的PPT页面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35280" cy="438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可以插入图片，一张PPT内不要超过两张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35280" cy="4389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生成后，根据自己的需要可以微调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335280" cy="4389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暂不支持动画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3、开始书写你的灵感吧！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按照上述的格式，书写你的灵感吧！</a:t>
            </a:r>
            <a:endParaRPr sz="160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707136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54736" cy="5547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图片路径设置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我比较喜欢用Typora，但它是付费的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335280" cy="43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Typora可以设置图片粘贴路径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35280" cy="438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不需要手动书写图片路径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35280" cy="4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直接复制、粘贴即可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335280" cy="4389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在文件-偏好设置里，按照我这样设置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657600"/>
            <a:ext cx="335280" cy="4389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记得，不要选择相对路径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14800"/>
            <a:ext cx="335280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这样我们也不用手动管理文件中的图片了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效果展示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本项目中readme.pptx, 就是根据本篇文字内容，生成的PPT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你可以在项目的目录中找到它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这是一个通用的模板，还有很多其他的模板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介绍视频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介绍和学习使用的视频，已经放在了b站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链接: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如果你不喜欢文字叙述，可以选择看简单的视频介绍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35280" cy="438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仅有1分钟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335280" cy="438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记得一键三连哦~~~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工具介绍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707136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61400A"/>
                </a:solidFill>
                <a:latin typeface="微软雅黑" panose="020B0503020204020204" charset="-122"/>
              </a:rPr>
              <a:t>使用指南</a:t>
            </a:r>
            <a:endParaRPr sz="2600" b="1">
              <a:solidFill>
                <a:srgbClr val="61400A"/>
              </a:solidFill>
              <a:latin typeface="微软雅黑" panose="020B0503020204020204" charset="-122"/>
            </a:endParaRP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54736" cy="554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基本的格式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7600"/>
            <a:ext cx="707136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踩坑答疑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4572000"/>
            <a:ext cx="707136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4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付费定制化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707136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5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主题展示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743200"/>
            <a:ext cx="707136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6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附1：使用VS写markdown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3657600"/>
            <a:ext cx="707136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7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ECD4AD"/>
                </a:solidFill>
                <a:latin typeface="微软雅黑" panose="020B0503020204020204" charset="-122"/>
              </a:rPr>
              <a:t>附2：使用Typora书写</a:t>
            </a:r>
            <a:endParaRPr sz="2600" b="1">
              <a:solidFill>
                <a:srgbClr val="ECD4AD"/>
              </a:solidFill>
              <a:latin typeface="微软雅黑" panose="020B0503020204020204" charset="-122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0"/>
            <a:ext cx="707136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 panose="020B0503020204020204" charset="-122"/>
              </a:rPr>
              <a:t>8</a:t>
            </a:r>
            <a:endParaRPr sz="18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1、下载软件包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下载软件包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你需要下载软件包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记得解压哦！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2、运行这个小工具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进入dict目录下，运行'ppt生成器'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61400A"/>
                </a:solidFill>
              </a:rPr>
              <a:t>3、选择文件和模板</a:t>
            </a:r>
            <a:endParaRPr sz="3000">
              <a:solidFill>
                <a:srgbClr val="61400A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31520"/>
            <a:ext cx="11783568" cy="72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选择合适文件、喜欢的模板</a:t>
            </a:r>
            <a:endParaRPr sz="1600">
              <a:latin typeface="微软雅黑" panose="020B0503020204020204" charset="-122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35280" cy="438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选择你已经写好的markdown文件</a:t>
            </a:r>
            <a:endParaRPr sz="1800" b="1">
              <a:latin typeface="微软雅黑" panose="020B0503020204020204" charset="-122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35280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 panose="020B0503020204020204" charset="-122"/>
              </a:rPr>
              <a:t>选择你喜欢的模板，有3个免费的模板</a:t>
            </a:r>
            <a:endParaRPr sz="1800" b="1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演示</Application>
  <PresentationFormat>宽屏</PresentationFormat>
  <Paragraphs>476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</vt:lpstr>
      <vt:lpstr>方正公文黑体</vt:lpstr>
      <vt:lpstr>Arial Unicode MS</vt:lpstr>
      <vt:lpstr>等线 Light</vt:lpstr>
      <vt:lpstr>等线</vt:lpstr>
      <vt:lpstr>Calibri</vt:lpstr>
      <vt:lpstr>1_Office 主题</vt:lpstr>
      <vt:lpstr>这是一份自动生成的PPT</vt:lpstr>
      <vt:lpstr>PowerPoint 演示文稿</vt:lpstr>
      <vt:lpstr>你还在为调整PPT的格式烦心吗？</vt:lpstr>
      <vt:lpstr>效果展示</vt:lpstr>
      <vt:lpstr>介绍视频</vt:lpstr>
      <vt:lpstr>PowerPoint 演示文稿</vt:lpstr>
      <vt:lpstr>1、下载软件包</vt:lpstr>
      <vt:lpstr>2、运行这个小工具</vt:lpstr>
      <vt:lpstr>3、选择文件和模板</vt:lpstr>
      <vt:lpstr>PowerPoint 演示文稿</vt:lpstr>
      <vt:lpstr>1、在指定的文件夹内，书写文档内容</vt:lpstr>
      <vt:lpstr>2、写PPT的题目</vt:lpstr>
      <vt:lpstr>3、写PPT的目录</vt:lpstr>
      <vt:lpstr>4、写每一页的标题</vt:lpstr>
      <vt:lpstr>5、写每一页的内容</vt:lpstr>
      <vt:lpstr>6、随时记录你的灵感</vt:lpstr>
      <vt:lpstr>PowerPoint 演示文稿</vt:lpstr>
      <vt:lpstr>一些报错点 </vt:lpstr>
      <vt:lpstr>PowerPoint 演示文稿</vt:lpstr>
      <vt:lpstr>获取更多的模板</vt:lpstr>
      <vt:lpstr>模板定制化</vt:lpstr>
      <vt:lpstr>PowerPoint 演示文稿</vt:lpstr>
      <vt:lpstr>主题汇总</vt:lpstr>
      <vt:lpstr>水彩</vt:lpstr>
      <vt:lpstr>读书</vt:lpstr>
      <vt:lpstr>PowerPoint 演示文稿</vt:lpstr>
      <vt:lpstr>1、创建一个文件夹</vt:lpstr>
      <vt:lpstr>2、新建一个文件</vt:lpstr>
      <vt:lpstr>3、打开预览</vt:lpstr>
      <vt:lpstr>3、开始书写你的灵感吧！</vt:lpstr>
      <vt:lpstr>PowerPoint 演示文稿</vt:lpstr>
      <vt:lpstr>图片路径设置</vt:lpstr>
      <vt:lpstr>感谢各位的聆听 请领导批评指正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119</cp:revision>
  <dcterms:created xsi:type="dcterms:W3CDTF">2022-05-11T04:56:00Z</dcterms:created>
  <dcterms:modified xsi:type="dcterms:W3CDTF">2023-02-13T08:56:00Z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