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1545" userDrawn="1">
          <p15:clr>
            <a:srgbClr val="A4A3A4"/>
          </p15:clr>
        </p15:guide>
        <p15:guide id="3" pos="7500" userDrawn="1">
          <p15:clr>
            <a:srgbClr val="A4A3A4"/>
          </p15:clr>
        </p15:guide>
        <p15:guide id="4" orient="horz" pos="41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" initials="s" lastIdx="1" clrIdx="0"/>
  <p:cmAuthor id="1" name="谢杏" initials="XX" lastIdx="4" clrIdx="0"/>
  <p:cmAuthor id="2" name="赵飞" initials="c" lastIdx="15" clrIdx="1"/>
  <p:cmAuthor id="3" name="shawn dong" initials="sd" lastIdx="2" clrIdx="2"/>
  <p:cmAuthor id="4" name="Gu, Yi (ES-CMS-BJ)" initials="GY(" lastIdx="1" clrIdx="3"/>
  <p:cmAuthor id="5" name="洪文静" initials="洪" lastIdx="1" clrIdx="1"/>
  <p:cmAuthor id="6" name="guoxx" initials="g" lastIdx="2" clrIdx="8"/>
  <p:cmAuthor id="7" name="PJ Landwehrle" initials="P" lastIdx="10" clrIdx="3"/>
  <p:cmAuthor id="8" name="Steve Thorne" initials="S" lastIdx="2" clrIdx="4"/>
  <p:cmAuthor id="9" name="smkhan" initials="s" lastIdx="6" clrIdx="5"/>
  <p:cmAuthor id="10" name="李超（IT）" initials="L" lastIdx="1" clrIdx="9"/>
  <p:cmAuthor id="11" name="朱磊" initials="朱" lastIdx="2" clrIdx="10"/>
  <p:cmAuthor id="14" name="李岩（IT）" initials="李" lastIdx="2" clrIdx="13"/>
  <p:cmAuthor id="15" name="13686" initials="1" lastIdx="1" clrIdx="14"/>
  <p:cmAuthor id="20" name="作者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AC47E"/>
    <a:srgbClr val="D09F90"/>
    <a:srgbClr val="A55962"/>
    <a:srgbClr val="EBD2A9"/>
    <a:srgbClr val="E3E4E7"/>
    <a:srgbClr val="4472C4"/>
    <a:srgbClr val="48A088"/>
    <a:srgbClr val="3161E7"/>
    <a:srgbClr val="F1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9"/>
    <p:restoredTop sz="94635"/>
  </p:normalViewPr>
  <p:slideViewPr>
    <p:cSldViewPr snapToGrid="0" snapToObjects="1" showGuides="1">
      <p:cViewPr>
        <p:scale>
          <a:sx n="100" d="100"/>
          <a:sy n="100" d="100"/>
        </p:scale>
        <p:origin x="954" y="228"/>
      </p:cViewPr>
      <p:guideLst>
        <p:guide orient="horz" pos="1480"/>
        <p:guide pos="1545"/>
        <p:guide pos="7500"/>
        <p:guide orient="horz" pos="4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" Type="http://schemas.openxmlformats.org/officeDocument/2006/relationships/theme" Target="theme/theme1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handoutMaster" Target="handoutMasters/handoutMaster1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commentAuthors" Target="commentAuthors.xml"/><Relationship Id="rId9" Type="http://schemas.openxmlformats.org/officeDocument/2006/relationships/tags" Target="tags/tag2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tags" Target="../tags/tag25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3"/>
          <p:cNvCxnSpPr/>
          <p:nvPr userDrawn="1"/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860" y="0"/>
            <a:ext cx="10922635" cy="905510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>
            <p:custDataLst>
              <p:tags r:id="rId2"/>
            </p:custDataLst>
          </p:nvPr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面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1962150" y="511175"/>
            <a:ext cx="8267700" cy="369316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4093210" y="5261610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sp>
        <p:nvSpPr>
          <p:cNvPr id="24" name="等腰三角形 23"/>
          <p:cNvSpPr/>
          <p:nvPr userDrawn="1">
            <p:custDataLst>
              <p:tags r:id="rId2"/>
            </p:custDataLst>
          </p:nvPr>
        </p:nvSpPr>
        <p:spPr>
          <a:xfrm rot="512239">
            <a:off x="2950210" y="4001770"/>
            <a:ext cx="396240" cy="34163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5" name="等腰三角形 24"/>
          <p:cNvSpPr/>
          <p:nvPr userDrawn="1">
            <p:custDataLst>
              <p:tags r:id="rId3"/>
            </p:custDataLst>
          </p:nvPr>
        </p:nvSpPr>
        <p:spPr>
          <a:xfrm rot="20371609">
            <a:off x="2705100" y="3831590"/>
            <a:ext cx="198120" cy="17081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sp>
        <p:nvSpPr>
          <p:cNvPr id="27" name="等腰三角形 26"/>
          <p:cNvSpPr/>
          <p:nvPr userDrawn="1">
            <p:custDataLst>
              <p:tags r:id="rId4"/>
            </p:custDataLst>
          </p:nvPr>
        </p:nvSpPr>
        <p:spPr>
          <a:xfrm rot="3761573">
            <a:off x="8496935" y="3872230"/>
            <a:ext cx="741045" cy="50863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 rot="0">
            <a:off x="-1604645" y="2147570"/>
            <a:ext cx="3687445" cy="2719705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>
              <p:custDataLst>
                <p:tags r:id="rId5"/>
              </p:custDataLst>
            </p:nvPr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6"/>
              </p:custDataLst>
            </p:nvPr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 rot="0">
            <a:off x="10311765" y="1544320"/>
            <a:ext cx="3230245" cy="3097530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>
              <p:custDataLst>
                <p:tags r:id="rId7"/>
              </p:custDataLst>
            </p:nvPr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8"/>
              </p:custDataLst>
            </p:nvPr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 userDrawn="1">
            <p:custDataLst>
              <p:tags r:id="rId9"/>
            </p:custDataLst>
          </p:nvPr>
        </p:nvSpPr>
        <p:spPr>
          <a:xfrm rot="20371609">
            <a:off x="8890635" y="3709670"/>
            <a:ext cx="198120" cy="17081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梧桐目录">
    <p:bg>
      <p:bgPr>
        <a:solidFill>
          <a:srgbClr val="FFFFFF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68275" y="1688465"/>
            <a:ext cx="1430020" cy="3407410"/>
            <a:chOff x="1489" y="2755"/>
            <a:chExt cx="2252" cy="5366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9" name="直接连接符 8"/>
              <p:cNvCxnSpPr/>
              <p:nvPr>
                <p:custDataLst>
                  <p:tags r:id="rId2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>
                <p:custDataLst>
                  <p:tags r:id="rId3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 userDrawn="1"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12" name="直接连接符 11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8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2708" y="3926"/>
              <a:ext cx="654" cy="2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250000"/>
                </a:lnSpc>
              </a:pPr>
              <a:r>
                <a: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目</a:t>
              </a:r>
              <a:endParaRPr lang="en-US" altLang="zh-CN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  <a:p>
              <a:pPr>
                <a:lnSpc>
                  <a:spcPct val="250000"/>
                </a:lnSpc>
              </a:pPr>
              <a:r>
                <a:rPr lang="zh-CN" altLang="en-US" dirty="0"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录</a:t>
              </a:r>
              <a:endParaRPr lang="en-US" altLang="zh-CN" dirty="0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5" name="矩形 14"/>
            <p:cNvSpPr/>
            <p:nvPr userDrawn="1">
              <p:custDataLst>
                <p:tags r:id="rId7"/>
              </p:custDataLst>
            </p:nvPr>
          </p:nvSpPr>
          <p:spPr>
            <a:xfrm>
              <a:off x="1987" y="5244"/>
              <a:ext cx="354" cy="208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/>
              <a:r>
                <a:rPr lang="en-US" altLang="zh-CN" sz="1000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  <a:sym typeface="Arial" panose="020B0604020202020204"/>
                </a:rPr>
                <a:t>CONTENTS</a:t>
              </a:r>
              <a:endParaRPr lang="zh-CN" altLang="en-US" sz="10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梧桐封底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2372360" y="2223135"/>
            <a:ext cx="7132320" cy="90424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感谢聆听！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/>
        </p:nvSpPr>
        <p:spPr>
          <a:xfrm>
            <a:off x="4402455" y="4758690"/>
            <a:ext cx="2736850" cy="788670"/>
          </a:xfrm>
          <a:prstGeom prst="round2DiagRect">
            <a:avLst/>
          </a:prstGeom>
          <a:solidFill>
            <a:srgbClr val="262626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3990228" y="4832350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0">
            <a:off x="4837430" y="367665"/>
            <a:ext cx="1870075" cy="741045"/>
            <a:chOff x="4796735" y="1439763"/>
            <a:chExt cx="1870045" cy="741200"/>
          </a:xfrm>
        </p:grpSpPr>
        <p:sp>
          <p:nvSpPr>
            <p:cNvPr id="12" name="等腰三角形 11"/>
            <p:cNvSpPr/>
            <p:nvPr>
              <p:custDataLst>
                <p:tags r:id="rId2"/>
              </p:custDataLst>
            </p:nvPr>
          </p:nvSpPr>
          <p:spPr>
            <a:xfrm rot="512239">
              <a:off x="5758296" y="1651656"/>
              <a:ext cx="396044" cy="341417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3"/>
              </p:custDataLst>
            </p:nvPr>
          </p:nvSpPr>
          <p:spPr>
            <a:xfrm rot="20371609">
              <a:off x="6409581" y="1919741"/>
              <a:ext cx="198022" cy="17070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4"/>
              </p:custDataLst>
            </p:nvPr>
          </p:nvSpPr>
          <p:spPr>
            <a:xfrm rot="20371609">
              <a:off x="5313555" y="1947984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9" name="等腰三角形 8"/>
            <p:cNvSpPr/>
            <p:nvPr>
              <p:custDataLst>
                <p:tags r:id="rId5"/>
              </p:custDataLst>
            </p:nvPr>
          </p:nvSpPr>
          <p:spPr>
            <a:xfrm rot="3761573">
              <a:off x="4680323" y="1556175"/>
              <a:ext cx="741200" cy="508375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6"/>
              </p:custDataLst>
            </p:nvPr>
          </p:nvSpPr>
          <p:spPr>
            <a:xfrm rot="20371609">
              <a:off x="6400290" y="1536196"/>
              <a:ext cx="266490" cy="19627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/>
                <a:ea typeface="微软雅黑" panose="020B0503020204020204" charset="-122"/>
                <a:sym typeface="Arial" panose="020B0604020202020204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0800000">
            <a:off x="8909050" y="2293620"/>
            <a:ext cx="3687445" cy="2719705"/>
            <a:chOff x="-1604504" y="2147667"/>
            <a:chExt cx="3687215" cy="2719712"/>
          </a:xfrm>
        </p:grpSpPr>
        <p:cxnSp>
          <p:nvCxnSpPr>
            <p:cNvPr id="26" name="直接连接符 25"/>
            <p:cNvCxnSpPr/>
            <p:nvPr>
              <p:custDataLst>
                <p:tags r:id="rId7"/>
              </p:custDataLst>
            </p:nvPr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8"/>
              </p:custDataLst>
            </p:nvPr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 userDrawn="1"/>
        </p:nvGrpSpPr>
        <p:grpSpPr>
          <a:xfrm rot="15539734">
            <a:off x="-1516380" y="1473835"/>
            <a:ext cx="3687445" cy="2719705"/>
            <a:chOff x="-1604504" y="2147667"/>
            <a:chExt cx="3687215" cy="2719712"/>
          </a:xfrm>
        </p:grpSpPr>
        <p:cxnSp>
          <p:nvCxnSpPr>
            <p:cNvPr id="29" name="直接连接符 28"/>
            <p:cNvCxnSpPr/>
            <p:nvPr>
              <p:custDataLst>
                <p:tags r:id="rId9"/>
              </p:custDataLst>
            </p:nvPr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0"/>
              </p:custDataLst>
            </p:nvPr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6DC-FA9E-584A-AAA3-688FE83372B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CE18-42AF-FE44-80A8-BA628DC5519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这是一份自动生成的PPT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关注微信公众号'司镜233'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03504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615696" cy="5913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03504" cy="621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03504" cy="6217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03504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03504" cy="621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03504" cy="621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1、在指定的文件夹内，书写文档内容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可以在任何地方，书写md文件，但要记得路径</a:t>
            </a:r>
          </a:p>
        </p:txBody>
      </p:sp>
      <p:pic>
        <p:nvPicPr>
          <p:cNvPr id="5" name="Picture 4" descr="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604591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起任何名字，与生成的PPT标题无关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最好起英文的，因为你的环境有可能不支持中文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10896" cy="310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生成的ppt文件，在out-print中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10896" cy="310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可以建一个指定的文件夹，专门用于写文档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2、写PPT的题目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用两行---夹住的中间部分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Titl'+model_name+' 后面写PPT的首页标题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Author: 后面写你的名字，或是其他副标题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10896" cy="310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Data: 后面可以写日期，作为尾页的日期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3、写PPT的目录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用#，加上一个空格，在后面书写的是一级标题，会自动生成目录</a:t>
            </a:r>
          </a:p>
        </p:txBody>
      </p:sp>
      <p:pic>
        <p:nvPicPr>
          <p:cNvPr id="5" name="Picture 4" descr="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3434457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标题和标题，不要重复，否则会覆盖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一级标题，会自动生成PPT的目录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4、写每一页的标题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用##，加上一个空格，在后面书写的是二级标题，会自动生成为每一页的标题</a:t>
            </a:r>
          </a:p>
        </p:txBody>
      </p:sp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364915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在每个一级标题下，一定要有二级标题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有多少个二级标题，就会生成多少页的PPT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10896" cy="310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二级标题之间，不要重复，否则会覆盖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5、写每一页的内容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每页内容，可以有几种组成的部分</a:t>
            </a:r>
          </a:p>
        </p:txBody>
      </p:sp>
      <p:pic>
        <p:nvPicPr>
          <p:cNvPr id="5" name="Picture 4" descr="img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354712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‘&gt;’+空格：一行文字介绍，呈现在页标题的下方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图片![图片的名字](图片的目录地址)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10896" cy="310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图片地址要写绝对路径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10896" cy="310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一张图片会居中，两张图片会平分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10896" cy="3108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列表用'-’+空格，后面书写该陈列点的内容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10896" cy="31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可以一张图片+一部分陈列点的方式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6、随时记录你的灵感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如果你有内容，不想展示在PPT上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书写两行```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在两行中间，记录你的灵感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10896" cy="3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这中间的内容，将不会展现在PPT上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03504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03504" cy="621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615696" cy="5913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03504" cy="6217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03504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03504" cy="621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03504" cy="621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一些报错点 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如果你遇到了问题，可以先来这里看看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如果要重新生成，一定要关闭原来的生成的文件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图片可能会出现缩略不一致的情况，可以手动调整一下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10896" cy="3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更多的问题，可以在公众号内询问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03504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03504" cy="621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03504" cy="621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615696" cy="5913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03504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03504" cy="621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03504" cy="621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current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15696" cy="591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603504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657600"/>
            <a:ext cx="603504" cy="621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572000"/>
            <a:ext cx="603504" cy="621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828800"/>
            <a:ext cx="603504" cy="6217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603504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603504" cy="621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603504" cy="621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获取更多的模板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在微信公众号内回复"PPT模板"，即可获得更多的模板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共有20个模板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定价￥10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10896" cy="3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回复”PPT模板“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10896" cy="310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付费后，会给您发送特定的PPT模板和模板代码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模板定制化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可以根据你自己的喜好和要求，定制化一套模板和相应的代码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定制带有特定个的logo、风格的模板，作为长期使用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付费标价￥500/次，如果比较复杂看情况而定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10896" cy="3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关注微信公众号"司镜233", 留下你的要求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03504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03504" cy="621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03504" cy="621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03504" cy="6217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743200"/>
            <a:ext cx="615696" cy="5913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03504" cy="621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03504" cy="621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主题汇总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有很多的主题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通用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水彩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10896" cy="3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/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10896" cy="310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泼墨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通用</a:t>
            </a:r>
          </a:p>
        </p:txBody>
      </p:sp>
      <p:pic>
        <p:nvPicPr>
          <p:cNvPr id="3" name="Picture 2" descr="image-20230210114433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30459" cy="4572000"/>
          </a:xfrm>
          <a:prstGeom prst="rect">
            <a:avLst/>
          </a:prstGeom>
        </p:spPr>
      </p:pic>
      <p:pic>
        <p:nvPicPr>
          <p:cNvPr id="4" name="Picture 3" descr="image-202302101144153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805315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水彩</a:t>
            </a:r>
          </a:p>
        </p:txBody>
      </p:sp>
      <p:pic>
        <p:nvPicPr>
          <p:cNvPr id="3" name="Picture 2" descr="image-202302092020399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806614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03504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03504" cy="621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03504" cy="621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03504" cy="6217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03504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657600"/>
            <a:ext cx="615696" cy="5913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03504" cy="621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1、创建一个文件夹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新建一个文件夹，放置你的PPT文字内容</a:t>
            </a:r>
          </a:p>
        </p:txBody>
      </p:sp>
      <p:pic>
        <p:nvPicPr>
          <p:cNvPr id="5" name="Picture 4" descr="img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1640264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在文件夹内，再创建一个文件夹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命名为images，用来存放你的图片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2、新建一个文件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可以使用任何markdown的软件写你的文字，这里使用免费的vs</a:t>
            </a:r>
          </a:p>
        </p:txBody>
      </p:sp>
      <p:pic>
        <p:nvPicPr>
          <p:cNvPr id="5" name="Picture 4" descr="img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411480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点击New File，新建一个文件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文件名，一定要以.md结尾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3、打开预览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如图所示，打开预览</a:t>
            </a:r>
          </a:p>
        </p:txBody>
      </p:sp>
      <p:pic>
        <p:nvPicPr>
          <p:cNvPr id="5" name="Picture 4" descr="img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你还在为调整PPT的格式烦心吗？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这个简单的工具，将为节省很多的时间和心力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你只需要关注你想表达的内容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只需写下文字内容、想展示的图片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10896" cy="3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其余的，交给这个小工具吧！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10896" cy="310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自动化生成首页、尾页、目录</a:t>
            </a:r>
          </a:p>
        </p:txBody>
      </p:sp>
      <p:pic>
        <p:nvPicPr>
          <p:cNvPr id="13" name="Picture 12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310896" cy="3108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71600" y="36576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根据文字内容，生成具体的PPT页面</a:t>
            </a:r>
          </a:p>
        </p:txBody>
      </p:sp>
      <p:pic>
        <p:nvPicPr>
          <p:cNvPr id="15" name="Picture 1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14800"/>
            <a:ext cx="310896" cy="3108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71600" y="4114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可以插入图片，一张PPT内不要超过两张</a:t>
            </a:r>
          </a:p>
        </p:txBody>
      </p:sp>
      <p:pic>
        <p:nvPicPr>
          <p:cNvPr id="17" name="Picture 1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572000"/>
            <a:ext cx="310896" cy="3108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71600" y="4572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生成后，根据自己的需要可以微调</a:t>
            </a:r>
          </a:p>
        </p:txBody>
      </p:sp>
      <p:pic>
        <p:nvPicPr>
          <p:cNvPr id="19" name="Picture 1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29200"/>
            <a:ext cx="310896" cy="3108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71600" y="5029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暂不支持动画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3、开始书写你的灵感吧！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按照上述的格式，书写你的灵感吧！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603504" cy="621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03504" cy="621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03504" cy="621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03504" cy="6217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03504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03504" cy="621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572000"/>
            <a:ext cx="615696" cy="5913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图片路径设置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我比较喜欢用Typora，但它是付费的</a:t>
            </a:r>
          </a:p>
        </p:txBody>
      </p:sp>
      <p:pic>
        <p:nvPicPr>
          <p:cNvPr id="5" name="Picture 4" descr="img_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0"/>
            <a:ext cx="5486400" cy="2704730"/>
          </a:xfrm>
          <a:prstGeom prst="rect">
            <a:avLst/>
          </a:prstGeom>
        </p:spPr>
      </p:pic>
      <p:pic>
        <p:nvPicPr>
          <p:cNvPr id="6" name="Picture 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310896" cy="310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1828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Typora可以设置图片粘贴路径</a:t>
            </a:r>
          </a:p>
        </p:txBody>
      </p:sp>
      <p:pic>
        <p:nvPicPr>
          <p:cNvPr id="8" name="Picture 7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286000"/>
            <a:ext cx="310896" cy="3108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0" y="22860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不需要手动书写图片路径</a:t>
            </a:r>
          </a:p>
        </p:txBody>
      </p:sp>
      <p:pic>
        <p:nvPicPr>
          <p:cNvPr id="10" name="Picture 9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743200"/>
            <a:ext cx="310896" cy="3108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0" y="27432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直接复制、粘贴即可</a:t>
            </a:r>
          </a:p>
        </p:txBody>
      </p:sp>
      <p:pic>
        <p:nvPicPr>
          <p:cNvPr id="12" name="Picture 11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10896" cy="310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0" y="32004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在文件-偏好设置里，按照我这样设置</a:t>
            </a:r>
          </a:p>
        </p:txBody>
      </p:sp>
      <p:pic>
        <p:nvPicPr>
          <p:cNvPr id="14" name="Picture 13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657600"/>
            <a:ext cx="310896" cy="3108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0" y="36576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记得，不要选择相对路径</a:t>
            </a:r>
          </a:p>
        </p:txBody>
      </p:sp>
      <p:pic>
        <p:nvPicPr>
          <p:cNvPr id="16" name="Picture 15" descr="unsort_li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310896" cy="31089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0" y="4114800"/>
            <a:ext cx="5029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这样我们也不用手动管理文件中的图片了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感谢各位的聆听</a:t>
            </a:r>
            <a:br/>
            <a:r>
              <a:t>请领导批评指正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2023.02.09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效果展示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本项目中readme.pptx, 就是根据本篇文字内容，生成的PPT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你可以在项目的目录中找到它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这是一个通用的模板，还有很多其他的模板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介绍视频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介绍和学习使用的视频，已经放在了b站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链接: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如果你不喜欢文字叙述，可以选择看简单的视频介绍</a:t>
            </a:r>
          </a:p>
        </p:txBody>
      </p:sp>
      <p:pic>
        <p:nvPicPr>
          <p:cNvPr id="9" name="Picture 8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10896" cy="3108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1600" y="27432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仅有1分钟</a:t>
            </a:r>
          </a:p>
        </p:txBody>
      </p:sp>
      <p:pic>
        <p:nvPicPr>
          <p:cNvPr id="11" name="Picture 10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310896" cy="3108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2004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记得一键三连哦~~~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4290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工具介绍</a:t>
            </a:r>
          </a:p>
        </p:txBody>
      </p:sp>
      <p:pic>
        <p:nvPicPr>
          <p:cNvPr id="3" name="Picture 2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28800"/>
            <a:ext cx="603504" cy="621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289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0000"/>
                </a:solidFill>
                <a:latin typeface="微软雅黑"/>
              </a:rPr>
              <a:t>使用指南</a:t>
            </a:r>
          </a:p>
        </p:txBody>
      </p:sp>
      <p:pic>
        <p:nvPicPr>
          <p:cNvPr id="6" name="Picture 5" descr="current_cont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43200"/>
            <a:ext cx="615696" cy="591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89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基本的格式</a:t>
            </a:r>
          </a:p>
        </p:txBody>
      </p:sp>
      <p:pic>
        <p:nvPicPr>
          <p:cNvPr id="9" name="Picture 8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603504" cy="621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89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踩坑答疑</a:t>
            </a:r>
          </a:p>
        </p:txBody>
      </p:sp>
      <p:pic>
        <p:nvPicPr>
          <p:cNvPr id="12" name="Picture 11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572000"/>
            <a:ext cx="603504" cy="6217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89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828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付费定制化</a:t>
            </a:r>
          </a:p>
        </p:txBody>
      </p:sp>
      <p:pic>
        <p:nvPicPr>
          <p:cNvPr id="15" name="Picture 14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828800"/>
            <a:ext cx="603504" cy="6217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43700" y="19431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27432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主题展示</a:t>
            </a:r>
          </a:p>
        </p:txBody>
      </p:sp>
      <p:pic>
        <p:nvPicPr>
          <p:cNvPr id="18" name="Picture 17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743200"/>
            <a:ext cx="603504" cy="6217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700" y="28575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3800" y="36576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附1：使用VS写markdown</a:t>
            </a:r>
          </a:p>
        </p:txBody>
      </p:sp>
      <p:pic>
        <p:nvPicPr>
          <p:cNvPr id="21" name="Picture 20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57600"/>
            <a:ext cx="603504" cy="6217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43700" y="37719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572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2600">
                <a:solidFill>
                  <a:srgbClr val="C0504D"/>
                </a:solidFill>
                <a:latin typeface="微软雅黑"/>
              </a:rPr>
              <a:t>附2：使用Typora书写</a:t>
            </a:r>
          </a:p>
        </p:txBody>
      </p:sp>
      <p:pic>
        <p:nvPicPr>
          <p:cNvPr id="24" name="Picture 23" descr="other_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2000"/>
            <a:ext cx="603504" cy="6217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43700" y="46863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800">
                <a:solidFill>
                  <a:srgbClr val="FFFFFF"/>
                </a:solidFill>
                <a:latin typeface="微软雅黑"/>
              </a:rPr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1、下载软件包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下载软件包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你需要下载软件包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记得解压哦！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2、运行这个小工具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进入dict目录下，运行'ppt生成器'</a:t>
            </a:r>
          </a:p>
        </p:txBody>
      </p:sp>
      <p:pic>
        <p:nvPicPr>
          <p:cNvPr id="5" name="Picture 4" descr="img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28800"/>
            <a:ext cx="77334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0E0E0E"/>
                </a:solidFill>
              </a:rPr>
              <a:t>3、选择文件和模板</a:t>
            </a:r>
          </a:p>
        </p:txBody>
      </p:sp>
      <p:pic>
        <p:nvPicPr>
          <p:cNvPr id="3" name="Picture 2" descr="text_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31520"/>
            <a:ext cx="11777472" cy="829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" y="100584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微软雅黑"/>
              </a:rPr>
              <a:t>选择合适文件、喜欢的模板</a:t>
            </a:r>
          </a:p>
        </p:txBody>
      </p:sp>
      <p:pic>
        <p:nvPicPr>
          <p:cNvPr id="5" name="Picture 4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310896" cy="3108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8288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选择你已经写好的markdown文件</a:t>
            </a:r>
          </a:p>
        </p:txBody>
      </p:sp>
      <p:pic>
        <p:nvPicPr>
          <p:cNvPr id="7" name="Picture 6" descr="unsort_l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86000"/>
            <a:ext cx="310896" cy="3108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2286000"/>
            <a:ext cx="91440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latin typeface="微软雅黑"/>
              </a:rPr>
              <a:t>选择你喜欢的模板，有3个免费的模板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PP_MARK_KEY" val="e239e680-8d33-49d3-8448-50f43a720298"/>
  <p:tag name="COMMONDATA" val="eyJoZGlkIjoiZWQ1Yzg5YmM4NDUzNGI5OTc3OTE3YjI3YjBiYTU3NDg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 fontAlgn="auto">
          <a:defRPr lang="zh-CN" altLang="en-US" sz="2600" b="1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</vt:lpstr>
      <vt:lpstr>方正兰亭黑简体</vt:lpstr>
      <vt:lpstr>等线 Light</vt:lpstr>
      <vt:lpstr>等线</vt:lpstr>
      <vt:lpstr>Calibri</vt:lpstr>
      <vt:lpstr>Arial Unicode MS</vt:lpstr>
      <vt:lpstr>1_Office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kukaku713@163.com</dc:creator>
  <cp:lastModifiedBy>cmsz</cp:lastModifiedBy>
  <cp:revision>111</cp:revision>
  <dcterms:created xsi:type="dcterms:W3CDTF">2022-05-11T04:56:00Z</dcterms:created>
  <dcterms:modified xsi:type="dcterms:W3CDTF">2023-02-10T09:51:58Z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BBB850A5134F4965A40421FBBA574342</vt:lpwstr>
  </property>
</Properties>
</file>