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D34"/>
    <a:srgbClr val="DFC9A5"/>
    <a:srgbClr val="926A3E"/>
    <a:srgbClr val="865F21"/>
    <a:srgbClr val="7E5224"/>
    <a:srgbClr val="C69035"/>
    <a:srgbClr val="F6E1BD"/>
    <a:srgbClr val="C58E31"/>
    <a:srgbClr val="F9E6C4"/>
    <a:srgbClr val="C58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1.x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tags" Target="../tags/tag8.xml"/><Relationship Id="rId5" Type="http://schemas.openxmlformats.org/officeDocument/2006/relationships/tags" Target="../tags/tag9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 rot="16200000">
            <a:off x="469265" y="3389630"/>
            <a:ext cx="2992877" cy="3960000"/>
          </a:xfrm>
          <a:prstGeom prst="rect">
            <a:avLst/>
          </a:prstGeom>
        </p:spPr>
      </p:pic>
      <p:pic>
        <p:nvPicPr>
          <p:cNvPr id="2" name="图片 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rot="16200000" flipH="1" flipV="1">
            <a:off x="9047685" y="-828610"/>
            <a:ext cx="2292079" cy="3960000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>
            <p:custDataLst>
              <p:tags r:id="rId4"/>
            </p:custDataLst>
          </p:nvPr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4225" y="-21590"/>
            <a:ext cx="10302240" cy="905510"/>
          </a:xfrm>
        </p:spPr>
        <p:txBody>
          <a:bodyPr anchor="ctr" anchorCtr="0"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56235" y="309245"/>
            <a:ext cx="172720" cy="15430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6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rgbClr val="C07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7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noFill/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15" name="对角圆角矩形 14"/>
          <p:cNvSpPr/>
          <p:nvPr userDrawn="1">
            <p:custDataLst>
              <p:tags r:id="rId3"/>
            </p:custDataLst>
          </p:nvPr>
        </p:nvSpPr>
        <p:spPr>
          <a:xfrm>
            <a:off x="4042410" y="4337050"/>
            <a:ext cx="4106545" cy="76200"/>
          </a:xfrm>
          <a:prstGeom prst="round2DiagRect">
            <a:avLst/>
          </a:prstGeom>
          <a:solidFill>
            <a:srgbClr val="DF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1515" y="198755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5"/>
            </p:custDataLst>
          </p:nvPr>
        </p:nvSpPr>
        <p:spPr>
          <a:xfrm>
            <a:off x="4331970" y="496379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sz="2800" b="0" i="0" u="none" strike="noStrike" kern="1200" cap="none" spc="0" normalizeH="0" baseline="0" noProof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>
            <a:off x="7620" y="-8890"/>
            <a:ext cx="4897434" cy="6480000"/>
          </a:xfrm>
          <a:prstGeom prst="rect">
            <a:avLst/>
          </a:prstGeom>
        </p:spPr>
      </p:pic>
      <p:pic>
        <p:nvPicPr>
          <p:cNvPr id="12" name="图片 1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flipH="1" flipV="1">
            <a:off x="8436657" y="371697"/>
            <a:ext cx="3750675" cy="6480000"/>
          </a:xfrm>
          <a:prstGeom prst="rect">
            <a:avLst/>
          </a:prstGeom>
        </p:spPr>
      </p:pic>
      <p:grpSp>
        <p:nvGrpSpPr>
          <p:cNvPr id="27" name="组合 26"/>
          <p:cNvGrpSpPr/>
          <p:nvPr userDrawn="1"/>
        </p:nvGrpSpPr>
        <p:grpSpPr>
          <a:xfrm>
            <a:off x="417830" y="1449070"/>
            <a:ext cx="1601470" cy="2810510"/>
            <a:chOff x="1110" y="2282"/>
            <a:chExt cx="2522" cy="4426"/>
          </a:xfrm>
        </p:grpSpPr>
        <p:sp>
          <p:nvSpPr>
            <p:cNvPr id="3" name="文本框 2"/>
            <p:cNvSpPr txBox="1"/>
            <p:nvPr userDrawn="1">
              <p:custDataLst>
                <p:tags r:id="rId4"/>
              </p:custDataLst>
            </p:nvPr>
          </p:nvSpPr>
          <p:spPr>
            <a:xfrm rot="5400000">
              <a:off x="-459" y="4123"/>
              <a:ext cx="415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600" dirty="0">
                  <a:ln>
                    <a:noFill/>
                  </a:ln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Raleway" panose="020B0503030101060003" charset="0"/>
                </a:rPr>
                <a:t>CONTENTS</a:t>
              </a:r>
              <a:endParaRPr lang="en-US" altLang="zh-CN" sz="3600" dirty="0">
                <a:ln>
                  <a:noFill/>
                </a:ln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988" y="2282"/>
              <a:ext cx="1644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录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603504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62128" cy="2987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262128" cy="298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603504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828800"/>
            <a:ext cx="603504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743200"/>
            <a:ext cx="603504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657600"/>
            <a:ext cx="603504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73024" cy="573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0"/>
            <a:ext cx="603504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62128" cy="29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262128" cy="298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262128" cy="2987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262128" cy="2987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62128" cy="2987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262128" cy="2987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262128" cy="298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262128" cy="2987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262128" cy="2987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262128" cy="2987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62128" cy="298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262128" cy="298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7302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7D34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603504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73024" cy="573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73024" cy="57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28800"/>
            <a:ext cx="57302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00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43200"/>
            <a:ext cx="573024" cy="57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00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657600"/>
            <a:ext cx="573024" cy="573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00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7E7E7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572000"/>
            <a:ext cx="573024" cy="573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00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9144000" cy="5405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C07D34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62128" cy="298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262128" cy="29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ace2c3dd-4d3b-4b30-ae06-059871de312d"/>
  <p:tag name="COMMONDATA" val="eyJjb3VudCI6NiwiaGRpZCI6IjYyNjYxODg1ZDdiNTllNjRhOTYzYmU5MjdhZGJiZWYwIiwidXNlckNvdW50Ijo2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Trebuchet MS</vt:lpstr>
      <vt:lpstr>Raleway</vt:lpstr>
      <vt:lpstr>NumberOnly</vt:lpstr>
      <vt:lpstr>Calibri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张镜</cp:lastModifiedBy>
  <cp:revision>273</cp:revision>
  <dcterms:created xsi:type="dcterms:W3CDTF">2018-04-10T08:52:00Z</dcterms:created>
  <dcterms:modified xsi:type="dcterms:W3CDTF">2023-02-08T16:49:41Z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