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06" userDrawn="1">
          <p15:clr>
            <a:srgbClr val="A4A3A4"/>
          </p15:clr>
        </p15:guide>
        <p15:guide id="2" pos="1545" userDrawn="1">
          <p15:clr>
            <a:srgbClr val="A4A3A4"/>
          </p15:clr>
        </p15:guide>
        <p15:guide id="3" pos="7516" userDrawn="1">
          <p15:clr>
            <a:srgbClr val="A4A3A4"/>
          </p15:clr>
        </p15:guide>
        <p15:guide id="4" orient="horz" pos="416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" initials="s" lastIdx="1" clrIdx="0"/>
  <p:cmAuthor id="1" name="谢杏" initials="XX" lastIdx="4" clrIdx="0"/>
  <p:cmAuthor id="2" name="赵飞" initials="c" lastIdx="15" clrIdx="1"/>
  <p:cmAuthor id="3" name="shawn dong" initials="sd" lastIdx="2" clrIdx="2"/>
  <p:cmAuthor id="4" name="Gu, Yi (ES-CMS-BJ)" initials="GY(" lastIdx="1" clrIdx="3"/>
  <p:cmAuthor id="5" name="洪文静" initials="洪" lastIdx="1" clrIdx="1"/>
  <p:cmAuthor id="6" name="guoxx" initials="g" lastIdx="2" clrIdx="8"/>
  <p:cmAuthor id="7" name="PJ Landwehrle" initials="P" lastIdx="10" clrIdx="3"/>
  <p:cmAuthor id="8" name="Steve Thorne" initials="S" lastIdx="2" clrIdx="4"/>
  <p:cmAuthor id="9" name="smkhan" initials="s" lastIdx="6" clrIdx="5"/>
  <p:cmAuthor id="10" name="李超（IT）" initials="L" lastIdx="1" clrIdx="9"/>
  <p:cmAuthor id="11" name="朱磊" initials="朱" lastIdx="2" clrIdx="10"/>
  <p:cmAuthor id="14" name="李岩（IT）" initials="李" lastIdx="2" clrIdx="13"/>
  <p:cmAuthor id="15" name="13686" initials="1" lastIdx="1" clrIdx="14"/>
  <p:cmAuthor id="20" name="作者" initials="A" lastIdx="0" clrIdx="2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C4"/>
    <a:srgbClr val="424242"/>
    <a:srgbClr val="ED2839"/>
    <a:srgbClr val="E3E4E7"/>
    <a:srgbClr val="4472C4"/>
    <a:srgbClr val="48A088"/>
    <a:srgbClr val="3161E7"/>
    <a:srgbClr val="F1FBFF"/>
    <a:srgbClr val="FF0000"/>
    <a:srgbClr val="19A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9"/>
    <p:restoredTop sz="94635"/>
  </p:normalViewPr>
  <p:slideViewPr>
    <p:cSldViewPr snapToGrid="0" snapToObjects="1" showGuides="1">
      <p:cViewPr>
        <p:scale>
          <a:sx n="100" d="100"/>
          <a:sy n="100" d="100"/>
        </p:scale>
        <p:origin x="954" y="228"/>
      </p:cViewPr>
      <p:guideLst>
        <p:guide orient="horz" pos="1506"/>
        <p:guide pos="1545"/>
        <p:guide pos="7516"/>
        <p:guide orient="horz" pos="41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" Type="http://schemas.openxmlformats.org/officeDocument/2006/relationships/theme" Target="theme/theme1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" Type="http://schemas.openxmlformats.org/officeDocument/2006/relationships/handoutMaster" Target="handoutMasters/handoutMaster1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commentAuthors" Target="commentAuthors.xml"/><Relationship Id="rId9" Type="http://schemas.openxmlformats.org/officeDocument/2006/relationships/tags" Target="tags/tag5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tags" Target="../tags/tag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梧桐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3"/>
          <p:cNvCxnSpPr/>
          <p:nvPr userDrawn="1"/>
        </p:nvCxnSpPr>
        <p:spPr>
          <a:xfrm>
            <a:off x="233045" y="697865"/>
            <a:ext cx="11779250" cy="0"/>
          </a:xfrm>
          <a:prstGeom prst="line">
            <a:avLst/>
          </a:prstGeom>
          <a:ln w="3175">
            <a:solidFill>
              <a:srgbClr val="ED28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145" y="-1270"/>
            <a:ext cx="10180320" cy="885190"/>
          </a:xfrm>
        </p:spPr>
        <p:txBody>
          <a:bodyPr/>
          <a:lstStyle>
            <a:lvl1pPr>
              <a:defRPr sz="3000" b="1">
                <a:solidFill>
                  <a:srgbClr val="ED2839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2309475" y="221615"/>
            <a:ext cx="1535430" cy="5960110"/>
            <a:chOff x="19385" y="349"/>
            <a:chExt cx="2418" cy="9386"/>
          </a:xfrm>
        </p:grpSpPr>
        <p:sp>
          <p:nvSpPr>
            <p:cNvPr id="3" name="矩形 2"/>
            <p:cNvSpPr/>
            <p:nvPr userDrawn="1"/>
          </p:nvSpPr>
          <p:spPr>
            <a:xfrm>
              <a:off x="19385" y="349"/>
              <a:ext cx="2419" cy="9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单圆角矩形 6"/>
            <p:cNvSpPr/>
            <p:nvPr userDrawn="1"/>
          </p:nvSpPr>
          <p:spPr>
            <a:xfrm>
              <a:off x="19599" y="1392"/>
              <a:ext cx="1789" cy="469"/>
            </a:xfrm>
            <a:prstGeom prst="round1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单圆角矩形 15"/>
            <p:cNvSpPr/>
            <p:nvPr userDrawn="1"/>
          </p:nvSpPr>
          <p:spPr>
            <a:xfrm>
              <a:off x="19617" y="6130"/>
              <a:ext cx="1789" cy="469"/>
            </a:xfrm>
            <a:prstGeom prst="round1Rect">
              <a:avLst/>
            </a:prstGeom>
            <a:solidFill>
              <a:srgbClr val="48A0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单圆角矩形 16"/>
            <p:cNvSpPr/>
            <p:nvPr userDrawn="1"/>
          </p:nvSpPr>
          <p:spPr>
            <a:xfrm>
              <a:off x="19599" y="2566"/>
              <a:ext cx="1789" cy="469"/>
            </a:xfrm>
            <a:prstGeom prst="round1Rect">
              <a:avLst/>
            </a:prstGeom>
            <a:solidFill>
              <a:srgbClr val="F1FBFF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单圆角矩形 17"/>
            <p:cNvSpPr/>
            <p:nvPr userDrawn="1"/>
          </p:nvSpPr>
          <p:spPr>
            <a:xfrm>
              <a:off x="19617" y="6706"/>
              <a:ext cx="1789" cy="469"/>
            </a:xfrm>
            <a:prstGeom prst="round1Rect">
              <a:avLst/>
            </a:prstGeom>
            <a:solidFill>
              <a:srgbClr val="EF7C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单圆角矩形 18"/>
            <p:cNvSpPr/>
            <p:nvPr userDrawn="1"/>
          </p:nvSpPr>
          <p:spPr>
            <a:xfrm>
              <a:off x="19617" y="7279"/>
              <a:ext cx="1789" cy="469"/>
            </a:xfrm>
            <a:prstGeom prst="round1Rect">
              <a:avLst/>
            </a:prstGeom>
            <a:solidFill>
              <a:srgbClr val="BB1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 userDrawn="1"/>
          </p:nvSpPr>
          <p:spPr>
            <a:xfrm>
              <a:off x="19599" y="779"/>
              <a:ext cx="112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关键色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 userDrawn="1"/>
          </p:nvSpPr>
          <p:spPr>
            <a:xfrm>
              <a:off x="19617" y="5549"/>
              <a:ext cx="112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辅助色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单圆角矩形 21"/>
            <p:cNvSpPr/>
            <p:nvPr userDrawn="1"/>
          </p:nvSpPr>
          <p:spPr>
            <a:xfrm>
              <a:off x="19617" y="1979"/>
              <a:ext cx="1789" cy="469"/>
            </a:xfrm>
            <a:prstGeom prst="round1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单圆角矩形 22"/>
            <p:cNvSpPr/>
            <p:nvPr userDrawn="1"/>
          </p:nvSpPr>
          <p:spPr>
            <a:xfrm>
              <a:off x="19599" y="3165"/>
              <a:ext cx="1789" cy="469"/>
            </a:xfrm>
            <a:prstGeom prst="round1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单圆角矩形 23"/>
            <p:cNvSpPr/>
            <p:nvPr userDrawn="1"/>
          </p:nvSpPr>
          <p:spPr>
            <a:xfrm>
              <a:off x="19599" y="3764"/>
              <a:ext cx="1789" cy="469"/>
            </a:xfrm>
            <a:prstGeom prst="round1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单圆角矩形 26"/>
            <p:cNvSpPr/>
            <p:nvPr userDrawn="1"/>
          </p:nvSpPr>
          <p:spPr>
            <a:xfrm>
              <a:off x="19617" y="7861"/>
              <a:ext cx="1789" cy="469"/>
            </a:xfrm>
            <a:prstGeom prst="round1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单圆角矩形 33"/>
            <p:cNvSpPr/>
            <p:nvPr userDrawn="1"/>
          </p:nvSpPr>
          <p:spPr>
            <a:xfrm>
              <a:off x="19617" y="8464"/>
              <a:ext cx="1789" cy="469"/>
            </a:xfrm>
            <a:prstGeom prst="round1Rect">
              <a:avLst/>
            </a:prstGeom>
            <a:solidFill>
              <a:srgbClr val="E1F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单圆角矩形 34"/>
            <p:cNvSpPr/>
            <p:nvPr userDrawn="1"/>
          </p:nvSpPr>
          <p:spPr>
            <a:xfrm>
              <a:off x="19617" y="4363"/>
              <a:ext cx="1789" cy="469"/>
            </a:xfrm>
            <a:prstGeom prst="round1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isľíḋe"/>
          <p:cNvSpPr/>
          <p:nvPr userDrawn="1">
            <p:custDataLst>
              <p:tags r:id="rId2"/>
            </p:custDataLst>
          </p:nvPr>
        </p:nvSpPr>
        <p:spPr>
          <a:xfrm>
            <a:off x="232778" y="79226"/>
            <a:ext cx="485813" cy="537550"/>
          </a:xfrm>
          <a:custGeom>
            <a:avLst/>
            <a:gdLst>
              <a:gd name="connsiteX0" fmla="*/ 481589 w 546670"/>
              <a:gd name="connsiteY0" fmla="*/ 391913 h 604887"/>
              <a:gd name="connsiteX1" fmla="*/ 451551 w 546670"/>
              <a:gd name="connsiteY1" fmla="*/ 406688 h 604887"/>
              <a:gd name="connsiteX2" fmla="*/ 375678 w 546670"/>
              <a:gd name="connsiteY2" fmla="*/ 429906 h 604887"/>
              <a:gd name="connsiteX3" fmla="*/ 352427 w 546670"/>
              <a:gd name="connsiteY3" fmla="*/ 505670 h 604887"/>
              <a:gd name="connsiteX4" fmla="*/ 337631 w 546670"/>
              <a:gd name="connsiteY4" fmla="*/ 535554 h 604887"/>
              <a:gd name="connsiteX5" fmla="*/ 481589 w 546670"/>
              <a:gd name="connsiteY5" fmla="*/ 391913 h 604887"/>
              <a:gd name="connsiteX6" fmla="*/ 384133 w 546670"/>
              <a:gd name="connsiteY6" fmla="*/ 226609 h 604887"/>
              <a:gd name="connsiteX7" fmla="*/ 388361 w 546670"/>
              <a:gd name="connsiteY7" fmla="*/ 302373 h 604887"/>
              <a:gd name="connsiteX8" fmla="*/ 384133 w 546670"/>
              <a:gd name="connsiteY8" fmla="*/ 378137 h 604887"/>
              <a:gd name="connsiteX9" fmla="*/ 432639 w 546670"/>
              <a:gd name="connsiteY9" fmla="*/ 362029 h 604887"/>
              <a:gd name="connsiteX10" fmla="*/ 498165 w 546670"/>
              <a:gd name="connsiteY10" fmla="*/ 302373 h 604887"/>
              <a:gd name="connsiteX11" fmla="*/ 432639 w 546670"/>
              <a:gd name="connsiteY11" fmla="*/ 242717 h 604887"/>
              <a:gd name="connsiteX12" fmla="*/ 384133 w 546670"/>
              <a:gd name="connsiteY12" fmla="*/ 226609 h 604887"/>
              <a:gd name="connsiteX13" fmla="*/ 135706 w 546670"/>
              <a:gd name="connsiteY13" fmla="*/ 175523 h 604887"/>
              <a:gd name="connsiteX14" fmla="*/ 126473 w 546670"/>
              <a:gd name="connsiteY14" fmla="*/ 178856 h 604887"/>
              <a:gd name="connsiteX15" fmla="*/ 123248 w 546670"/>
              <a:gd name="connsiteY15" fmla="*/ 182633 h 604887"/>
              <a:gd name="connsiteX16" fmla="*/ 123248 w 546670"/>
              <a:gd name="connsiteY16" fmla="*/ 192075 h 604887"/>
              <a:gd name="connsiteX17" fmla="*/ 121801 w 546670"/>
              <a:gd name="connsiteY17" fmla="*/ 193075 h 604887"/>
              <a:gd name="connsiteX18" fmla="*/ 120912 w 546670"/>
              <a:gd name="connsiteY18" fmla="*/ 196075 h 604887"/>
              <a:gd name="connsiteX19" fmla="*/ 122914 w 546670"/>
              <a:gd name="connsiteY19" fmla="*/ 216404 h 604887"/>
              <a:gd name="connsiteX20" fmla="*/ 125695 w 546670"/>
              <a:gd name="connsiteY20" fmla="*/ 219737 h 604887"/>
              <a:gd name="connsiteX21" fmla="*/ 126807 w 546670"/>
              <a:gd name="connsiteY21" fmla="*/ 219848 h 604887"/>
              <a:gd name="connsiteX22" fmla="*/ 129810 w 546670"/>
              <a:gd name="connsiteY22" fmla="*/ 218293 h 604887"/>
              <a:gd name="connsiteX23" fmla="*/ 140600 w 546670"/>
              <a:gd name="connsiteY23" fmla="*/ 204073 h 604887"/>
              <a:gd name="connsiteX24" fmla="*/ 141379 w 546670"/>
              <a:gd name="connsiteY24" fmla="*/ 201740 h 604887"/>
              <a:gd name="connsiteX25" fmla="*/ 141379 w 546670"/>
              <a:gd name="connsiteY25" fmla="*/ 178856 h 604887"/>
              <a:gd name="connsiteX26" fmla="*/ 139488 w 546670"/>
              <a:gd name="connsiteY26" fmla="*/ 175634 h 604887"/>
              <a:gd name="connsiteX27" fmla="*/ 135706 w 546670"/>
              <a:gd name="connsiteY27" fmla="*/ 175523 h 604887"/>
              <a:gd name="connsiteX28" fmla="*/ 87208 w 546670"/>
              <a:gd name="connsiteY28" fmla="*/ 175523 h 604887"/>
              <a:gd name="connsiteX29" fmla="*/ 83537 w 546670"/>
              <a:gd name="connsiteY29" fmla="*/ 175634 h 604887"/>
              <a:gd name="connsiteX30" fmla="*/ 81646 w 546670"/>
              <a:gd name="connsiteY30" fmla="*/ 178856 h 604887"/>
              <a:gd name="connsiteX31" fmla="*/ 81646 w 546670"/>
              <a:gd name="connsiteY31" fmla="*/ 201740 h 604887"/>
              <a:gd name="connsiteX32" fmla="*/ 82425 w 546670"/>
              <a:gd name="connsiteY32" fmla="*/ 204073 h 604887"/>
              <a:gd name="connsiteX33" fmla="*/ 93103 w 546670"/>
              <a:gd name="connsiteY33" fmla="*/ 218293 h 604887"/>
              <a:gd name="connsiteX34" fmla="*/ 96218 w 546670"/>
              <a:gd name="connsiteY34" fmla="*/ 219848 h 604887"/>
              <a:gd name="connsiteX35" fmla="*/ 97219 w 546670"/>
              <a:gd name="connsiteY35" fmla="*/ 219737 h 604887"/>
              <a:gd name="connsiteX36" fmla="*/ 100000 w 546670"/>
              <a:gd name="connsiteY36" fmla="*/ 216404 h 604887"/>
              <a:gd name="connsiteX37" fmla="*/ 102113 w 546670"/>
              <a:gd name="connsiteY37" fmla="*/ 196075 h 604887"/>
              <a:gd name="connsiteX38" fmla="*/ 101112 w 546670"/>
              <a:gd name="connsiteY38" fmla="*/ 193075 h 604887"/>
              <a:gd name="connsiteX39" fmla="*/ 99666 w 546670"/>
              <a:gd name="connsiteY39" fmla="*/ 192075 h 604887"/>
              <a:gd name="connsiteX40" fmla="*/ 99666 w 546670"/>
              <a:gd name="connsiteY40" fmla="*/ 182633 h 604887"/>
              <a:gd name="connsiteX41" fmla="*/ 96551 w 546670"/>
              <a:gd name="connsiteY41" fmla="*/ 178856 h 604887"/>
              <a:gd name="connsiteX42" fmla="*/ 87208 w 546670"/>
              <a:gd name="connsiteY42" fmla="*/ 175523 h 604887"/>
              <a:gd name="connsiteX43" fmla="*/ 93214 w 546670"/>
              <a:gd name="connsiteY43" fmla="*/ 72653 h 604887"/>
              <a:gd name="connsiteX44" fmla="*/ 66629 w 546670"/>
              <a:gd name="connsiteY44" fmla="*/ 79652 h 604887"/>
              <a:gd name="connsiteX45" fmla="*/ 64516 w 546670"/>
              <a:gd name="connsiteY45" fmla="*/ 83096 h 604887"/>
              <a:gd name="connsiteX46" fmla="*/ 64516 w 546670"/>
              <a:gd name="connsiteY46" fmla="*/ 89872 h 604887"/>
              <a:gd name="connsiteX47" fmla="*/ 62959 w 546670"/>
              <a:gd name="connsiteY47" fmla="*/ 89872 h 604887"/>
              <a:gd name="connsiteX48" fmla="*/ 59065 w 546670"/>
              <a:gd name="connsiteY48" fmla="*/ 93761 h 604887"/>
              <a:gd name="connsiteX49" fmla="*/ 59065 w 546670"/>
              <a:gd name="connsiteY49" fmla="*/ 99982 h 604887"/>
              <a:gd name="connsiteX50" fmla="*/ 60845 w 546670"/>
              <a:gd name="connsiteY50" fmla="*/ 103203 h 604887"/>
              <a:gd name="connsiteX51" fmla="*/ 64516 w 546670"/>
              <a:gd name="connsiteY51" fmla="*/ 105647 h 604887"/>
              <a:gd name="connsiteX52" fmla="*/ 64738 w 546670"/>
              <a:gd name="connsiteY52" fmla="*/ 107202 h 604887"/>
              <a:gd name="connsiteX53" fmla="*/ 78531 w 546670"/>
              <a:gd name="connsiteY53" fmla="*/ 138974 h 604887"/>
              <a:gd name="connsiteX54" fmla="*/ 101223 w 546670"/>
              <a:gd name="connsiteY54" fmla="*/ 158526 h 604887"/>
              <a:gd name="connsiteX55" fmla="*/ 121801 w 546670"/>
              <a:gd name="connsiteY55" fmla="*/ 158526 h 604887"/>
              <a:gd name="connsiteX56" fmla="*/ 144493 w 546670"/>
              <a:gd name="connsiteY56" fmla="*/ 138974 h 604887"/>
              <a:gd name="connsiteX57" fmla="*/ 158175 w 546670"/>
              <a:gd name="connsiteY57" fmla="*/ 107202 h 604887"/>
              <a:gd name="connsiteX58" fmla="*/ 158398 w 546670"/>
              <a:gd name="connsiteY58" fmla="*/ 105647 h 604887"/>
              <a:gd name="connsiteX59" fmla="*/ 162179 w 546670"/>
              <a:gd name="connsiteY59" fmla="*/ 103203 h 604887"/>
              <a:gd name="connsiteX60" fmla="*/ 163848 w 546670"/>
              <a:gd name="connsiteY60" fmla="*/ 100093 h 604887"/>
              <a:gd name="connsiteX61" fmla="*/ 163848 w 546670"/>
              <a:gd name="connsiteY61" fmla="*/ 93761 h 604887"/>
              <a:gd name="connsiteX62" fmla="*/ 160066 w 546670"/>
              <a:gd name="connsiteY62" fmla="*/ 89872 h 604887"/>
              <a:gd name="connsiteX63" fmla="*/ 157953 w 546670"/>
              <a:gd name="connsiteY63" fmla="*/ 89872 h 604887"/>
              <a:gd name="connsiteX64" fmla="*/ 156729 w 546670"/>
              <a:gd name="connsiteY64" fmla="*/ 88650 h 604887"/>
              <a:gd name="connsiteX65" fmla="*/ 153058 w 546670"/>
              <a:gd name="connsiteY65" fmla="*/ 88317 h 604887"/>
              <a:gd name="connsiteX66" fmla="*/ 137930 w 546670"/>
              <a:gd name="connsiteY66" fmla="*/ 91761 h 604887"/>
              <a:gd name="connsiteX67" fmla="*/ 114460 w 546670"/>
              <a:gd name="connsiteY67" fmla="*/ 81207 h 604887"/>
              <a:gd name="connsiteX68" fmla="*/ 93214 w 546670"/>
              <a:gd name="connsiteY68" fmla="*/ 72653 h 604887"/>
              <a:gd name="connsiteX69" fmla="*/ 337631 w 546670"/>
              <a:gd name="connsiteY69" fmla="*/ 69193 h 604887"/>
              <a:gd name="connsiteX70" fmla="*/ 352427 w 546670"/>
              <a:gd name="connsiteY70" fmla="*/ 99187 h 604887"/>
              <a:gd name="connsiteX71" fmla="*/ 375678 w 546670"/>
              <a:gd name="connsiteY71" fmla="*/ 174952 h 604887"/>
              <a:gd name="connsiteX72" fmla="*/ 451551 w 546670"/>
              <a:gd name="connsiteY72" fmla="*/ 198059 h 604887"/>
              <a:gd name="connsiteX73" fmla="*/ 481589 w 546670"/>
              <a:gd name="connsiteY73" fmla="*/ 212945 h 604887"/>
              <a:gd name="connsiteX74" fmla="*/ 337631 w 546670"/>
              <a:gd name="connsiteY74" fmla="*/ 69193 h 604887"/>
              <a:gd name="connsiteX75" fmla="*/ 247963 w 546670"/>
              <a:gd name="connsiteY75" fmla="*/ 4093 h 604887"/>
              <a:gd name="connsiteX76" fmla="*/ 546670 w 546670"/>
              <a:gd name="connsiteY76" fmla="*/ 302373 h 604887"/>
              <a:gd name="connsiteX77" fmla="*/ 247963 w 546670"/>
              <a:gd name="connsiteY77" fmla="*/ 600653 h 604887"/>
              <a:gd name="connsiteX78" fmla="*/ 242957 w 546670"/>
              <a:gd name="connsiteY78" fmla="*/ 600653 h 604887"/>
              <a:gd name="connsiteX79" fmla="*/ 242957 w 546670"/>
              <a:gd name="connsiteY79" fmla="*/ 551662 h 604887"/>
              <a:gd name="connsiteX80" fmla="*/ 247963 w 546670"/>
              <a:gd name="connsiteY80" fmla="*/ 552217 h 604887"/>
              <a:gd name="connsiteX81" fmla="*/ 307705 w 546670"/>
              <a:gd name="connsiteY81" fmla="*/ 486674 h 604887"/>
              <a:gd name="connsiteX82" fmla="*/ 323836 w 546670"/>
              <a:gd name="connsiteY82" fmla="*/ 438238 h 604887"/>
              <a:gd name="connsiteX83" fmla="*/ 247963 w 546670"/>
              <a:gd name="connsiteY83" fmla="*/ 442570 h 604887"/>
              <a:gd name="connsiteX84" fmla="*/ 242957 w 546670"/>
              <a:gd name="connsiteY84" fmla="*/ 442570 h 604887"/>
              <a:gd name="connsiteX85" fmla="*/ 242957 w 546670"/>
              <a:gd name="connsiteY85" fmla="*/ 394024 h 604887"/>
              <a:gd name="connsiteX86" fmla="*/ 247963 w 546670"/>
              <a:gd name="connsiteY86" fmla="*/ 394135 h 604887"/>
              <a:gd name="connsiteX87" fmla="*/ 333848 w 546670"/>
              <a:gd name="connsiteY87" fmla="*/ 388136 h 604887"/>
              <a:gd name="connsiteX88" fmla="*/ 339856 w 546670"/>
              <a:gd name="connsiteY88" fmla="*/ 302373 h 604887"/>
              <a:gd name="connsiteX89" fmla="*/ 333848 w 546670"/>
              <a:gd name="connsiteY89" fmla="*/ 216722 h 604887"/>
              <a:gd name="connsiteX90" fmla="*/ 247963 w 546670"/>
              <a:gd name="connsiteY90" fmla="*/ 210723 h 604887"/>
              <a:gd name="connsiteX91" fmla="*/ 242957 w 546670"/>
              <a:gd name="connsiteY91" fmla="*/ 210723 h 604887"/>
              <a:gd name="connsiteX92" fmla="*/ 242957 w 546670"/>
              <a:gd name="connsiteY92" fmla="*/ 162287 h 604887"/>
              <a:gd name="connsiteX93" fmla="*/ 247963 w 546670"/>
              <a:gd name="connsiteY93" fmla="*/ 162176 h 604887"/>
              <a:gd name="connsiteX94" fmla="*/ 323836 w 546670"/>
              <a:gd name="connsiteY94" fmla="*/ 166509 h 604887"/>
              <a:gd name="connsiteX95" fmla="*/ 307705 w 546670"/>
              <a:gd name="connsiteY95" fmla="*/ 118073 h 604887"/>
              <a:gd name="connsiteX96" fmla="*/ 247963 w 546670"/>
              <a:gd name="connsiteY96" fmla="*/ 52640 h 604887"/>
              <a:gd name="connsiteX97" fmla="*/ 242957 w 546670"/>
              <a:gd name="connsiteY97" fmla="*/ 53196 h 604887"/>
              <a:gd name="connsiteX98" fmla="*/ 242957 w 546670"/>
              <a:gd name="connsiteY98" fmla="*/ 4204 h 604887"/>
              <a:gd name="connsiteX99" fmla="*/ 247963 w 546670"/>
              <a:gd name="connsiteY99" fmla="*/ 4093 h 604887"/>
              <a:gd name="connsiteX100" fmla="*/ 101779 w 546670"/>
              <a:gd name="connsiteY100" fmla="*/ 0 h 604887"/>
              <a:gd name="connsiteX101" fmla="*/ 121134 w 546670"/>
              <a:gd name="connsiteY101" fmla="*/ 0 h 604887"/>
              <a:gd name="connsiteX102" fmla="*/ 180978 w 546670"/>
              <a:gd name="connsiteY102" fmla="*/ 59656 h 604887"/>
              <a:gd name="connsiteX103" fmla="*/ 180978 w 546670"/>
              <a:gd name="connsiteY103" fmla="*/ 78430 h 604887"/>
              <a:gd name="connsiteX104" fmla="*/ 184315 w 546670"/>
              <a:gd name="connsiteY104" fmla="*/ 89095 h 604887"/>
              <a:gd name="connsiteX105" fmla="*/ 184315 w 546670"/>
              <a:gd name="connsiteY105" fmla="*/ 102426 h 604887"/>
              <a:gd name="connsiteX106" fmla="*/ 177752 w 546670"/>
              <a:gd name="connsiteY106" fmla="*/ 116534 h 604887"/>
              <a:gd name="connsiteX107" fmla="*/ 173859 w 546670"/>
              <a:gd name="connsiteY107" fmla="*/ 126643 h 604887"/>
              <a:gd name="connsiteX108" fmla="*/ 161067 w 546670"/>
              <a:gd name="connsiteY108" fmla="*/ 150861 h 604887"/>
              <a:gd name="connsiteX109" fmla="*/ 152502 w 546670"/>
              <a:gd name="connsiteY109" fmla="*/ 161748 h 604887"/>
              <a:gd name="connsiteX110" fmla="*/ 160400 w 546670"/>
              <a:gd name="connsiteY110" fmla="*/ 167747 h 604887"/>
              <a:gd name="connsiteX111" fmla="*/ 204115 w 546670"/>
              <a:gd name="connsiteY111" fmla="*/ 176412 h 604887"/>
              <a:gd name="connsiteX112" fmla="*/ 223692 w 546670"/>
              <a:gd name="connsiteY112" fmla="*/ 200407 h 604887"/>
              <a:gd name="connsiteX113" fmla="*/ 223692 w 546670"/>
              <a:gd name="connsiteY113" fmla="*/ 358044 h 604887"/>
              <a:gd name="connsiteX114" fmla="*/ 221467 w 546670"/>
              <a:gd name="connsiteY114" fmla="*/ 368265 h 604887"/>
              <a:gd name="connsiteX115" fmla="*/ 221467 w 546670"/>
              <a:gd name="connsiteY115" fmla="*/ 385484 h 604887"/>
              <a:gd name="connsiteX116" fmla="*/ 200110 w 546670"/>
              <a:gd name="connsiteY116" fmla="*/ 406813 h 604887"/>
              <a:gd name="connsiteX117" fmla="*/ 188431 w 546670"/>
              <a:gd name="connsiteY117" fmla="*/ 403369 h 604887"/>
              <a:gd name="connsiteX118" fmla="*/ 188431 w 546670"/>
              <a:gd name="connsiteY118" fmla="*/ 566561 h 604887"/>
              <a:gd name="connsiteX119" fmla="*/ 150166 w 546670"/>
              <a:gd name="connsiteY119" fmla="*/ 604887 h 604887"/>
              <a:gd name="connsiteX120" fmla="*/ 111902 w 546670"/>
              <a:gd name="connsiteY120" fmla="*/ 566561 h 604887"/>
              <a:gd name="connsiteX121" fmla="*/ 73526 w 546670"/>
              <a:gd name="connsiteY121" fmla="*/ 604887 h 604887"/>
              <a:gd name="connsiteX122" fmla="*/ 35261 w 546670"/>
              <a:gd name="connsiteY122" fmla="*/ 566561 h 604887"/>
              <a:gd name="connsiteX123" fmla="*/ 35261 w 546670"/>
              <a:gd name="connsiteY123" fmla="*/ 403369 h 604887"/>
              <a:gd name="connsiteX124" fmla="*/ 23582 w 546670"/>
              <a:gd name="connsiteY124" fmla="*/ 406813 h 604887"/>
              <a:gd name="connsiteX125" fmla="*/ 2225 w 546670"/>
              <a:gd name="connsiteY125" fmla="*/ 385484 h 604887"/>
              <a:gd name="connsiteX126" fmla="*/ 2225 w 546670"/>
              <a:gd name="connsiteY126" fmla="*/ 368265 h 604887"/>
              <a:gd name="connsiteX127" fmla="*/ 0 w 546670"/>
              <a:gd name="connsiteY127" fmla="*/ 358044 h 604887"/>
              <a:gd name="connsiteX128" fmla="*/ 0 w 546670"/>
              <a:gd name="connsiteY128" fmla="*/ 200296 h 604887"/>
              <a:gd name="connsiteX129" fmla="*/ 19577 w 546670"/>
              <a:gd name="connsiteY129" fmla="*/ 176412 h 604887"/>
              <a:gd name="connsiteX130" fmla="*/ 62625 w 546670"/>
              <a:gd name="connsiteY130" fmla="*/ 167747 h 604887"/>
              <a:gd name="connsiteX131" fmla="*/ 70522 w 546670"/>
              <a:gd name="connsiteY131" fmla="*/ 161748 h 604887"/>
              <a:gd name="connsiteX132" fmla="*/ 61957 w 546670"/>
              <a:gd name="connsiteY132" fmla="*/ 150861 h 604887"/>
              <a:gd name="connsiteX133" fmla="*/ 49054 w 546670"/>
              <a:gd name="connsiteY133" fmla="*/ 126643 h 604887"/>
              <a:gd name="connsiteX134" fmla="*/ 45161 w 546670"/>
              <a:gd name="connsiteY134" fmla="*/ 116534 h 604887"/>
              <a:gd name="connsiteX135" fmla="*/ 38598 w 546670"/>
              <a:gd name="connsiteY135" fmla="*/ 102426 h 604887"/>
              <a:gd name="connsiteX136" fmla="*/ 38598 w 546670"/>
              <a:gd name="connsiteY136" fmla="*/ 89095 h 604887"/>
              <a:gd name="connsiteX137" fmla="*/ 42047 w 546670"/>
              <a:gd name="connsiteY137" fmla="*/ 78430 h 604887"/>
              <a:gd name="connsiteX138" fmla="*/ 42047 w 546670"/>
              <a:gd name="connsiteY138" fmla="*/ 59656 h 604887"/>
              <a:gd name="connsiteX139" fmla="*/ 101779 w 546670"/>
              <a:gd name="connsiteY139" fmla="*/ 0 h 60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546670" h="604887">
                <a:moveTo>
                  <a:pt x="481589" y="391913"/>
                </a:moveTo>
                <a:cubicBezTo>
                  <a:pt x="472466" y="397134"/>
                  <a:pt x="462454" y="402133"/>
                  <a:pt x="451551" y="406688"/>
                </a:cubicBezTo>
                <a:cubicBezTo>
                  <a:pt x="428967" y="416242"/>
                  <a:pt x="403269" y="424018"/>
                  <a:pt x="375678" y="429906"/>
                </a:cubicBezTo>
                <a:cubicBezTo>
                  <a:pt x="369782" y="457457"/>
                  <a:pt x="361995" y="483008"/>
                  <a:pt x="352427" y="505670"/>
                </a:cubicBezTo>
                <a:cubicBezTo>
                  <a:pt x="347866" y="516446"/>
                  <a:pt x="342860" y="526444"/>
                  <a:pt x="337631" y="535554"/>
                </a:cubicBezTo>
                <a:cubicBezTo>
                  <a:pt x="403602" y="510225"/>
                  <a:pt x="456112" y="457790"/>
                  <a:pt x="481589" y="391913"/>
                </a:cubicBezTo>
                <a:close/>
                <a:moveTo>
                  <a:pt x="384133" y="226609"/>
                </a:moveTo>
                <a:cubicBezTo>
                  <a:pt x="386915" y="251049"/>
                  <a:pt x="388361" y="276489"/>
                  <a:pt x="388361" y="302373"/>
                </a:cubicBezTo>
                <a:cubicBezTo>
                  <a:pt x="388361" y="328369"/>
                  <a:pt x="386915" y="353697"/>
                  <a:pt x="384133" y="378137"/>
                </a:cubicBezTo>
                <a:cubicBezTo>
                  <a:pt x="401600" y="373694"/>
                  <a:pt x="417842" y="368250"/>
                  <a:pt x="432639" y="362029"/>
                </a:cubicBezTo>
                <a:cubicBezTo>
                  <a:pt x="473690" y="344699"/>
                  <a:pt x="498165" y="322370"/>
                  <a:pt x="498165" y="302373"/>
                </a:cubicBezTo>
                <a:cubicBezTo>
                  <a:pt x="498165" y="282377"/>
                  <a:pt x="473690" y="260047"/>
                  <a:pt x="432639" y="242717"/>
                </a:cubicBezTo>
                <a:cubicBezTo>
                  <a:pt x="417842" y="236496"/>
                  <a:pt x="401600" y="231164"/>
                  <a:pt x="384133" y="226609"/>
                </a:cubicBezTo>
                <a:close/>
                <a:moveTo>
                  <a:pt x="135706" y="175523"/>
                </a:moveTo>
                <a:cubicBezTo>
                  <a:pt x="132591" y="177189"/>
                  <a:pt x="129477" y="178300"/>
                  <a:pt x="126473" y="178856"/>
                </a:cubicBezTo>
                <a:cubicBezTo>
                  <a:pt x="124582" y="179189"/>
                  <a:pt x="123248" y="180744"/>
                  <a:pt x="123248" y="182633"/>
                </a:cubicBezTo>
                <a:lnTo>
                  <a:pt x="123248" y="192075"/>
                </a:lnTo>
                <a:cubicBezTo>
                  <a:pt x="122691" y="192298"/>
                  <a:pt x="122246" y="192631"/>
                  <a:pt x="121801" y="193075"/>
                </a:cubicBezTo>
                <a:cubicBezTo>
                  <a:pt x="121134" y="193964"/>
                  <a:pt x="120689" y="194964"/>
                  <a:pt x="120912" y="196075"/>
                </a:cubicBezTo>
                <a:lnTo>
                  <a:pt x="122914" y="216404"/>
                </a:lnTo>
                <a:cubicBezTo>
                  <a:pt x="123136" y="217960"/>
                  <a:pt x="124249" y="219293"/>
                  <a:pt x="125695" y="219737"/>
                </a:cubicBezTo>
                <a:cubicBezTo>
                  <a:pt x="126028" y="219737"/>
                  <a:pt x="126473" y="219848"/>
                  <a:pt x="126807" y="219848"/>
                </a:cubicBezTo>
                <a:cubicBezTo>
                  <a:pt x="127919" y="219848"/>
                  <a:pt x="129032" y="219293"/>
                  <a:pt x="129810" y="218293"/>
                </a:cubicBezTo>
                <a:lnTo>
                  <a:pt x="140600" y="204073"/>
                </a:lnTo>
                <a:cubicBezTo>
                  <a:pt x="141045" y="203407"/>
                  <a:pt x="141379" y="202629"/>
                  <a:pt x="141379" y="201740"/>
                </a:cubicBezTo>
                <a:lnTo>
                  <a:pt x="141379" y="178856"/>
                </a:lnTo>
                <a:cubicBezTo>
                  <a:pt x="141379" y="177523"/>
                  <a:pt x="140600" y="176301"/>
                  <a:pt x="139488" y="175634"/>
                </a:cubicBezTo>
                <a:cubicBezTo>
                  <a:pt x="138375" y="174968"/>
                  <a:pt x="136929" y="174856"/>
                  <a:pt x="135706" y="175523"/>
                </a:cubicBezTo>
                <a:close/>
                <a:moveTo>
                  <a:pt x="87208" y="175523"/>
                </a:moveTo>
                <a:cubicBezTo>
                  <a:pt x="86095" y="174856"/>
                  <a:pt x="84649" y="174968"/>
                  <a:pt x="83537" y="175634"/>
                </a:cubicBezTo>
                <a:cubicBezTo>
                  <a:pt x="82313" y="176301"/>
                  <a:pt x="81646" y="177523"/>
                  <a:pt x="81646" y="178856"/>
                </a:cubicBezTo>
                <a:lnTo>
                  <a:pt x="81646" y="201740"/>
                </a:lnTo>
                <a:cubicBezTo>
                  <a:pt x="81646" y="202629"/>
                  <a:pt x="81868" y="203407"/>
                  <a:pt x="82425" y="204073"/>
                </a:cubicBezTo>
                <a:lnTo>
                  <a:pt x="93103" y="218293"/>
                </a:lnTo>
                <a:cubicBezTo>
                  <a:pt x="93882" y="219293"/>
                  <a:pt x="94994" y="219848"/>
                  <a:pt x="96218" y="219848"/>
                </a:cubicBezTo>
                <a:cubicBezTo>
                  <a:pt x="96551" y="219848"/>
                  <a:pt x="96885" y="219848"/>
                  <a:pt x="97219" y="219737"/>
                </a:cubicBezTo>
                <a:cubicBezTo>
                  <a:pt x="98776" y="219293"/>
                  <a:pt x="99888" y="217960"/>
                  <a:pt x="100000" y="216404"/>
                </a:cubicBezTo>
                <a:lnTo>
                  <a:pt x="102113" y="196075"/>
                </a:lnTo>
                <a:cubicBezTo>
                  <a:pt x="102224" y="194964"/>
                  <a:pt x="101891" y="193964"/>
                  <a:pt x="101112" y="193075"/>
                </a:cubicBezTo>
                <a:cubicBezTo>
                  <a:pt x="100778" y="192631"/>
                  <a:pt x="100222" y="192298"/>
                  <a:pt x="99666" y="192075"/>
                </a:cubicBezTo>
                <a:lnTo>
                  <a:pt x="99666" y="182633"/>
                </a:lnTo>
                <a:cubicBezTo>
                  <a:pt x="99666" y="180744"/>
                  <a:pt x="98331" y="179189"/>
                  <a:pt x="96551" y="178856"/>
                </a:cubicBezTo>
                <a:cubicBezTo>
                  <a:pt x="93548" y="178300"/>
                  <a:pt x="90433" y="177189"/>
                  <a:pt x="87208" y="175523"/>
                </a:cubicBezTo>
                <a:close/>
                <a:moveTo>
                  <a:pt x="93214" y="72653"/>
                </a:moveTo>
                <a:cubicBezTo>
                  <a:pt x="82313" y="72653"/>
                  <a:pt x="71857" y="77097"/>
                  <a:pt x="66629" y="79652"/>
                </a:cubicBezTo>
                <a:cubicBezTo>
                  <a:pt x="65294" y="80319"/>
                  <a:pt x="64516" y="81652"/>
                  <a:pt x="64516" y="83096"/>
                </a:cubicBezTo>
                <a:lnTo>
                  <a:pt x="64516" y="89872"/>
                </a:lnTo>
                <a:lnTo>
                  <a:pt x="62959" y="89872"/>
                </a:lnTo>
                <a:cubicBezTo>
                  <a:pt x="60845" y="89872"/>
                  <a:pt x="59065" y="91650"/>
                  <a:pt x="59065" y="93761"/>
                </a:cubicBezTo>
                <a:lnTo>
                  <a:pt x="59065" y="99982"/>
                </a:lnTo>
                <a:cubicBezTo>
                  <a:pt x="59065" y="101315"/>
                  <a:pt x="59733" y="102537"/>
                  <a:pt x="60845" y="103203"/>
                </a:cubicBezTo>
                <a:lnTo>
                  <a:pt x="64516" y="105647"/>
                </a:lnTo>
                <a:lnTo>
                  <a:pt x="64738" y="107202"/>
                </a:lnTo>
                <a:cubicBezTo>
                  <a:pt x="65962" y="116423"/>
                  <a:pt x="71079" y="128199"/>
                  <a:pt x="78531" y="138974"/>
                </a:cubicBezTo>
                <a:cubicBezTo>
                  <a:pt x="87875" y="152527"/>
                  <a:pt x="96663" y="158526"/>
                  <a:pt x="101223" y="158526"/>
                </a:cubicBezTo>
                <a:lnTo>
                  <a:pt x="121801" y="158526"/>
                </a:lnTo>
                <a:cubicBezTo>
                  <a:pt x="126362" y="158526"/>
                  <a:pt x="135150" y="152527"/>
                  <a:pt x="144493" y="138974"/>
                </a:cubicBezTo>
                <a:cubicBezTo>
                  <a:pt x="151835" y="128199"/>
                  <a:pt x="156951" y="116423"/>
                  <a:pt x="158175" y="107202"/>
                </a:cubicBezTo>
                <a:lnTo>
                  <a:pt x="158398" y="105647"/>
                </a:lnTo>
                <a:lnTo>
                  <a:pt x="162179" y="103203"/>
                </a:lnTo>
                <a:cubicBezTo>
                  <a:pt x="163181" y="102537"/>
                  <a:pt x="163848" y="101315"/>
                  <a:pt x="163848" y="100093"/>
                </a:cubicBezTo>
                <a:lnTo>
                  <a:pt x="163848" y="93761"/>
                </a:lnTo>
                <a:cubicBezTo>
                  <a:pt x="163848" y="91650"/>
                  <a:pt x="162179" y="89872"/>
                  <a:pt x="160066" y="89872"/>
                </a:cubicBezTo>
                <a:lnTo>
                  <a:pt x="157953" y="89872"/>
                </a:lnTo>
                <a:cubicBezTo>
                  <a:pt x="157619" y="89428"/>
                  <a:pt x="157285" y="88984"/>
                  <a:pt x="156729" y="88650"/>
                </a:cubicBezTo>
                <a:cubicBezTo>
                  <a:pt x="155617" y="87984"/>
                  <a:pt x="154282" y="87873"/>
                  <a:pt x="153058" y="88317"/>
                </a:cubicBezTo>
                <a:cubicBezTo>
                  <a:pt x="147942" y="90650"/>
                  <a:pt x="142825" y="91761"/>
                  <a:pt x="137930" y="91761"/>
                </a:cubicBezTo>
                <a:cubicBezTo>
                  <a:pt x="129254" y="91761"/>
                  <a:pt x="121357" y="88206"/>
                  <a:pt x="114460" y="81207"/>
                </a:cubicBezTo>
                <a:cubicBezTo>
                  <a:pt x="109010" y="75542"/>
                  <a:pt x="101779" y="72653"/>
                  <a:pt x="93214" y="72653"/>
                </a:cubicBezTo>
                <a:close/>
                <a:moveTo>
                  <a:pt x="337631" y="69193"/>
                </a:moveTo>
                <a:cubicBezTo>
                  <a:pt x="342860" y="78302"/>
                  <a:pt x="347866" y="88300"/>
                  <a:pt x="352427" y="99187"/>
                </a:cubicBezTo>
                <a:cubicBezTo>
                  <a:pt x="361995" y="121739"/>
                  <a:pt x="369782" y="147290"/>
                  <a:pt x="375678" y="174952"/>
                </a:cubicBezTo>
                <a:cubicBezTo>
                  <a:pt x="403269" y="180728"/>
                  <a:pt x="428967" y="188505"/>
                  <a:pt x="451551" y="198059"/>
                </a:cubicBezTo>
                <a:cubicBezTo>
                  <a:pt x="462454" y="202724"/>
                  <a:pt x="472466" y="207612"/>
                  <a:pt x="481589" y="212945"/>
                </a:cubicBezTo>
                <a:cubicBezTo>
                  <a:pt x="456112" y="147068"/>
                  <a:pt x="403602" y="94633"/>
                  <a:pt x="337631" y="69193"/>
                </a:cubicBezTo>
                <a:close/>
                <a:moveTo>
                  <a:pt x="247963" y="4093"/>
                </a:moveTo>
                <a:cubicBezTo>
                  <a:pt x="412725" y="4093"/>
                  <a:pt x="546670" y="137958"/>
                  <a:pt x="546670" y="302373"/>
                </a:cubicBezTo>
                <a:cubicBezTo>
                  <a:pt x="546670" y="466899"/>
                  <a:pt x="412725" y="600653"/>
                  <a:pt x="247963" y="600653"/>
                </a:cubicBezTo>
                <a:cubicBezTo>
                  <a:pt x="246295" y="600653"/>
                  <a:pt x="244626" y="600653"/>
                  <a:pt x="242957" y="600653"/>
                </a:cubicBezTo>
                <a:lnTo>
                  <a:pt x="242957" y="551662"/>
                </a:lnTo>
                <a:cubicBezTo>
                  <a:pt x="244626" y="551995"/>
                  <a:pt x="246295" y="552217"/>
                  <a:pt x="247963" y="552217"/>
                </a:cubicBezTo>
                <a:cubicBezTo>
                  <a:pt x="268100" y="552217"/>
                  <a:pt x="290350" y="527666"/>
                  <a:pt x="307705" y="486674"/>
                </a:cubicBezTo>
                <a:cubicBezTo>
                  <a:pt x="314046" y="472010"/>
                  <a:pt x="319386" y="455679"/>
                  <a:pt x="323836" y="438238"/>
                </a:cubicBezTo>
                <a:cubicBezTo>
                  <a:pt x="299472" y="441126"/>
                  <a:pt x="273996" y="442570"/>
                  <a:pt x="247963" y="442570"/>
                </a:cubicBezTo>
                <a:cubicBezTo>
                  <a:pt x="246295" y="442570"/>
                  <a:pt x="244626" y="442570"/>
                  <a:pt x="242957" y="442570"/>
                </a:cubicBezTo>
                <a:lnTo>
                  <a:pt x="242957" y="394024"/>
                </a:lnTo>
                <a:cubicBezTo>
                  <a:pt x="244626" y="394024"/>
                  <a:pt x="246295" y="394135"/>
                  <a:pt x="247963" y="394135"/>
                </a:cubicBezTo>
                <a:cubicBezTo>
                  <a:pt x="277778" y="394135"/>
                  <a:pt x="306703" y="392024"/>
                  <a:pt x="333848" y="388136"/>
                </a:cubicBezTo>
                <a:cubicBezTo>
                  <a:pt x="337742" y="361029"/>
                  <a:pt x="339856" y="332146"/>
                  <a:pt x="339856" y="302373"/>
                </a:cubicBezTo>
                <a:cubicBezTo>
                  <a:pt x="339856" y="272712"/>
                  <a:pt x="337742" y="243828"/>
                  <a:pt x="333848" y="216722"/>
                </a:cubicBezTo>
                <a:cubicBezTo>
                  <a:pt x="306703" y="212723"/>
                  <a:pt x="277778" y="210723"/>
                  <a:pt x="247963" y="210723"/>
                </a:cubicBezTo>
                <a:cubicBezTo>
                  <a:pt x="246295" y="210723"/>
                  <a:pt x="244626" y="210723"/>
                  <a:pt x="242957" y="210723"/>
                </a:cubicBezTo>
                <a:lnTo>
                  <a:pt x="242957" y="162287"/>
                </a:lnTo>
                <a:cubicBezTo>
                  <a:pt x="244626" y="162287"/>
                  <a:pt x="246295" y="162176"/>
                  <a:pt x="247963" y="162176"/>
                </a:cubicBezTo>
                <a:cubicBezTo>
                  <a:pt x="273996" y="162176"/>
                  <a:pt x="299472" y="163731"/>
                  <a:pt x="323836" y="166509"/>
                </a:cubicBezTo>
                <a:cubicBezTo>
                  <a:pt x="319386" y="149067"/>
                  <a:pt x="314046" y="132848"/>
                  <a:pt x="307705" y="118073"/>
                </a:cubicBezTo>
                <a:cubicBezTo>
                  <a:pt x="290350" y="77080"/>
                  <a:pt x="268100" y="52640"/>
                  <a:pt x="247963" y="52640"/>
                </a:cubicBezTo>
                <a:cubicBezTo>
                  <a:pt x="246295" y="52640"/>
                  <a:pt x="244626" y="52862"/>
                  <a:pt x="242957" y="53196"/>
                </a:cubicBezTo>
                <a:lnTo>
                  <a:pt x="242957" y="4204"/>
                </a:lnTo>
                <a:cubicBezTo>
                  <a:pt x="244626" y="4204"/>
                  <a:pt x="246295" y="4093"/>
                  <a:pt x="247963" y="4093"/>
                </a:cubicBezTo>
                <a:close/>
                <a:moveTo>
                  <a:pt x="101779" y="0"/>
                </a:moveTo>
                <a:lnTo>
                  <a:pt x="121134" y="0"/>
                </a:lnTo>
                <a:cubicBezTo>
                  <a:pt x="154171" y="0"/>
                  <a:pt x="180978" y="26773"/>
                  <a:pt x="180978" y="59656"/>
                </a:cubicBezTo>
                <a:lnTo>
                  <a:pt x="180978" y="78430"/>
                </a:lnTo>
                <a:cubicBezTo>
                  <a:pt x="183203" y="81541"/>
                  <a:pt x="184315" y="85318"/>
                  <a:pt x="184315" y="89095"/>
                </a:cubicBezTo>
                <a:lnTo>
                  <a:pt x="184315" y="102426"/>
                </a:lnTo>
                <a:cubicBezTo>
                  <a:pt x="184315" y="107869"/>
                  <a:pt x="181868" y="113090"/>
                  <a:pt x="177752" y="116534"/>
                </a:cubicBezTo>
                <a:cubicBezTo>
                  <a:pt x="176751" y="119867"/>
                  <a:pt x="175416" y="123311"/>
                  <a:pt x="173859" y="126643"/>
                </a:cubicBezTo>
                <a:cubicBezTo>
                  <a:pt x="170856" y="134753"/>
                  <a:pt x="166406" y="143085"/>
                  <a:pt x="161067" y="150861"/>
                </a:cubicBezTo>
                <a:cubicBezTo>
                  <a:pt x="158842" y="154083"/>
                  <a:pt x="155839" y="157860"/>
                  <a:pt x="152502" y="161748"/>
                </a:cubicBezTo>
                <a:cubicBezTo>
                  <a:pt x="155505" y="163192"/>
                  <a:pt x="158175" y="165192"/>
                  <a:pt x="160400" y="167747"/>
                </a:cubicBezTo>
                <a:lnTo>
                  <a:pt x="204115" y="176412"/>
                </a:lnTo>
                <a:cubicBezTo>
                  <a:pt x="215461" y="178745"/>
                  <a:pt x="223692" y="188743"/>
                  <a:pt x="223692" y="200407"/>
                </a:cubicBezTo>
                <a:lnTo>
                  <a:pt x="223692" y="358044"/>
                </a:lnTo>
                <a:cubicBezTo>
                  <a:pt x="223692" y="361710"/>
                  <a:pt x="222913" y="365154"/>
                  <a:pt x="221467" y="368265"/>
                </a:cubicBezTo>
                <a:lnTo>
                  <a:pt x="221467" y="385484"/>
                </a:lnTo>
                <a:cubicBezTo>
                  <a:pt x="221467" y="397259"/>
                  <a:pt x="211901" y="406813"/>
                  <a:pt x="200110" y="406813"/>
                </a:cubicBezTo>
                <a:cubicBezTo>
                  <a:pt x="195772" y="406813"/>
                  <a:pt x="191879" y="405591"/>
                  <a:pt x="188431" y="403369"/>
                </a:cubicBezTo>
                <a:lnTo>
                  <a:pt x="188431" y="566561"/>
                </a:lnTo>
                <a:cubicBezTo>
                  <a:pt x="188431" y="587668"/>
                  <a:pt x="171301" y="604887"/>
                  <a:pt x="150166" y="604887"/>
                </a:cubicBezTo>
                <a:cubicBezTo>
                  <a:pt x="129032" y="604887"/>
                  <a:pt x="111902" y="587668"/>
                  <a:pt x="111902" y="566561"/>
                </a:cubicBezTo>
                <a:cubicBezTo>
                  <a:pt x="111902" y="587668"/>
                  <a:pt x="94772" y="604887"/>
                  <a:pt x="73526" y="604887"/>
                </a:cubicBezTo>
                <a:cubicBezTo>
                  <a:pt x="52391" y="604887"/>
                  <a:pt x="35261" y="587668"/>
                  <a:pt x="35261" y="566561"/>
                </a:cubicBezTo>
                <a:lnTo>
                  <a:pt x="35261" y="403369"/>
                </a:lnTo>
                <a:cubicBezTo>
                  <a:pt x="31924" y="405591"/>
                  <a:pt x="27920" y="406813"/>
                  <a:pt x="23582" y="406813"/>
                </a:cubicBezTo>
                <a:cubicBezTo>
                  <a:pt x="11791" y="406813"/>
                  <a:pt x="2225" y="397259"/>
                  <a:pt x="2225" y="385484"/>
                </a:cubicBezTo>
                <a:lnTo>
                  <a:pt x="2225" y="368265"/>
                </a:lnTo>
                <a:cubicBezTo>
                  <a:pt x="779" y="365154"/>
                  <a:pt x="0" y="361710"/>
                  <a:pt x="0" y="358044"/>
                </a:cubicBezTo>
                <a:lnTo>
                  <a:pt x="0" y="200296"/>
                </a:lnTo>
                <a:cubicBezTo>
                  <a:pt x="0" y="188743"/>
                  <a:pt x="8231" y="178745"/>
                  <a:pt x="19577" y="176412"/>
                </a:cubicBezTo>
                <a:lnTo>
                  <a:pt x="62625" y="167747"/>
                </a:lnTo>
                <a:cubicBezTo>
                  <a:pt x="64850" y="165192"/>
                  <a:pt x="67519" y="163192"/>
                  <a:pt x="70522" y="161748"/>
                </a:cubicBezTo>
                <a:cubicBezTo>
                  <a:pt x="67074" y="157971"/>
                  <a:pt x="64182" y="154083"/>
                  <a:pt x="61957" y="150861"/>
                </a:cubicBezTo>
                <a:cubicBezTo>
                  <a:pt x="56618" y="143085"/>
                  <a:pt x="52169" y="134753"/>
                  <a:pt x="49054" y="126643"/>
                </a:cubicBezTo>
                <a:cubicBezTo>
                  <a:pt x="47497" y="123311"/>
                  <a:pt x="46273" y="119867"/>
                  <a:pt x="45161" y="116534"/>
                </a:cubicBezTo>
                <a:cubicBezTo>
                  <a:pt x="41045" y="113090"/>
                  <a:pt x="38598" y="107869"/>
                  <a:pt x="38598" y="102426"/>
                </a:cubicBezTo>
                <a:lnTo>
                  <a:pt x="38598" y="89095"/>
                </a:lnTo>
                <a:cubicBezTo>
                  <a:pt x="38598" y="85318"/>
                  <a:pt x="39822" y="81541"/>
                  <a:pt x="42047" y="78430"/>
                </a:cubicBezTo>
                <a:lnTo>
                  <a:pt x="42047" y="59656"/>
                </a:lnTo>
                <a:cubicBezTo>
                  <a:pt x="42047" y="26773"/>
                  <a:pt x="68854" y="0"/>
                  <a:pt x="101779" y="0"/>
                </a:cubicBezTo>
                <a:close/>
              </a:path>
            </a:pathLst>
          </a:custGeom>
          <a:solidFill>
            <a:srgbClr val="ED2839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梧桐封面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ṧ1iḋê"/>
          <p:cNvSpPr/>
          <p:nvPr userDrawn="1">
            <p:custDataLst>
              <p:tags r:id="rId3"/>
            </p:custDataLst>
          </p:nvPr>
        </p:nvSpPr>
        <p:spPr>
          <a:xfrm>
            <a:off x="603885" y="575945"/>
            <a:ext cx="7939405" cy="5248910"/>
          </a:xfrm>
          <a:prstGeom prst="rect">
            <a:avLst/>
          </a:prstGeom>
          <a:solidFill>
            <a:srgbClr val="ED283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</p:nvPr>
        </p:nvSpPr>
        <p:spPr>
          <a:xfrm>
            <a:off x="860425" y="1457325"/>
            <a:ext cx="7202805" cy="210312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4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4392295" y="4328795"/>
            <a:ext cx="3589655" cy="53213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梧桐目录">
    <p:bg>
      <p:bgPr>
        <a:solidFill>
          <a:srgbClr val="FFFFFF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 userDrawn="1"/>
        </p:nvGrpSpPr>
        <p:grpSpPr>
          <a:xfrm>
            <a:off x="12309475" y="221615"/>
            <a:ext cx="1535430" cy="5960110"/>
            <a:chOff x="19385" y="349"/>
            <a:chExt cx="2418" cy="9386"/>
          </a:xfrm>
        </p:grpSpPr>
        <p:sp>
          <p:nvSpPr>
            <p:cNvPr id="31" name="矩形 30"/>
            <p:cNvSpPr/>
            <p:nvPr userDrawn="1"/>
          </p:nvSpPr>
          <p:spPr>
            <a:xfrm>
              <a:off x="19385" y="349"/>
              <a:ext cx="2419" cy="9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单圆角矩形 31"/>
            <p:cNvSpPr/>
            <p:nvPr userDrawn="1"/>
          </p:nvSpPr>
          <p:spPr>
            <a:xfrm>
              <a:off x="19599" y="1392"/>
              <a:ext cx="1789" cy="469"/>
            </a:xfrm>
            <a:prstGeom prst="round1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单圆角矩形 32"/>
            <p:cNvSpPr/>
            <p:nvPr userDrawn="1"/>
          </p:nvSpPr>
          <p:spPr>
            <a:xfrm>
              <a:off x="19617" y="6130"/>
              <a:ext cx="1789" cy="469"/>
            </a:xfrm>
            <a:prstGeom prst="round1Rect">
              <a:avLst/>
            </a:prstGeom>
            <a:solidFill>
              <a:srgbClr val="48A0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单圆角矩形 35"/>
            <p:cNvSpPr/>
            <p:nvPr userDrawn="1"/>
          </p:nvSpPr>
          <p:spPr>
            <a:xfrm>
              <a:off x="19599" y="2566"/>
              <a:ext cx="1789" cy="469"/>
            </a:xfrm>
            <a:prstGeom prst="round1Rect">
              <a:avLst/>
            </a:prstGeom>
            <a:solidFill>
              <a:srgbClr val="F1FBFF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单圆角矩形 36"/>
            <p:cNvSpPr/>
            <p:nvPr userDrawn="1"/>
          </p:nvSpPr>
          <p:spPr>
            <a:xfrm>
              <a:off x="19617" y="6706"/>
              <a:ext cx="1789" cy="469"/>
            </a:xfrm>
            <a:prstGeom prst="round1Rect">
              <a:avLst/>
            </a:prstGeom>
            <a:solidFill>
              <a:srgbClr val="EF7C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单圆角矩形 37"/>
            <p:cNvSpPr/>
            <p:nvPr userDrawn="1"/>
          </p:nvSpPr>
          <p:spPr>
            <a:xfrm>
              <a:off x="19617" y="7279"/>
              <a:ext cx="1789" cy="469"/>
            </a:xfrm>
            <a:prstGeom prst="round1Rect">
              <a:avLst/>
            </a:prstGeom>
            <a:solidFill>
              <a:srgbClr val="BB1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 userDrawn="1"/>
          </p:nvSpPr>
          <p:spPr>
            <a:xfrm>
              <a:off x="19599" y="779"/>
              <a:ext cx="112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关键色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文本框 39"/>
            <p:cNvSpPr txBox="1"/>
            <p:nvPr userDrawn="1"/>
          </p:nvSpPr>
          <p:spPr>
            <a:xfrm>
              <a:off x="19617" y="5549"/>
              <a:ext cx="112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辅助色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单圆角矩形 40"/>
            <p:cNvSpPr/>
            <p:nvPr userDrawn="1"/>
          </p:nvSpPr>
          <p:spPr>
            <a:xfrm>
              <a:off x="19617" y="1979"/>
              <a:ext cx="1789" cy="469"/>
            </a:xfrm>
            <a:prstGeom prst="round1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单圆角矩形 41"/>
            <p:cNvSpPr/>
            <p:nvPr userDrawn="1"/>
          </p:nvSpPr>
          <p:spPr>
            <a:xfrm>
              <a:off x="19599" y="3165"/>
              <a:ext cx="1789" cy="469"/>
            </a:xfrm>
            <a:prstGeom prst="round1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单圆角矩形 42"/>
            <p:cNvSpPr/>
            <p:nvPr userDrawn="1"/>
          </p:nvSpPr>
          <p:spPr>
            <a:xfrm>
              <a:off x="19599" y="3764"/>
              <a:ext cx="1789" cy="469"/>
            </a:xfrm>
            <a:prstGeom prst="round1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单圆角矩形 43"/>
            <p:cNvSpPr/>
            <p:nvPr userDrawn="1"/>
          </p:nvSpPr>
          <p:spPr>
            <a:xfrm>
              <a:off x="19617" y="7861"/>
              <a:ext cx="1789" cy="469"/>
            </a:xfrm>
            <a:prstGeom prst="round1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单圆角矩形 44"/>
            <p:cNvSpPr/>
            <p:nvPr userDrawn="1"/>
          </p:nvSpPr>
          <p:spPr>
            <a:xfrm>
              <a:off x="19617" y="8464"/>
              <a:ext cx="1789" cy="469"/>
            </a:xfrm>
            <a:prstGeom prst="round1Rect">
              <a:avLst/>
            </a:prstGeom>
            <a:solidFill>
              <a:srgbClr val="E1F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单圆角矩形 45"/>
            <p:cNvSpPr/>
            <p:nvPr userDrawn="1"/>
          </p:nvSpPr>
          <p:spPr>
            <a:xfrm>
              <a:off x="19617" y="4363"/>
              <a:ext cx="1789" cy="469"/>
            </a:xfrm>
            <a:prstGeom prst="round1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ïṩḻîḋé"/>
          <p:cNvSpPr/>
          <p:nvPr userDrawn="1">
            <p:custDataLst>
              <p:tags r:id="rId2"/>
            </p:custDataLst>
          </p:nvPr>
        </p:nvSpPr>
        <p:spPr>
          <a:xfrm>
            <a:off x="0" y="221345"/>
            <a:ext cx="3684760" cy="105158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2030"/>
                </a:solidFill>
                <a:effectLst/>
                <a:uLnTx/>
                <a:uFillTx/>
                <a:latin typeface="思源黑体 CN Regular" panose="020B0500000000000000" charset="-122"/>
                <a:ea typeface="思源黑体 CN Medium" panose="020B0600000000000000" charset="-122"/>
                <a:cs typeface="+mn-ea"/>
                <a:sym typeface="+mn-lt"/>
              </a:rPr>
              <a:t>目录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2030"/>
                </a:solidFill>
                <a:effectLst/>
                <a:uLnTx/>
                <a:uFillTx/>
                <a:latin typeface="思源黑体 CN Regular" panose="020B0500000000000000" charset="-122"/>
                <a:ea typeface="思源黑体 CN Medium" panose="020B0600000000000000" charset="-122"/>
                <a:cs typeface="+mn-ea"/>
                <a:sym typeface="+mn-lt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C2030"/>
                </a:solidFill>
                <a:effectLst/>
                <a:uLnTx/>
                <a:uFillTx/>
                <a:latin typeface="思源黑体 CN Regular" panose="020B0500000000000000" charset="-122"/>
                <a:ea typeface="思源黑体 CN Medium" panose="020B0600000000000000" charset="-122"/>
                <a:cs typeface="+mn-ea"/>
                <a:sym typeface="+mn-lt"/>
              </a:rPr>
              <a:t>CONTENT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C2030"/>
              </a:solidFill>
              <a:effectLst/>
              <a:uLnTx/>
              <a:uFillTx/>
              <a:latin typeface="思源黑体 CN Regular" panose="020B0500000000000000" charset="-122"/>
              <a:ea typeface="思源黑体 CN Medium" panose="020B0600000000000000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梧桐封底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ṧ1iḋê"/>
          <p:cNvSpPr/>
          <p:nvPr userDrawn="1">
            <p:custDataLst>
              <p:tags r:id="rId3"/>
            </p:custDataLst>
          </p:nvPr>
        </p:nvSpPr>
        <p:spPr>
          <a:xfrm>
            <a:off x="603885" y="575945"/>
            <a:ext cx="7939405" cy="5248910"/>
          </a:xfrm>
          <a:prstGeom prst="rect">
            <a:avLst/>
          </a:prstGeom>
          <a:solidFill>
            <a:srgbClr val="ED283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603885" y="1985010"/>
            <a:ext cx="7940040" cy="175133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感谢聆听</a:t>
            </a:r>
            <a:endParaRPr kumimoji="1" lang="zh-CN" altLang="en-US" dirty="0"/>
          </a:p>
        </p:txBody>
      </p:sp>
      <p:sp>
        <p:nvSpPr>
          <p:cNvPr id="7" name="对角圆角矩形 6"/>
          <p:cNvSpPr/>
          <p:nvPr userDrawn="1"/>
        </p:nvSpPr>
        <p:spPr>
          <a:xfrm>
            <a:off x="4498340" y="4498340"/>
            <a:ext cx="3194685" cy="495300"/>
          </a:xfrm>
          <a:prstGeom prst="round2Diag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3" hasCustomPrompt="1"/>
          </p:nvPr>
        </p:nvSpPr>
        <p:spPr>
          <a:xfrm>
            <a:off x="4301378" y="4443095"/>
            <a:ext cx="3589655" cy="11423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36DC-FA9E-584A-AAA3-688FE83372B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ECE18-42AF-FE44-80A8-BA628DC5519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这是一份自动生成的PPT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关注微信公众号'司镜233'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971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28800"/>
            <a:ext cx="1200912" cy="536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43200"/>
            <a:ext cx="1200912" cy="5364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ED2839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657600"/>
            <a:ext cx="1200912" cy="5364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288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1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572000"/>
            <a:ext cx="1200912" cy="5364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88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8800"/>
            <a:ext cx="1200912" cy="53644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008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43200"/>
            <a:ext cx="1200912" cy="5364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657600"/>
            <a:ext cx="1200912" cy="53644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4008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572000"/>
            <a:ext cx="1200912" cy="5364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4008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1、在指定的文件夹内，书写文档内容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可以在任何地方，书写md文件，但要记得路径</a:t>
            </a:r>
          </a:p>
        </p:txBody>
      </p:sp>
      <p:pic>
        <p:nvPicPr>
          <p:cNvPr id="5" name="Picture 4" descr="img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604591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65760" cy="3657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起任何名字，与生成的PPT标题无关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65760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最好起英文的，因为你的环境有可能不支持中文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65760" cy="3657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生成的ppt文件，在out-print中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365760" cy="3657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可以建一个指定的文件夹，专门用于写文档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2、写PPT的题目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用两行---夹住的中间部分</a:t>
            </a:r>
          </a:p>
        </p:txBody>
      </p:sp>
      <p:pic>
        <p:nvPicPr>
          <p:cNvPr id="5" name="Picture 4" descr="img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1640264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65760" cy="3657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Titl'+model_name+' 后面写PPT的首页标题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65760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Author: 后面写你的名字，或是其他副标题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65760" cy="3657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Data: 后面可以写日期，作为尾页的日期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3、写PPT的目录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用#，加上一个空格，在后面书写的是一级标题，会自动生成目录</a:t>
            </a:r>
          </a:p>
        </p:txBody>
      </p:sp>
      <p:pic>
        <p:nvPicPr>
          <p:cNvPr id="5" name="Picture 4" descr="img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434457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65760" cy="3657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标题和标题，不要重复，否则会覆盖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65760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一级标题，会自动生成PPT的目录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4、写每一页的标题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用##，加上一个空格，在后面书写的是二级标题，会自动生成为每一页的标题</a:t>
            </a:r>
          </a:p>
        </p:txBody>
      </p:sp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364915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65760" cy="3657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在每个一级标题下，一定要有二级标题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65760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有多少个二级标题，就会生成多少页的PPT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65760" cy="3657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二级标题之间，不要重复，否则会覆盖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5、写每一页的内容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每页内容，可以有几种组成的部分</a:t>
            </a:r>
          </a:p>
        </p:txBody>
      </p:sp>
      <p:pic>
        <p:nvPicPr>
          <p:cNvPr id="5" name="Picture 4" descr="img_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2354712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65760" cy="3657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‘&gt;’+空格：一行文字介绍，呈现在页标题的下方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65760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图片![图片的名字](图片的目录地址)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65760" cy="3657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图片地址要写绝对路径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365760" cy="3657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一张图片会居中，两张图片会平分</a:t>
            </a: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57600"/>
            <a:ext cx="365760" cy="3657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6576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列表用'-’+空格，后面书写该陈列点的内容</a:t>
            </a:r>
          </a:p>
        </p:txBody>
      </p:sp>
      <p:pic>
        <p:nvPicPr>
          <p:cNvPr id="16" name="Picture 1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114800"/>
            <a:ext cx="365760" cy="3657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114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可以一张图片+一部分陈列点的方式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6、随时记录你的灵感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如果你有内容，不想展示在PPT上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65760" cy="365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书写两行```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6576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在两行中间，记录你的灵感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65760" cy="3657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这中间的内容，将不会展现在PPT上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971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28800"/>
            <a:ext cx="1200912" cy="536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43200"/>
            <a:ext cx="1200912" cy="5364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57600"/>
            <a:ext cx="1200912" cy="5364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288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1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ED2839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572000"/>
            <a:ext cx="1200912" cy="5364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88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8800"/>
            <a:ext cx="1200912" cy="53644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008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43200"/>
            <a:ext cx="1200912" cy="5364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657600"/>
            <a:ext cx="1200912" cy="53644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4008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572000"/>
            <a:ext cx="1200912" cy="5364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4008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一些报错点 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如果你遇到了问题，可以先来这里看看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65760" cy="365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如果要重新生成，一定要关闭原来的生成的文件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6576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图片可能会出现缩略不一致的情况，可以手动调整一下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65760" cy="3657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更多的问题，可以在公众号内询问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971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28800"/>
            <a:ext cx="1200912" cy="536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43200"/>
            <a:ext cx="1200912" cy="5364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57600"/>
            <a:ext cx="1200912" cy="5364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288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1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572000"/>
            <a:ext cx="1200912" cy="5364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88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ED2839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828800"/>
            <a:ext cx="1200912" cy="53644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008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43200"/>
            <a:ext cx="1200912" cy="5364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657600"/>
            <a:ext cx="1200912" cy="53644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4008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572000"/>
            <a:ext cx="1200912" cy="5364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4008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971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ED2839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current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28800"/>
            <a:ext cx="1200912" cy="536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743200"/>
            <a:ext cx="1200912" cy="5364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657600"/>
            <a:ext cx="1200912" cy="5364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288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1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572000"/>
            <a:ext cx="1200912" cy="5364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88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828800"/>
            <a:ext cx="1200912" cy="53644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008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743200"/>
            <a:ext cx="1200912" cy="5364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657600"/>
            <a:ext cx="1200912" cy="53644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4008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572000"/>
            <a:ext cx="1200912" cy="5364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4008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获取更多的模板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在微信公众号内回复"PPT模板"，即可获得更多的模板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65760" cy="365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共有20个模板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6576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定价￥10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65760" cy="3657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关注微信公众号"司镜233", 回复”PPT模板“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365760" cy="3657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付费后，会给您发送特定的PPT模板和模板代码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模板定制化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可以根据你自己的喜好和要求，定制化一套模板和相应的代码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65760" cy="365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定制带有特定个的logo、风格的模板，作为长期使用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6576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付费标价￥500/次，如果比较复杂看情况而定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65760" cy="3657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关注微信公众号"司镜233", 留下你的要求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971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28800"/>
            <a:ext cx="1200912" cy="536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43200"/>
            <a:ext cx="1200912" cy="5364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57600"/>
            <a:ext cx="1200912" cy="5364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288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1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572000"/>
            <a:ext cx="1200912" cy="5364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88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8800"/>
            <a:ext cx="1200912" cy="53644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008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ED2839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743200"/>
            <a:ext cx="1200912" cy="5364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657600"/>
            <a:ext cx="1200912" cy="53644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4008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572000"/>
            <a:ext cx="1200912" cy="5364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4008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主题汇总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有很多的主题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65760" cy="365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通用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6576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水彩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65760" cy="3657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/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365760" cy="3657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泼墨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通用</a:t>
            </a:r>
          </a:p>
        </p:txBody>
      </p:sp>
      <p:pic>
        <p:nvPicPr>
          <p:cNvPr id="3" name="Picture 2" descr="image-202302101144333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8030459" cy="4572000"/>
          </a:xfrm>
          <a:prstGeom prst="rect">
            <a:avLst/>
          </a:prstGeom>
        </p:spPr>
      </p:pic>
      <p:pic>
        <p:nvPicPr>
          <p:cNvPr id="4" name="Picture 3" descr="image-202302101144153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8053158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水彩</a:t>
            </a:r>
          </a:p>
        </p:txBody>
      </p:sp>
      <p:pic>
        <p:nvPicPr>
          <p:cNvPr id="3" name="Picture 2" descr="image-202302092020399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806614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971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28800"/>
            <a:ext cx="1200912" cy="536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43200"/>
            <a:ext cx="1200912" cy="5364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57600"/>
            <a:ext cx="1200912" cy="5364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288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1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572000"/>
            <a:ext cx="1200912" cy="5364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88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8800"/>
            <a:ext cx="1200912" cy="53644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008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43200"/>
            <a:ext cx="1200912" cy="5364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ED2839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657600"/>
            <a:ext cx="1200912" cy="53644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4008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572000"/>
            <a:ext cx="1200912" cy="5364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4008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1、创建一个文件夹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新建一个文件夹，放置你的PPT文字内容</a:t>
            </a:r>
          </a:p>
        </p:txBody>
      </p:sp>
      <p:pic>
        <p:nvPicPr>
          <p:cNvPr id="5" name="Picture 4" descr="img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1640264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65760" cy="3657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在文件夹内，再创建一个文件夹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65760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命名为images，用来存放你的图片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2、新建一个文件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可以使用任何markdown的软件写你的文字，这里使用免费的vs</a:t>
            </a:r>
          </a:p>
        </p:txBody>
      </p:sp>
      <p:pic>
        <p:nvPicPr>
          <p:cNvPr id="5" name="Picture 4" descr="img_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11480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65760" cy="3657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点击New File，新建一个文件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65760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文件名，一定要以.md结尾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3、打开预览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如图所示，打开预览</a:t>
            </a:r>
          </a:p>
        </p:txBody>
      </p:sp>
      <p:pic>
        <p:nvPicPr>
          <p:cNvPr id="5" name="Picture 4" descr="img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你还在为调整PPT的格式烦心吗？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这个简单的工具，将为节省很多的时间和心力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65760" cy="365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你只需要关注你想表达的内容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6576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只需写下文字内容、想展示的图片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65760" cy="3657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其余的，交给这个小工具吧！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365760" cy="3657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自动化生成首页、尾页、目录</a:t>
            </a:r>
          </a:p>
        </p:txBody>
      </p:sp>
      <p:pic>
        <p:nvPicPr>
          <p:cNvPr id="13" name="Picture 12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57600"/>
            <a:ext cx="365760" cy="3657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71600" y="36576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根据文字内容，生成具体的PPT页面</a:t>
            </a:r>
          </a:p>
        </p:txBody>
      </p:sp>
      <p:pic>
        <p:nvPicPr>
          <p:cNvPr id="15" name="Picture 1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14800"/>
            <a:ext cx="365760" cy="3657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71600" y="4114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可以插入图片，一张PPT内不要超过两张</a:t>
            </a:r>
          </a:p>
        </p:txBody>
      </p:sp>
      <p:pic>
        <p:nvPicPr>
          <p:cNvPr id="17" name="Picture 1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572000"/>
            <a:ext cx="365760" cy="3657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71600" y="4572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生成后，根据自己的需要可以微调</a:t>
            </a:r>
          </a:p>
        </p:txBody>
      </p:sp>
      <p:pic>
        <p:nvPicPr>
          <p:cNvPr id="19" name="Picture 1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365760" cy="3657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71600" y="5029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暂不支持动画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3、开始书写你的灵感吧！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按照上述的格式，书写你的灵感吧！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971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28800"/>
            <a:ext cx="1200912" cy="536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43200"/>
            <a:ext cx="1200912" cy="5364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57600"/>
            <a:ext cx="1200912" cy="5364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288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1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572000"/>
            <a:ext cx="1200912" cy="5364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88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8800"/>
            <a:ext cx="1200912" cy="53644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008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43200"/>
            <a:ext cx="1200912" cy="5364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657600"/>
            <a:ext cx="1200912" cy="53644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4008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ED2839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572000"/>
            <a:ext cx="1200912" cy="5364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4008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图片路径设置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我比较喜欢用Typora，但它是付费的</a:t>
            </a:r>
          </a:p>
        </p:txBody>
      </p:sp>
      <p:pic>
        <p:nvPicPr>
          <p:cNvPr id="5" name="Picture 4" descr="img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270473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65760" cy="3657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Typora可以设置图片粘贴路径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65760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不需要手动书写图片路径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65760" cy="3657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直接复制、粘贴即可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365760" cy="3657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在文件-偏好设置里，按照我这样设置</a:t>
            </a: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57600"/>
            <a:ext cx="365760" cy="3657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6576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记得，不要选择相对路径</a:t>
            </a:r>
          </a:p>
        </p:txBody>
      </p:sp>
      <p:pic>
        <p:nvPicPr>
          <p:cNvPr id="16" name="Picture 1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114800"/>
            <a:ext cx="365760" cy="3657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114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这样我们也不用手动管理文件中的图片了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感谢各位的聆听</a:t>
            </a:r>
            <a:br/>
            <a:r>
              <a:t>请领导批评指正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2023.02.09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效果展示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本项目中readme.pptx, 就是根据本篇文字内容，生成的PPT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65760" cy="365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你可以在项目的目录中找到它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6576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这是一个通用的模板，还有很多其他的模板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介绍视频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介绍和学习使用的视频，已经放在了b站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65760" cy="365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链接: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6576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如果你不喜欢文字叙述，可以选择看简单的视频介绍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65760" cy="3657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仅有1分钟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365760" cy="3657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记得一键三连哦~~~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971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28800"/>
            <a:ext cx="1200912" cy="536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ED2839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743200"/>
            <a:ext cx="1200912" cy="5364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57600"/>
            <a:ext cx="1200912" cy="5364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288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1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572000"/>
            <a:ext cx="1200912" cy="5364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88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8800"/>
            <a:ext cx="1200912" cy="53644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008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43200"/>
            <a:ext cx="1200912" cy="5364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08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657600"/>
            <a:ext cx="1200912" cy="53644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4008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0E0E0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572000"/>
            <a:ext cx="1200912" cy="5364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4008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1、下载软件包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下载软件包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65760" cy="365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你需要下载软件包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6576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记得解压哦！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2、运行这个小工具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进入dict目录下，运行'ppt生成器'</a:t>
            </a:r>
          </a:p>
        </p:txBody>
      </p:sp>
      <p:pic>
        <p:nvPicPr>
          <p:cNvPr id="5" name="Picture 4" descr="img_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7733424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3、选择文件和模板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选择合适文件、喜欢的模板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65760" cy="365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选择你已经写好的markdown文件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6576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选择你喜欢的模板，有3个免费的模板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PP_MARK_KEY" val="e239e680-8d33-49d3-8448-50f43a720298"/>
  <p:tag name="COMMONDATA" val="eyJoZGlkIjoiZWQ1Yzg5YmM4NDUzNGI5OTc3OTE3YjI3YjBiYTU3NDg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 fontAlgn="auto">
          <a:defRPr lang="zh-CN" altLang="en-US" sz="2600" b="1">
            <a:solidFill>
              <a:schemeClr val="accent1"/>
            </a:solidFill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</vt:lpstr>
      <vt:lpstr>方正兰亭黑简体</vt:lpstr>
      <vt:lpstr>等线 Light</vt:lpstr>
      <vt:lpstr>等线</vt:lpstr>
      <vt:lpstr>Calibri</vt:lpstr>
      <vt:lpstr>Arial Unicode MS</vt:lpstr>
      <vt:lpstr>思源黑体 CN Regular</vt:lpstr>
      <vt:lpstr>思源黑体 CN Medium</vt:lpstr>
      <vt:lpstr>1_Office 主题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kukaku713@163.com</dc:creator>
  <cp:lastModifiedBy>cmsz</cp:lastModifiedBy>
  <cp:revision>111</cp:revision>
  <dcterms:created xsi:type="dcterms:W3CDTF">2022-05-11T04:56:00Z</dcterms:created>
  <dcterms:modified xsi:type="dcterms:W3CDTF">2023-02-10T07:37:20Z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BBB850A5134F4965A40421FBBA574342</vt:lpwstr>
  </property>
</Properties>
</file>