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1545" userDrawn="1">
          <p15:clr>
            <a:srgbClr val="A4A3A4"/>
          </p15:clr>
        </p15:guide>
        <p15:guide id="3" pos="7516" userDrawn="1">
          <p15:clr>
            <a:srgbClr val="A4A3A4"/>
          </p15:clr>
        </p15:guide>
        <p15:guide id="4" orient="horz" pos="41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" initials="s" lastIdx="1" clrIdx="0"/>
  <p:cmAuthor id="1" name="谢杏" initials="XX" lastIdx="4" clrIdx="0"/>
  <p:cmAuthor id="2" name="赵飞" initials="c" lastIdx="15" clrIdx="1"/>
  <p:cmAuthor id="3" name="shawn dong" initials="sd" lastIdx="2" clrIdx="2"/>
  <p:cmAuthor id="4" name="Gu, Yi (ES-CMS-BJ)" initials="GY(" lastIdx="1" clrIdx="3"/>
  <p:cmAuthor id="5" name="洪文静" initials="洪" lastIdx="1" clrIdx="1"/>
  <p:cmAuthor id="6" name="guoxx" initials="g" lastIdx="2" clrIdx="8"/>
  <p:cmAuthor id="7" name="PJ Landwehrle" initials="P" lastIdx="10" clrIdx="3"/>
  <p:cmAuthor id="8" name="Steve Thorne" initials="S" lastIdx="2" clrIdx="4"/>
  <p:cmAuthor id="9" name="smkhan" initials="s" lastIdx="6" clrIdx="5"/>
  <p:cmAuthor id="10" name="李超（IT）" initials="L" lastIdx="1" clrIdx="9"/>
  <p:cmAuthor id="11" name="朱磊" initials="朱" lastIdx="2" clrIdx="10"/>
  <p:cmAuthor id="14" name="李岩（IT）" initials="李" lastIdx="2" clrIdx="13"/>
  <p:cmAuthor id="15" name="13686" initials="1" lastIdx="1" clrIdx="14"/>
  <p:cmAuthor id="20" name="作者" initials="A" lastIdx="0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47E"/>
    <a:srgbClr val="D09F90"/>
    <a:srgbClr val="A55962"/>
    <a:srgbClr val="EBD2A9"/>
    <a:srgbClr val="E3E4E7"/>
    <a:srgbClr val="4472C4"/>
    <a:srgbClr val="48A088"/>
    <a:srgbClr val="3161E7"/>
    <a:srgbClr val="F1FB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9"/>
    <p:restoredTop sz="94635"/>
  </p:normalViewPr>
  <p:slideViewPr>
    <p:cSldViewPr snapToGrid="0" snapToObjects="1" showGuides="1">
      <p:cViewPr>
        <p:scale>
          <a:sx n="100" d="100"/>
          <a:sy n="100" d="100"/>
        </p:scale>
        <p:origin x="954" y="228"/>
      </p:cViewPr>
      <p:guideLst>
        <p:guide orient="horz" pos="1480"/>
        <p:guide pos="1545"/>
        <p:guide pos="7516"/>
        <p:guide orient="horz" pos="4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1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tags" Target="../tags/tag8.xml"/><Relationship Id="rId11" Type="http://schemas.openxmlformats.org/officeDocument/2006/relationships/tags" Target="../tags/tag9.xml"/><Relationship Id="rId12" Type="http://schemas.openxmlformats.org/officeDocument/2006/relationships/tags" Target="../tags/tag10.xml"/><Relationship Id="rId13" Type="http://schemas.openxmlformats.org/officeDocument/2006/relationships/tags" Target="../tags/tag11.xml"/><Relationship Id="rId2" Type="http://schemas.openxmlformats.org/officeDocument/2006/relationships/image" Target="../media/image1.png"/><Relationship Id="rId3" Type="http://schemas.openxmlformats.org/officeDocument/2006/relationships/tags" Target="../tags/tag1.xml"/><Relationship Id="rId4" Type="http://schemas.openxmlformats.org/officeDocument/2006/relationships/tags" Target="../tags/tag2.xml"/><Relationship Id="rId5" Type="http://schemas.openxmlformats.org/officeDocument/2006/relationships/tags" Target="../tags/tag3.xml"/><Relationship Id="rId6" Type="http://schemas.openxmlformats.org/officeDocument/2006/relationships/tags" Target="../tags/tag4.xml"/><Relationship Id="rId7" Type="http://schemas.openxmlformats.org/officeDocument/2006/relationships/tags" Target="../tags/tag5.xml"/><Relationship Id="rId8" Type="http://schemas.openxmlformats.org/officeDocument/2006/relationships/tags" Target="../tags/tag6.xml"/><Relationship Id="rId9" Type="http://schemas.openxmlformats.org/officeDocument/2006/relationships/tags" Target="../tags/tag7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15.xml"/><Relationship Id="rId4" Type="http://schemas.openxmlformats.org/officeDocument/2006/relationships/image" Target="../media/image3.jpeg"/><Relationship Id="rId5" Type="http://schemas.openxmlformats.org/officeDocument/2006/relationships/tags" Target="../tags/tag16.xml"/><Relationship Id="rId6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/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865" y="-21590"/>
            <a:ext cx="10515600" cy="905510"/>
          </a:xfrm>
        </p:spPr>
        <p:txBody>
          <a:bodyPr/>
          <a:lstStyle>
            <a:lvl1pPr>
              <a:defRPr sz="3000" b="1">
                <a:solidFill>
                  <a:srgbClr val="A5596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8115" y="106680"/>
            <a:ext cx="412750" cy="466725"/>
            <a:chOff x="11472" y="1347"/>
            <a:chExt cx="7207" cy="9349"/>
          </a:xfrm>
        </p:grpSpPr>
        <p:sp>
          <p:nvSpPr>
            <p:cNvPr id="5" name="任意多边形 4"/>
            <p:cNvSpPr/>
            <p:nvPr/>
          </p:nvSpPr>
          <p:spPr>
            <a:xfrm>
              <a:off x="11472" y="3024"/>
              <a:ext cx="4002" cy="767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4085" h="7830">
                  <a:moveTo>
                    <a:pt x="3897" y="0"/>
                  </a:moveTo>
                  <a:cubicBezTo>
                    <a:pt x="3947" y="0"/>
                    <a:pt x="3997" y="1"/>
                    <a:pt x="4047" y="3"/>
                  </a:cubicBezTo>
                  <a:lnTo>
                    <a:pt x="4085" y="5"/>
                  </a:lnTo>
                  <a:lnTo>
                    <a:pt x="4085" y="7825"/>
                  </a:lnTo>
                  <a:lnTo>
                    <a:pt x="4047" y="7827"/>
                  </a:lnTo>
                  <a:cubicBezTo>
                    <a:pt x="3997" y="7829"/>
                    <a:pt x="3947" y="7830"/>
                    <a:pt x="3897" y="7830"/>
                  </a:cubicBezTo>
                  <a:cubicBezTo>
                    <a:pt x="1745" y="7830"/>
                    <a:pt x="0" y="6077"/>
                    <a:pt x="0" y="3915"/>
                  </a:cubicBezTo>
                  <a:cubicBezTo>
                    <a:pt x="0" y="1753"/>
                    <a:pt x="1745" y="0"/>
                    <a:pt x="3897" y="0"/>
                  </a:cubicBezTo>
                  <a:close/>
                </a:path>
              </a:pathLst>
            </a:custGeom>
            <a:solidFill>
              <a:srgbClr val="0F4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5474" y="1347"/>
              <a:ext cx="3205" cy="6369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5" h="6369">
                  <a:moveTo>
                    <a:pt x="60" y="0"/>
                  </a:moveTo>
                  <a:cubicBezTo>
                    <a:pt x="1797" y="0"/>
                    <a:pt x="3205" y="1426"/>
                    <a:pt x="3205" y="3185"/>
                  </a:cubicBezTo>
                  <a:cubicBezTo>
                    <a:pt x="3205" y="4943"/>
                    <a:pt x="1797" y="6369"/>
                    <a:pt x="60" y="6369"/>
                  </a:cubicBezTo>
                  <a:cubicBezTo>
                    <a:pt x="46" y="6369"/>
                    <a:pt x="33" y="6369"/>
                    <a:pt x="19" y="6369"/>
                  </a:cubicBezTo>
                  <a:lnTo>
                    <a:pt x="0" y="6369"/>
                  </a:lnTo>
                  <a:lnTo>
                    <a:pt x="0" y="4767"/>
                  </a:lnTo>
                  <a:lnTo>
                    <a:pt x="10" y="4767"/>
                  </a:lnTo>
                  <a:cubicBezTo>
                    <a:pt x="17" y="4767"/>
                    <a:pt x="23" y="4767"/>
                    <a:pt x="30" y="4767"/>
                  </a:cubicBezTo>
                  <a:cubicBezTo>
                    <a:pt x="903" y="4767"/>
                    <a:pt x="1610" y="4074"/>
                    <a:pt x="1610" y="3220"/>
                  </a:cubicBezTo>
                  <a:cubicBezTo>
                    <a:pt x="1610" y="2366"/>
                    <a:pt x="903" y="1673"/>
                    <a:pt x="30" y="1673"/>
                  </a:cubicBezTo>
                  <a:cubicBezTo>
                    <a:pt x="23" y="1673"/>
                    <a:pt x="17" y="1673"/>
                    <a:pt x="10" y="1673"/>
                  </a:cubicBezTo>
                  <a:lnTo>
                    <a:pt x="0" y="1673"/>
                  </a:lnTo>
                  <a:lnTo>
                    <a:pt x="0" y="0"/>
                  </a:lnTo>
                  <a:lnTo>
                    <a:pt x="19" y="0"/>
                  </a:lnTo>
                  <a:cubicBezTo>
                    <a:pt x="33" y="0"/>
                    <a:pt x="46" y="0"/>
                    <a:pt x="60" y="0"/>
                  </a:cubicBezTo>
                  <a:close/>
                </a:path>
              </a:pathLst>
            </a:custGeom>
            <a:solidFill>
              <a:srgbClr val="D8A999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1880235" y="-2647950"/>
            <a:ext cx="14072235" cy="10123170"/>
            <a:chOff x="-2961" y="-4170"/>
            <a:chExt cx="22161" cy="15942"/>
          </a:xfrm>
        </p:grpSpPr>
        <p:sp>
          <p:nvSpPr>
            <p:cNvPr id="20" name="矩形 19"/>
            <p:cNvSpPr/>
            <p:nvPr userDrawn="1">
              <p:custDataLst>
                <p:tags r:id="rId3"/>
              </p:custDataLst>
            </p:nvPr>
          </p:nvSpPr>
          <p:spPr>
            <a:xfrm>
              <a:off x="6030" y="7375"/>
              <a:ext cx="13170" cy="3425"/>
            </a:xfrm>
            <a:prstGeom prst="rect">
              <a:avLst/>
            </a:prstGeom>
            <a:pattFill prst="pct50">
              <a:fgClr>
                <a:schemeClr val="bg2">
                  <a:lumMod val="75000"/>
                </a:schemeClr>
              </a:fgClr>
              <a:bgClr>
                <a:srgbClr val="706F7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>
              <p:custDataLst>
                <p:tags r:id="rId4"/>
              </p:custDataLst>
            </p:nvPr>
          </p:nvSpPr>
          <p:spPr>
            <a:xfrm>
              <a:off x="-94" y="14"/>
              <a:ext cx="5465" cy="10786"/>
            </a:xfrm>
            <a:prstGeom prst="rect">
              <a:avLst/>
            </a:prstGeom>
            <a:solidFill>
              <a:srgbClr val="62988E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617" y="-4170"/>
              <a:ext cx="3703" cy="15943"/>
              <a:chOff x="617" y="-4170"/>
              <a:chExt cx="3703" cy="15943"/>
            </a:xfrm>
            <a:solidFill>
              <a:srgbClr val="67656A">
                <a:alpha val="57000"/>
              </a:srgbClr>
            </a:solidFill>
          </p:grpSpPr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 rot="2520000">
                <a:off x="3054" y="-1475"/>
                <a:ext cx="219" cy="1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 rot="2520000">
                <a:off x="3609" y="-1634"/>
                <a:ext cx="219" cy="120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 rot="2520000">
                <a:off x="4078" y="-1829"/>
                <a:ext cx="242" cy="13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>
                <p:custDataLst>
                  <p:tags r:id="rId8"/>
                </p:custDataLst>
              </p:nvPr>
            </p:nvSpPr>
            <p:spPr>
              <a:xfrm rot="2520000">
                <a:off x="2634" y="-2094"/>
                <a:ext cx="219" cy="1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9"/>
                </p:custDataLst>
              </p:nvPr>
            </p:nvSpPr>
            <p:spPr>
              <a:xfrm rot="2520000">
                <a:off x="2234" y="-2713"/>
                <a:ext cx="219" cy="1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>
                <p:custDataLst>
                  <p:tags r:id="rId10"/>
                </p:custDataLst>
              </p:nvPr>
            </p:nvSpPr>
            <p:spPr>
              <a:xfrm rot="2520000">
                <a:off x="1814" y="-3272"/>
                <a:ext cx="219" cy="1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>
                <p:custDataLst>
                  <p:tags r:id="rId11"/>
                </p:custDataLst>
              </p:nvPr>
            </p:nvSpPr>
            <p:spPr>
              <a:xfrm rot="2520000">
                <a:off x="1334" y="-3811"/>
                <a:ext cx="219" cy="1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>
                <p:custDataLst>
                  <p:tags r:id="rId12"/>
                </p:custDataLst>
              </p:nvPr>
            </p:nvSpPr>
            <p:spPr>
              <a:xfrm rot="2520000">
                <a:off x="617" y="-4170"/>
                <a:ext cx="219" cy="1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/>
            <p:cNvSpPr/>
            <p:nvPr userDrawn="1">
              <p:custDataLst>
                <p:tags r:id="rId13"/>
              </p:custDataLst>
            </p:nvPr>
          </p:nvSpPr>
          <p:spPr>
            <a:xfrm>
              <a:off x="-2961" y="488"/>
              <a:ext cx="10399" cy="10399"/>
            </a:xfrm>
            <a:prstGeom prst="ellipse">
              <a:avLst/>
            </a:prstGeom>
            <a:solidFill>
              <a:srgbClr val="96929B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5327650" y="848360"/>
            <a:ext cx="6637020" cy="36931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8315960" y="5383530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梧桐目录">
    <p:bg>
      <p:bgPr>
        <a:solidFill>
          <a:srgbClr val="FFFFFF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657225" y="1423670"/>
            <a:ext cx="1649095" cy="3125470"/>
            <a:chOff x="1035" y="2242"/>
            <a:chExt cx="2597" cy="4922"/>
          </a:xfrm>
        </p:grpSpPr>
        <p:sp>
          <p:nvSpPr>
            <p:cNvPr id="3" name="文本框 2"/>
            <p:cNvSpPr txBox="1"/>
            <p:nvPr userDrawn="1"/>
          </p:nvSpPr>
          <p:spPr>
            <a:xfrm rot="5400000">
              <a:off x="-846" y="4123"/>
              <a:ext cx="4923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20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en-US" altLang="zh-CN" sz="420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 userDrawn="1"/>
          </p:nvSpPr>
          <p:spPr>
            <a:xfrm>
              <a:off x="1988" y="2282"/>
              <a:ext cx="1644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600" b="1">
                  <a:solidFill>
                    <a:srgbClr val="000000"/>
                  </a:solidFill>
                  <a:latin typeface="方正兰亭黑简体" panose="02000000000000000000" charset="-122"/>
                  <a:ea typeface="方正兰亭黑简体" panose="02000000000000000000" charset="-122"/>
                </a:rPr>
                <a:t>目</a:t>
              </a:r>
              <a:endParaRPr lang="zh-CN" altLang="en-US" sz="5600" b="1">
                <a:solidFill>
                  <a:srgbClr val="000000"/>
                </a:solidFill>
                <a:latin typeface="方正兰亭黑简体" panose="02000000000000000000" charset="-122"/>
                <a:ea typeface="方正兰亭黑简体" panose="02000000000000000000" charset="-122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600" b="1">
                  <a:solidFill>
                    <a:srgbClr val="000000"/>
                  </a:solidFill>
                  <a:latin typeface="方正兰亭黑简体" panose="02000000000000000000" charset="-122"/>
                  <a:ea typeface="方正兰亭黑简体" panose="02000000000000000000" charset="-122"/>
                </a:rPr>
                <a:t>录</a:t>
              </a:r>
              <a:endParaRPr lang="zh-CN" altLang="en-US" sz="5600" b="1">
                <a:solidFill>
                  <a:srgbClr val="000000"/>
                </a:solidFill>
                <a:latin typeface="方正兰亭黑简体" panose="02000000000000000000" charset="-122"/>
                <a:ea typeface="方正兰亭黑简体" panose="02000000000000000000" charset="-122"/>
              </a:endParaRPr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457200" y="800735"/>
            <a:ext cx="11277600" cy="5255260"/>
            <a:chOff x="720" y="1261"/>
            <a:chExt cx="17760" cy="8276"/>
          </a:xfrm>
        </p:grpSpPr>
        <p:sp>
          <p:nvSpPr>
            <p:cNvPr id="5" name="矩形 4"/>
            <p:cNvSpPr/>
            <p:nvPr>
              <p:custDataLst>
                <p:tags r:id="rId2"/>
              </p:custDataLst>
            </p:nvPr>
          </p:nvSpPr>
          <p:spPr>
            <a:xfrm>
              <a:off x="880" y="1261"/>
              <a:ext cx="17440" cy="8277"/>
            </a:xfrm>
            <a:prstGeom prst="rect">
              <a:avLst/>
            </a:prstGeom>
            <a:noFill/>
            <a:ln w="133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720" y="4980"/>
              <a:ext cx="870" cy="840"/>
            </a:xfrm>
            <a:prstGeom prst="rect">
              <a:avLst/>
            </a:prstGeom>
            <a:solidFill>
              <a:srgbClr val="C39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17610" y="4980"/>
              <a:ext cx="870" cy="840"/>
            </a:xfrm>
            <a:prstGeom prst="rect">
              <a:avLst/>
            </a:prstGeom>
            <a:solidFill>
              <a:srgbClr val="C39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29125" y="158115"/>
            <a:ext cx="7132320" cy="35579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0" y="0"/>
            <a:ext cx="12179935" cy="6885940"/>
            <a:chOff x="0" y="0"/>
            <a:chExt cx="19181" cy="10844"/>
          </a:xfrm>
        </p:grpSpPr>
        <p:pic>
          <p:nvPicPr>
            <p:cNvPr id="16" name="图片 15" descr="caf52a21a058f92793fce1c0947ece1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lum bright="6000" contrast="12000"/>
            </a:blip>
            <a:stretch>
              <a:fillRect/>
            </a:stretch>
          </p:blipFill>
          <p:spPr>
            <a:xfrm>
              <a:off x="0" y="0"/>
              <a:ext cx="6803" cy="10845"/>
            </a:xfrm>
            <a:prstGeom prst="rect">
              <a:avLst/>
            </a:prstGeom>
          </p:spPr>
        </p:pic>
        <p:sp>
          <p:nvSpPr>
            <p:cNvPr id="17" name="矩形 16"/>
            <p:cNvSpPr/>
            <p:nvPr>
              <p:custDataLst>
                <p:tags r:id="rId5"/>
              </p:custDataLst>
            </p:nvPr>
          </p:nvSpPr>
          <p:spPr>
            <a:xfrm>
              <a:off x="6785" y="5770"/>
              <a:ext cx="12396" cy="1089"/>
            </a:xfrm>
            <a:prstGeom prst="rect">
              <a:avLst/>
            </a:prstGeom>
            <a:solidFill>
              <a:srgbClr val="CC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1" name="矩形 20"/>
            <p:cNvSpPr/>
            <p:nvPr>
              <p:custDataLst>
                <p:tags r:id="rId6"/>
              </p:custDataLst>
            </p:nvPr>
          </p:nvSpPr>
          <p:spPr>
            <a:xfrm>
              <a:off x="880" y="1261"/>
              <a:ext cx="17440" cy="8277"/>
            </a:xfrm>
            <a:prstGeom prst="rect">
              <a:avLst/>
            </a:prstGeom>
            <a:noFill/>
            <a:ln w="133350">
              <a:solidFill>
                <a:srgbClr val="FBF6E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  <p:sp>
        <p:nvSpPr>
          <p:cNvPr id="7" name="对角圆角矩形 6"/>
          <p:cNvSpPr/>
          <p:nvPr userDrawn="1"/>
        </p:nvSpPr>
        <p:spPr>
          <a:xfrm>
            <a:off x="6647180" y="3776980"/>
            <a:ext cx="3194685" cy="495300"/>
          </a:xfrm>
          <a:prstGeom prst="round2DiagRect">
            <a:avLst/>
          </a:prstGeom>
          <a:solidFill>
            <a:srgbClr val="EAC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6450218" y="372173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36DC-FA9E-584A-AAA3-688FE83372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CE18-42AF-FE44-80A8-BA628DC551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27888" cy="627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27888" cy="62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3956D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627888" cy="627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27888" cy="62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27888" cy="627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27888" cy="627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27888" cy="627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27888" cy="6278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96240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96240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96240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96240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96240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Titl'+model_name+'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96240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96240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96240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96240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96240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96240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96240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96240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96240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96240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96240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96240" cy="445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96240" cy="4450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6、随时记录你的灵感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如果你有内容，不想展示在PPT上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书写两行```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在两行中间，记录你的灵感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96240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这中间的内容，将不会展现在PPT上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27888" cy="627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27888" cy="62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27888" cy="627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3956D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627888" cy="62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27888" cy="627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27888" cy="627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27888" cy="627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27888" cy="6278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一些报错点 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如果你遇到了问题，可以先来这里看看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如果要重新生成，一定要关闭原来的生成的文件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图片可能会出现缩略不一致的情况，可以手动调整一下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96240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更多的问题，可以在公众号内询问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27888" cy="627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27888" cy="62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27888" cy="627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27888" cy="62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3956D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28800"/>
            <a:ext cx="627888" cy="627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27888" cy="627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27888" cy="627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27888" cy="6278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3956D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27888" cy="627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627888" cy="62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627888" cy="627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627888" cy="62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28800"/>
            <a:ext cx="627888" cy="627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43200"/>
            <a:ext cx="627888" cy="627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57600"/>
            <a:ext cx="627888" cy="627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2000"/>
            <a:ext cx="627888" cy="6278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共有20个模板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定价￥10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96240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96240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96240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27888" cy="627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27888" cy="62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27888" cy="627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27888" cy="62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27888" cy="627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3956D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43200"/>
            <a:ext cx="627888" cy="627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27888" cy="627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27888" cy="6278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主题汇总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有很多的主题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通用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水彩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96240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/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96240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泼墨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通用</a:t>
            </a:r>
          </a:p>
        </p:txBody>
      </p:sp>
      <p:pic>
        <p:nvPicPr>
          <p:cNvPr id="3" name="Picture 2" descr="image-20230210114433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30459" cy="4572000"/>
          </a:xfrm>
          <a:prstGeom prst="rect">
            <a:avLst/>
          </a:prstGeom>
        </p:spPr>
      </p:pic>
      <p:pic>
        <p:nvPicPr>
          <p:cNvPr id="4" name="Picture 3" descr="image-202302101144153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5315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水彩</a:t>
            </a:r>
          </a:p>
        </p:txBody>
      </p:sp>
      <p:pic>
        <p:nvPicPr>
          <p:cNvPr id="3" name="Picture 2" descr="image-202302092020399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27888" cy="627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27888" cy="62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27888" cy="627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27888" cy="62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27888" cy="627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27888" cy="627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3956D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57600"/>
            <a:ext cx="627888" cy="627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27888" cy="6278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1、创建一个文件夹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新建一个文件夹，放置你的PPT文字内容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96240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在文件夹内，再创建一个文件夹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96240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命名为images，用来存放你的图片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2、新建一个文件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可以使用任何markdown的软件写你的文字，这里使用免费的vs</a:t>
            </a: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1148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96240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点击New File，新建一个文件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96240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文件名，一定要以.md结尾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3、打开预览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如图所示，打开预览</a:t>
            </a: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你还在为调整PPT的格式烦心吗？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这个简单的工具，将为节省很多的时间和心力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你只需要关注你想表达的内容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只需写下文字内容、想展示的图片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96240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其余的，交给这个小工具吧！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96240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自动化生成首页、尾页、目录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396240" cy="4450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396240" cy="4450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396240" cy="44500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396240" cy="4450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3、开始书写你的灵感吧！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按照上述的格式，书写你的灵感吧！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27888" cy="627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27888" cy="62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27888" cy="627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27888" cy="62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27888" cy="627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27888" cy="627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27888" cy="627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3956D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2000"/>
            <a:ext cx="627888" cy="6278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图片路径设置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我比较喜欢用Typora，但它是付费的</a:t>
            </a: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70473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96240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Typora可以设置图片粘贴路径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96240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不需要手动书写图片路径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96240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直接复制、粘贴即可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96240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在文件-偏好设置里，按照我这样设置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96240" cy="445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记得，不要选择相对路径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96240" cy="4450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这样我们也不用手动管理文件中的图片了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本项目中readme.pptx, 就是根据本篇文字内容，生成的PPT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你可以在项目的目录中找到它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这是一个通用的模板，还有很多其他的模板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如果你不喜欢文字叙述，可以选择看简单的视频介绍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96240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仅有1分钟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96240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27888" cy="627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3956D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627888" cy="62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27888" cy="627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27888" cy="62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27888" cy="627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27888" cy="627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27888" cy="627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0C5B8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27888" cy="6278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1、下载软件包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下载软件包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你需要下载软件包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记得解压哦！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2、运行这个小工具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进入dict目录下，运行'ppt生成器'</a:t>
            </a: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3、选择文件和模板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选择合适文件、喜欢的模板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96240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选择你已经写好的markdown文件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96240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选择你喜欢的模板，有3个免费的模板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e239e680-8d33-49d3-8448-50f43a720298"/>
  <p:tag name="COMMONDATA" val="eyJoZGlkIjoiZWQ1Yzg5YmM4NDUzNGI5OTc3OTE3YjI3YjBiYTU3ND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fontAlgn="auto">
          <a:defRPr lang="zh-CN" altLang="en-US" sz="2600" b="1">
            <a:solidFill>
              <a:schemeClr val="accent1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</vt:lpstr>
      <vt:lpstr>方正兰亭黑简体</vt:lpstr>
      <vt:lpstr>等线 Light</vt:lpstr>
      <vt:lpstr>等线</vt:lpstr>
      <vt:lpstr>Calibri</vt:lpstr>
      <vt:lpstr>Arial Unicode MS</vt:lpstr>
      <vt:lpstr>1_Office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kukaku713@163.com</dc:creator>
  <cp:lastModifiedBy>cmsz</cp:lastModifiedBy>
  <cp:revision>106</cp:revision>
  <dcterms:created xsi:type="dcterms:W3CDTF">2022-05-11T04:56:00Z</dcterms:created>
  <dcterms:modified xsi:type="dcterms:W3CDTF">2023-02-10T08:03:31Z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BBB850A5134F4965A40421FBBA574342</vt:lpwstr>
  </property>
</Properties>
</file>