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42556C"/>
    <a:srgbClr val="C07D34"/>
    <a:srgbClr val="DFC9A5"/>
    <a:srgbClr val="926A3E"/>
    <a:srgbClr val="865F21"/>
    <a:srgbClr val="7E5224"/>
    <a:srgbClr val="C69035"/>
    <a:srgbClr val="F6E1BD"/>
    <a:srgbClr val="C58E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" Type="http://schemas.openxmlformats.org/officeDocument/2006/relationships/theme" Target="theme/theme1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" Type="http://schemas.openxmlformats.org/officeDocument/2006/relationships/notesMaster" Target="notesMasters/notesMaster1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" Type="http://schemas.openxmlformats.org/officeDocument/2006/relationships/handoutMaster" Target="handoutMasters/handoutMaster1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43" Type="http://schemas.openxmlformats.org/officeDocument/2006/relationships/slide" Target="slides/slide34.xml"/><Relationship Id="rId44" Type="http://schemas.openxmlformats.org/officeDocument/2006/relationships/slide" Target="slides/slide35.xml"/><Relationship Id="rId45" Type="http://schemas.openxmlformats.org/officeDocument/2006/relationships/slide" Target="slides/slide36.xml"/><Relationship Id="rId46" Type="http://schemas.openxmlformats.org/officeDocument/2006/relationships/slide" Target="slides/slide37.xml"/><Relationship Id="rId47" Type="http://schemas.openxmlformats.org/officeDocument/2006/relationships/slide" Target="slides/slide38.xml"/><Relationship Id="rId48" Type="http://schemas.openxmlformats.org/officeDocument/2006/relationships/slide" Target="slides/slide39.xml"/><Relationship Id="rId49" Type="http://schemas.openxmlformats.org/officeDocument/2006/relationships/slide" Target="slides/slide40.xml"/><Relationship Id="rId5" Type="http://schemas.openxmlformats.org/officeDocument/2006/relationships/presProps" Target="presProps.xml"/><Relationship Id="rId50" Type="http://schemas.openxmlformats.org/officeDocument/2006/relationships/slide" Target="slides/slide41.xml"/><Relationship Id="rId51" Type="http://schemas.openxmlformats.org/officeDocument/2006/relationships/slide" Target="slides/slide42.xml"/><Relationship Id="rId52" Type="http://schemas.openxmlformats.org/officeDocument/2006/relationships/slide" Target="slides/slide43.xml"/><Relationship Id="rId53" Type="http://schemas.openxmlformats.org/officeDocument/2006/relationships/slide" Target="slides/slide44.xml"/><Relationship Id="rId54" Type="http://schemas.openxmlformats.org/officeDocument/2006/relationships/slide" Target="slides/slide45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commentAuthors" Target="commentAuthors.xml"/><Relationship Id="rId9" Type="http://schemas.openxmlformats.org/officeDocument/2006/relationships/tags" Target="tags/tag12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tags" Target="../tags/tag1.xml"/><Relationship Id="rId4" Type="http://schemas.openxmlformats.org/officeDocument/2006/relationships/tags" Target="../tags/tag2.xml"/><Relationship Id="rId5" Type="http://schemas.openxmlformats.org/officeDocument/2006/relationships/tags" Target="../tags/tag3.xml"/><Relationship Id="rId6" Type="http://schemas.openxmlformats.org/officeDocument/2006/relationships/tags" Target="../tags/tag4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tags" Target="../tags/tag5.xml"/><Relationship Id="rId4" Type="http://schemas.openxmlformats.org/officeDocument/2006/relationships/tags" Target="../tags/tag6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tags" Target="../tags/tag7.xml"/><Relationship Id="rId4" Type="http://schemas.openxmlformats.org/officeDocument/2006/relationships/tags" Target="../tags/tag8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tags" Target="../tags/tag9.xml"/><Relationship Id="rId4" Type="http://schemas.openxmlformats.org/officeDocument/2006/relationships/tags" Target="../tags/tag10.xml"/><Relationship Id="rId5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3"/>
          <p:cNvCxnSpPr/>
          <p:nvPr userDrawn="1">
            <p:custDataLst>
              <p:tags r:id="rId3"/>
            </p:custDataLst>
          </p:nvPr>
        </p:nvCxnSpPr>
        <p:spPr>
          <a:xfrm>
            <a:off x="233045" y="821690"/>
            <a:ext cx="11709400" cy="889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784225" y="152400"/>
            <a:ext cx="10302240" cy="905510"/>
          </a:xfrm>
        </p:spPr>
        <p:txBody>
          <a:bodyPr anchor="ctr" anchorCtr="0"/>
          <a:lstStyle>
            <a:lvl1pPr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64490" y="425450"/>
            <a:ext cx="273050" cy="273685"/>
            <a:chOff x="2692" y="3788"/>
            <a:chExt cx="2702" cy="2334"/>
          </a:xfrm>
        </p:grpSpPr>
        <p:sp>
          <p:nvSpPr>
            <p:cNvPr id="39" name="koppt-三角形"/>
            <p:cNvSpPr/>
            <p:nvPr>
              <p:custDataLst>
                <p:tags r:id="rId5"/>
              </p:custDataLst>
            </p:nvPr>
          </p:nvSpPr>
          <p:spPr>
            <a:xfrm>
              <a:off x="2692" y="3788"/>
              <a:ext cx="2703" cy="2334"/>
            </a:xfrm>
            <a:custGeom>
              <a:avLst/>
              <a:gdLst/>
              <a:ahLst/>
              <a:cxnLst/>
              <a:rect l="l" t="t" r="r" b="b"/>
              <a:pathLst>
                <a:path w="801878" h="692519">
                  <a:moveTo>
                    <a:pt x="409945" y="0"/>
                  </a:moveTo>
                  <a:cubicBezTo>
                    <a:pt x="438516" y="279320"/>
                    <a:pt x="585358" y="523617"/>
                    <a:pt x="801878" y="678893"/>
                  </a:cubicBezTo>
                  <a:cubicBezTo>
                    <a:pt x="683463" y="627007"/>
                    <a:pt x="552608" y="598449"/>
                    <a:pt x="415082" y="598449"/>
                  </a:cubicBezTo>
                  <a:cubicBezTo>
                    <a:pt x="266403" y="598449"/>
                    <a:pt x="125520" y="631827"/>
                    <a:pt x="0" y="692519"/>
                  </a:cubicBezTo>
                  <a:cubicBezTo>
                    <a:pt x="226112" y="537440"/>
                    <a:pt x="380565" y="287238"/>
                    <a:pt x="409945" y="0"/>
                  </a:cubicBez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C07D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Shape 398"/>
            <p:cNvSpPr/>
            <p:nvPr>
              <p:custDataLst>
                <p:tags r:id="rId6"/>
              </p:custDataLst>
            </p:nvPr>
          </p:nvSpPr>
          <p:spPr>
            <a:xfrm>
              <a:off x="3916" y="5140"/>
              <a:ext cx="365" cy="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33"/>
                  </a:moveTo>
                  <a:cubicBezTo>
                    <a:pt x="21600" y="16800"/>
                    <a:pt x="21600" y="16800"/>
                    <a:pt x="21600" y="16800"/>
                  </a:cubicBezTo>
                  <a:cubicBezTo>
                    <a:pt x="21600" y="18133"/>
                    <a:pt x="21125" y="19200"/>
                    <a:pt x="20413" y="20267"/>
                  </a:cubicBezTo>
                  <a:cubicBezTo>
                    <a:pt x="19701" y="21067"/>
                    <a:pt x="18514" y="21600"/>
                    <a:pt x="17565" y="21600"/>
                  </a:cubicBezTo>
                  <a:cubicBezTo>
                    <a:pt x="4035" y="21600"/>
                    <a:pt x="4035" y="21600"/>
                    <a:pt x="4035" y="21600"/>
                  </a:cubicBezTo>
                  <a:cubicBezTo>
                    <a:pt x="3086" y="21600"/>
                    <a:pt x="1899" y="21067"/>
                    <a:pt x="1187" y="20267"/>
                  </a:cubicBezTo>
                  <a:cubicBezTo>
                    <a:pt x="475" y="19200"/>
                    <a:pt x="0" y="18133"/>
                    <a:pt x="0" y="16800"/>
                  </a:cubicBezTo>
                  <a:cubicBezTo>
                    <a:pt x="0" y="4533"/>
                    <a:pt x="0" y="4533"/>
                    <a:pt x="0" y="4533"/>
                  </a:cubicBezTo>
                  <a:cubicBezTo>
                    <a:pt x="0" y="3200"/>
                    <a:pt x="0" y="3200"/>
                    <a:pt x="0" y="3200"/>
                  </a:cubicBezTo>
                  <a:cubicBezTo>
                    <a:pt x="1187" y="3200"/>
                    <a:pt x="1187" y="3200"/>
                    <a:pt x="1187" y="3200"/>
                  </a:cubicBezTo>
                  <a:cubicBezTo>
                    <a:pt x="3560" y="3200"/>
                    <a:pt x="3560" y="3200"/>
                    <a:pt x="3560" y="3200"/>
                  </a:cubicBezTo>
                  <a:cubicBezTo>
                    <a:pt x="3560" y="6400"/>
                    <a:pt x="3560" y="6400"/>
                    <a:pt x="3560" y="6400"/>
                  </a:cubicBezTo>
                  <a:cubicBezTo>
                    <a:pt x="3560" y="7467"/>
                    <a:pt x="4273" y="8000"/>
                    <a:pt x="4985" y="8000"/>
                  </a:cubicBezTo>
                  <a:cubicBezTo>
                    <a:pt x="4985" y="8000"/>
                    <a:pt x="4985" y="8000"/>
                    <a:pt x="4985" y="8000"/>
                  </a:cubicBezTo>
                  <a:cubicBezTo>
                    <a:pt x="5222" y="8000"/>
                    <a:pt x="5459" y="8000"/>
                    <a:pt x="5697" y="8000"/>
                  </a:cubicBezTo>
                  <a:cubicBezTo>
                    <a:pt x="5222" y="7467"/>
                    <a:pt x="4985" y="7200"/>
                    <a:pt x="4985" y="6400"/>
                  </a:cubicBezTo>
                  <a:cubicBezTo>
                    <a:pt x="4985" y="1600"/>
                    <a:pt x="4985" y="1600"/>
                    <a:pt x="4985" y="1600"/>
                  </a:cubicBezTo>
                  <a:cubicBezTo>
                    <a:pt x="4985" y="800"/>
                    <a:pt x="5697" y="0"/>
                    <a:pt x="6409" y="0"/>
                  </a:cubicBezTo>
                  <a:cubicBezTo>
                    <a:pt x="6409" y="0"/>
                    <a:pt x="6409" y="0"/>
                    <a:pt x="6409" y="0"/>
                  </a:cubicBezTo>
                  <a:cubicBezTo>
                    <a:pt x="7121" y="0"/>
                    <a:pt x="7833" y="800"/>
                    <a:pt x="7833" y="1600"/>
                  </a:cubicBezTo>
                  <a:cubicBezTo>
                    <a:pt x="7833" y="3200"/>
                    <a:pt x="7833" y="3200"/>
                    <a:pt x="7833" y="3200"/>
                  </a:cubicBezTo>
                  <a:cubicBezTo>
                    <a:pt x="14004" y="3200"/>
                    <a:pt x="14004" y="3200"/>
                    <a:pt x="14004" y="3200"/>
                  </a:cubicBezTo>
                  <a:cubicBezTo>
                    <a:pt x="14004" y="6400"/>
                    <a:pt x="14004" y="6400"/>
                    <a:pt x="14004" y="6400"/>
                  </a:cubicBezTo>
                  <a:cubicBezTo>
                    <a:pt x="14004" y="7467"/>
                    <a:pt x="14479" y="8000"/>
                    <a:pt x="15191" y="8000"/>
                  </a:cubicBezTo>
                  <a:cubicBezTo>
                    <a:pt x="15191" y="8000"/>
                    <a:pt x="15191" y="8000"/>
                    <a:pt x="15191" y="8000"/>
                  </a:cubicBezTo>
                  <a:cubicBezTo>
                    <a:pt x="15666" y="8000"/>
                    <a:pt x="15903" y="8000"/>
                    <a:pt x="15903" y="8000"/>
                  </a:cubicBezTo>
                  <a:cubicBezTo>
                    <a:pt x="15666" y="7467"/>
                    <a:pt x="15191" y="7200"/>
                    <a:pt x="15191" y="6400"/>
                  </a:cubicBezTo>
                  <a:cubicBezTo>
                    <a:pt x="15191" y="1600"/>
                    <a:pt x="15191" y="1600"/>
                    <a:pt x="15191" y="1600"/>
                  </a:cubicBezTo>
                  <a:cubicBezTo>
                    <a:pt x="15191" y="800"/>
                    <a:pt x="15903" y="0"/>
                    <a:pt x="16615" y="0"/>
                  </a:cubicBezTo>
                  <a:cubicBezTo>
                    <a:pt x="16615" y="0"/>
                    <a:pt x="16615" y="0"/>
                    <a:pt x="16615" y="0"/>
                  </a:cubicBezTo>
                  <a:cubicBezTo>
                    <a:pt x="17565" y="0"/>
                    <a:pt x="18040" y="800"/>
                    <a:pt x="18040" y="1600"/>
                  </a:cubicBezTo>
                  <a:cubicBezTo>
                    <a:pt x="18040" y="3200"/>
                    <a:pt x="18040" y="3200"/>
                    <a:pt x="18040" y="3200"/>
                  </a:cubicBezTo>
                  <a:cubicBezTo>
                    <a:pt x="20413" y="3200"/>
                    <a:pt x="20413" y="3200"/>
                    <a:pt x="20413" y="3200"/>
                  </a:cubicBezTo>
                  <a:cubicBezTo>
                    <a:pt x="21600" y="3200"/>
                    <a:pt x="21600" y="3200"/>
                    <a:pt x="21600" y="3200"/>
                  </a:cubicBezTo>
                  <a:cubicBezTo>
                    <a:pt x="21600" y="4533"/>
                    <a:pt x="21600" y="4533"/>
                    <a:pt x="21600" y="4533"/>
                  </a:cubicBezTo>
                  <a:close/>
                  <a:moveTo>
                    <a:pt x="10444" y="18133"/>
                  </a:moveTo>
                  <a:cubicBezTo>
                    <a:pt x="10444" y="10667"/>
                    <a:pt x="10444" y="10667"/>
                    <a:pt x="10444" y="10667"/>
                  </a:cubicBezTo>
                  <a:cubicBezTo>
                    <a:pt x="9257" y="10667"/>
                    <a:pt x="9257" y="10667"/>
                    <a:pt x="9257" y="10667"/>
                  </a:cubicBezTo>
                  <a:cubicBezTo>
                    <a:pt x="9257" y="10667"/>
                    <a:pt x="9257" y="10933"/>
                    <a:pt x="9020" y="11200"/>
                  </a:cubicBezTo>
                  <a:cubicBezTo>
                    <a:pt x="8782" y="11467"/>
                    <a:pt x="8782" y="11467"/>
                    <a:pt x="8545" y="11467"/>
                  </a:cubicBezTo>
                  <a:cubicBezTo>
                    <a:pt x="8545" y="12533"/>
                    <a:pt x="8545" y="12533"/>
                    <a:pt x="8545" y="12533"/>
                  </a:cubicBezTo>
                  <a:cubicBezTo>
                    <a:pt x="9020" y="12533"/>
                    <a:pt x="9020" y="12533"/>
                    <a:pt x="9020" y="12533"/>
                  </a:cubicBezTo>
                  <a:cubicBezTo>
                    <a:pt x="9020" y="18133"/>
                    <a:pt x="9020" y="18133"/>
                    <a:pt x="9020" y="18133"/>
                  </a:cubicBezTo>
                  <a:cubicBezTo>
                    <a:pt x="10444" y="18133"/>
                    <a:pt x="10444" y="18133"/>
                    <a:pt x="10444" y="18133"/>
                  </a:cubicBezTo>
                  <a:close/>
                  <a:moveTo>
                    <a:pt x="12818" y="18133"/>
                  </a:moveTo>
                  <a:cubicBezTo>
                    <a:pt x="12818" y="10667"/>
                    <a:pt x="12818" y="10667"/>
                    <a:pt x="12818" y="10667"/>
                  </a:cubicBezTo>
                  <a:cubicBezTo>
                    <a:pt x="11631" y="10667"/>
                    <a:pt x="11631" y="10667"/>
                    <a:pt x="11631" y="10667"/>
                  </a:cubicBezTo>
                  <a:cubicBezTo>
                    <a:pt x="11631" y="10667"/>
                    <a:pt x="11631" y="10933"/>
                    <a:pt x="11393" y="11200"/>
                  </a:cubicBezTo>
                  <a:cubicBezTo>
                    <a:pt x="11156" y="11467"/>
                    <a:pt x="11156" y="11467"/>
                    <a:pt x="10919" y="11467"/>
                  </a:cubicBezTo>
                  <a:cubicBezTo>
                    <a:pt x="10919" y="12533"/>
                    <a:pt x="10919" y="12533"/>
                    <a:pt x="10919" y="12533"/>
                  </a:cubicBezTo>
                  <a:cubicBezTo>
                    <a:pt x="11393" y="12533"/>
                    <a:pt x="11393" y="12533"/>
                    <a:pt x="11393" y="12533"/>
                  </a:cubicBezTo>
                  <a:cubicBezTo>
                    <a:pt x="11393" y="18133"/>
                    <a:pt x="11393" y="18133"/>
                    <a:pt x="11393" y="18133"/>
                  </a:cubicBezTo>
                  <a:cubicBezTo>
                    <a:pt x="12818" y="18133"/>
                    <a:pt x="12818" y="18133"/>
                    <a:pt x="12818" y="18133"/>
                  </a:cubicBezTo>
                  <a:close/>
                  <a:moveTo>
                    <a:pt x="19226" y="9600"/>
                  </a:moveTo>
                  <a:cubicBezTo>
                    <a:pt x="2374" y="9600"/>
                    <a:pt x="2374" y="9600"/>
                    <a:pt x="2374" y="9600"/>
                  </a:cubicBezTo>
                  <a:cubicBezTo>
                    <a:pt x="2374" y="16800"/>
                    <a:pt x="2374" y="16800"/>
                    <a:pt x="2374" y="16800"/>
                  </a:cubicBezTo>
                  <a:cubicBezTo>
                    <a:pt x="2374" y="17333"/>
                    <a:pt x="2611" y="17867"/>
                    <a:pt x="2848" y="18400"/>
                  </a:cubicBezTo>
                  <a:cubicBezTo>
                    <a:pt x="3086" y="18667"/>
                    <a:pt x="3560" y="18933"/>
                    <a:pt x="4035" y="18933"/>
                  </a:cubicBezTo>
                  <a:cubicBezTo>
                    <a:pt x="17565" y="18933"/>
                    <a:pt x="17565" y="18933"/>
                    <a:pt x="17565" y="18933"/>
                  </a:cubicBezTo>
                  <a:cubicBezTo>
                    <a:pt x="18040" y="18933"/>
                    <a:pt x="18514" y="18667"/>
                    <a:pt x="18752" y="18400"/>
                  </a:cubicBezTo>
                  <a:cubicBezTo>
                    <a:pt x="18989" y="17867"/>
                    <a:pt x="19226" y="17333"/>
                    <a:pt x="19226" y="16800"/>
                  </a:cubicBezTo>
                  <a:lnTo>
                    <a:pt x="19226" y="9600"/>
                  </a:lnTo>
                  <a:close/>
                </a:path>
              </a:pathLst>
            </a:custGeom>
            <a:solidFill>
              <a:srgbClr val="C07D34"/>
            </a:solidFill>
            <a:ln w="3175">
              <a:solidFill>
                <a:schemeClr val="tx2"/>
              </a:solidFill>
              <a:miter/>
            </a:ln>
          </p:spPr>
          <p:txBody>
            <a:bodyPr tIns="22860" bIns="22860"/>
            <a:p>
              <a:pPr defTabSz="457200">
                <a:defRPr sz="3600"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defRPr>
              </a:pPr>
              <a:endParaRPr sz="1800">
                <a:solidFill>
                  <a:srgbClr val="C07D34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691515" y="2587625"/>
            <a:ext cx="10869930" cy="97409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5000" b="1">
                <a:solidFill>
                  <a:srgbClr val="926A3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kern="100" noProof="0">
                <a:ln>
                  <a:noFill/>
                </a:ln>
                <a:solidFill>
                  <a:srgbClr val="42556C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默认通用模板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  <p:custDataLst>
              <p:tags r:id="rId4"/>
            </p:custDataLst>
          </p:nvPr>
        </p:nvSpPr>
        <p:spPr>
          <a:xfrm>
            <a:off x="4331970" y="6095365"/>
            <a:ext cx="3589655" cy="40513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 algn="ctr" defTabSz="457200">
              <a:lnSpc>
                <a:spcPct val="100000"/>
              </a:lnSpc>
              <a:buFontTx/>
              <a:defRPr/>
            </a:pPr>
            <a:r>
              <a:rPr kumimoji="1" lang="zh-CN" altLang="en-US" dirty="0"/>
              <a:t>司镜</a:t>
            </a:r>
            <a:r>
              <a:rPr kumimoji="1" altLang="zh-CN" dirty="0"/>
              <a:t>233</a:t>
            </a:r>
            <a:endParaRPr kumimoji="1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>
            <a:off x="449580" y="1449070"/>
            <a:ext cx="1569720" cy="2564130"/>
            <a:chOff x="1160" y="2282"/>
            <a:chExt cx="2472" cy="4038"/>
          </a:xfrm>
        </p:grpSpPr>
        <p:sp>
          <p:nvSpPr>
            <p:cNvPr id="3" name="文本框 2"/>
            <p:cNvSpPr txBox="1"/>
            <p:nvPr userDrawn="1">
              <p:custDataLst>
                <p:tags r:id="rId3"/>
              </p:custDataLst>
            </p:nvPr>
          </p:nvSpPr>
          <p:spPr>
            <a:xfrm rot="5400000">
              <a:off x="-118" y="4123"/>
              <a:ext cx="3475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>
                <a:buClrTx/>
                <a:buSzTx/>
                <a:buFontTx/>
              </a:pPr>
              <a:r>
                <a:rPr lang="en-US" altLang="zh-CN" sz="3200" b="1" i="1" noProof="0">
                  <a:ln>
                    <a:noFill/>
                  </a:ln>
                  <a:solidFill>
                    <a:srgbClr val="42556C"/>
                  </a:solidFill>
                  <a:effectLst/>
                  <a:uLnTx/>
                  <a:uFillTx/>
                  <a:latin typeface="Century Gothic" panose="020B0502020202020204"/>
                  <a:ea typeface="方正兰亭黑_GBK"/>
                </a:rPr>
                <a:t>CONTENTS</a:t>
              </a:r>
              <a:endParaRPr lang="en-US" altLang="zh-CN" sz="3200" b="1" i="1" noProof="0" dirty="0">
                <a:ln>
                  <a:noFill/>
                </a:ln>
                <a:solidFill>
                  <a:srgbClr val="42556C"/>
                </a:solidFill>
                <a:effectLst/>
                <a:uLnTx/>
                <a:uFillTx/>
                <a:latin typeface="Century Gothic" panose="020B0502020202020204"/>
                <a:ea typeface="方正兰亭黑_GBK"/>
                <a:cs typeface="Raleway" panose="020B0503030101060003" charset="0"/>
              </a:endParaRPr>
            </a:p>
          </p:txBody>
        </p:sp>
        <p:sp>
          <p:nvSpPr>
            <p:cNvPr id="4" name="文本框 3"/>
            <p:cNvSpPr txBox="1"/>
            <p:nvPr userDrawn="1">
              <p:custDataLst>
                <p:tags r:id="rId4"/>
              </p:custDataLst>
            </p:nvPr>
          </p:nvSpPr>
          <p:spPr>
            <a:xfrm>
              <a:off x="1988" y="2282"/>
              <a:ext cx="1644" cy="3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</a:pPr>
              <a:r>
                <a:rPr lang="zh-CN" altLang="en-US" sz="6000" b="1" kern="100" noProof="0">
                  <a:ln>
                    <a:noFill/>
                  </a:ln>
                  <a:solidFill>
                    <a:srgbClr val="42556C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目</a:t>
              </a:r>
              <a:endParaRPr lang="zh-CN" altLang="en-US" sz="6000" b="1" kern="100" noProof="0">
                <a:ln>
                  <a:noFill/>
                </a:ln>
                <a:solidFill>
                  <a:srgbClr val="42556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</a:pPr>
              <a:r>
                <a:rPr lang="zh-CN" altLang="en-US" sz="6000" b="1" kern="100" noProof="0">
                  <a:ln>
                    <a:noFill/>
                  </a:ln>
                  <a:solidFill>
                    <a:srgbClr val="42556C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录</a:t>
              </a:r>
              <a:endParaRPr lang="zh-CN" altLang="en-US" sz="6000" b="1" kern="100" noProof="0" dirty="0">
                <a:ln>
                  <a:noFill/>
                </a:ln>
                <a:solidFill>
                  <a:srgbClr val="42556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691515" y="1985010"/>
            <a:ext cx="10869930" cy="1731010"/>
          </a:xfrm>
          <a:prstGeom prst="rect">
            <a:avLst/>
          </a:prstGeom>
        </p:spPr>
        <p:txBody>
          <a:bodyPr>
            <a:noAutofit/>
          </a:bodyPr>
          <a:lstStyle>
            <a:lvl1pPr marL="0" marR="0" lvl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000" b="1" i="0" u="none" strike="noStrike" kern="100" cap="none" spc="0" normalizeH="0" baseline="0" noProof="0">
                <a:ln>
                  <a:noFill/>
                </a:ln>
                <a:solidFill>
                  <a:srgbClr val="42556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defRPr>
            </a:lvl1pPr>
          </a:lstStyle>
          <a:p>
            <a:r>
              <a:rPr kumimoji="1" lang="zh-CN" altLang="en-US" dirty="0"/>
              <a:t>单击此处编辑标题</a:t>
            </a:r>
            <a:br>
              <a:rPr kumimoji="1" lang="en-US" altLang="zh-CN" dirty="0"/>
            </a:br>
            <a:r>
              <a:rPr kumimoji="1" lang="zh-CN" altLang="en-US" dirty="0"/>
              <a:t>单击此处编辑母版标题</a:t>
            </a:r>
            <a:endParaRPr kumimoji="1" lang="zh-CN" altLang="en-US" dirty="0"/>
          </a:p>
        </p:txBody>
      </p:sp>
      <p:sp>
        <p:nvSpPr>
          <p:cNvPr id="7" name="对角圆角矩形 6"/>
          <p:cNvSpPr/>
          <p:nvPr userDrawn="1">
            <p:custDataLst>
              <p:tags r:id="rId4"/>
            </p:custDataLst>
          </p:nvPr>
        </p:nvSpPr>
        <p:spPr>
          <a:xfrm>
            <a:off x="4498340" y="4498340"/>
            <a:ext cx="3194685" cy="495300"/>
          </a:xfrm>
          <a:prstGeom prst="round2DiagRect">
            <a:avLst/>
          </a:prstGeom>
          <a:solidFill>
            <a:srgbClr val="425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3" hasCustomPrompt="1"/>
            <p:custDataLst>
              <p:tags r:id="rId5"/>
            </p:custDataLst>
          </p:nvPr>
        </p:nvSpPr>
        <p:spPr>
          <a:xfrm>
            <a:off x="4301378" y="4443095"/>
            <a:ext cx="3589655" cy="114236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kumimoji="1" lang="zh-CN" altLang="en-US" dirty="0"/>
              <a:t>单击此处编辑文字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7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8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9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20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2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22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23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24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25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26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27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28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29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30.png"/><Relationship Id="rId4" Type="http://schemas.openxmlformats.org/officeDocument/2006/relationships/image" Target="../media/image6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3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32.png"/><Relationship Id="rId4" Type="http://schemas.openxmlformats.org/officeDocument/2006/relationships/image" Target="../media/image6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42556C"/>
                </a:solidFill>
              </a:rPr>
              <a:t>这是一份自动生成的PPT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t>关注微信公众号'司镜233'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28800"/>
            <a:ext cx="597408" cy="597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743200"/>
            <a:ext cx="597408" cy="5974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42556C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657600"/>
            <a:ext cx="597408" cy="5974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572000"/>
            <a:ext cx="597408" cy="5974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8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828800"/>
            <a:ext cx="597408" cy="5974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437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743200"/>
            <a:ext cx="597408" cy="59740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437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657600"/>
            <a:ext cx="597408" cy="59740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7437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572000"/>
            <a:ext cx="597408" cy="59740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437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1、书写文档内容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可以在任何地方，书写md文件，但要记得路径</a:t>
            </a:r>
          </a:p>
        </p:txBody>
      </p:sp>
      <p:pic>
        <p:nvPicPr>
          <p:cNvPr id="5" name="Picture 4" descr="img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3604591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414528" cy="4450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起任何名字，与生成的PPT标题无关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414528" cy="4450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最好起英文的，因为你的环境有可能不支持中文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414528" cy="4450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生成的ppt文件，在out-print中</a:t>
            </a:r>
          </a:p>
        </p:txBody>
      </p:sp>
      <p:pic>
        <p:nvPicPr>
          <p:cNvPr id="12" name="Picture 11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0400"/>
            <a:ext cx="414528" cy="4450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0" y="32004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可以建一个指定的文件夹，专门用于写文档</a:t>
            </a:r>
          </a:p>
        </p:txBody>
      </p:sp>
      <p:pic>
        <p:nvPicPr>
          <p:cNvPr id="14" name="Picture 13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657600"/>
            <a:ext cx="414528" cy="4450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58000" y="36576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在本文后面，有两个写markdown文件的工具介绍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2、写PPT的题目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用两行---夹住的中间部分</a:t>
            </a:r>
          </a:p>
        </p:txBody>
      </p:sp>
      <p:pic>
        <p:nvPicPr>
          <p:cNvPr id="5" name="Picture 4" descr="img_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1640264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414528" cy="4450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Titl'+model_name+' 后面写PPT的首页标题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414528" cy="4450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Author: 后面写你的名字，或是其他副标题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414528" cy="4450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Data: 后面可以写日期，作为尾页的日期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3、写PPT的目录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用#，加上一个空格，在后面书写的是一级标题，会自动生成目录</a:t>
            </a:r>
          </a:p>
        </p:txBody>
      </p:sp>
      <p:pic>
        <p:nvPicPr>
          <p:cNvPr id="5" name="Picture 4" descr="img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3434457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414528" cy="4450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标题和标题，不要重复，否则会覆盖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414528" cy="4450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一级标题，会自动生成PPT的目录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4、写每一页的标题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用##，加上一个空格，在后面书写的是二级标题，会自动生成为每一页的标题</a:t>
            </a:r>
          </a:p>
        </p:txBody>
      </p:sp>
      <p:pic>
        <p:nvPicPr>
          <p:cNvPr id="5" name="Picture 4" descr="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4364915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414528" cy="4450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在每个一级标题下，一定要有二级标题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414528" cy="4450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有多少个二级标题，就会生成多少页的PPT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414528" cy="4450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二级标题之间，不要重复，否则会覆盖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5、写每一页的内容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每页内容，可以有几种组成的部分</a:t>
            </a:r>
          </a:p>
        </p:txBody>
      </p:sp>
      <p:pic>
        <p:nvPicPr>
          <p:cNvPr id="5" name="Picture 4" descr="img_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2354712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414528" cy="4450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‘&gt;’+空格：一行文字介绍，呈现在页标题的下方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414528" cy="4450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图片![图片的名字](图片的目录地址)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414528" cy="4450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图片地址要写绝对路径</a:t>
            </a:r>
          </a:p>
        </p:txBody>
      </p:sp>
      <p:pic>
        <p:nvPicPr>
          <p:cNvPr id="12" name="Picture 11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0400"/>
            <a:ext cx="414528" cy="4450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0" y="32004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一张图片会居中，两张图片会平分</a:t>
            </a:r>
          </a:p>
        </p:txBody>
      </p:sp>
      <p:pic>
        <p:nvPicPr>
          <p:cNvPr id="14" name="Picture 13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657600"/>
            <a:ext cx="414528" cy="4450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58000" y="36576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列表用'-’+空格，后面书写该陈列点的内容</a:t>
            </a:r>
          </a:p>
        </p:txBody>
      </p:sp>
      <p:pic>
        <p:nvPicPr>
          <p:cNvPr id="16" name="Picture 1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4114800"/>
            <a:ext cx="414528" cy="44500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58000" y="4114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可以一张图片+一部分陈列点的方式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6、随时记录你的灵感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如果你有内容，不想展示在PPT上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414528" cy="445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书写两行```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414528" cy="445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在两行中间，记录你的灵感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414528" cy="4450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这中间的内容，将不会展现在PPT上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28800"/>
            <a:ext cx="597408" cy="597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743200"/>
            <a:ext cx="597408" cy="5974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657600"/>
            <a:ext cx="597408" cy="5974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42556C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572000"/>
            <a:ext cx="597408" cy="5974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8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828800"/>
            <a:ext cx="597408" cy="5974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437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743200"/>
            <a:ext cx="597408" cy="59740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437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657600"/>
            <a:ext cx="597408" cy="59740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7437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572000"/>
            <a:ext cx="597408" cy="59740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437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一些报错点 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如果你遇到了问题，可以先来这里看看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414528" cy="445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如果要重新生成，一定要关闭原来的生成的文件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414528" cy="445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图片可能会出现缩略不一致的情况，可以手动调整一下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414528" cy="4450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更多的问题，可以在公众号内询问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交流群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本来是不想创建交流群的，但想到大家可能会遇到使用上的问题，所以就建一个答疑群吧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414528" cy="445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免费用户：后台回复"小助手"获得小助手的微信，添加小助手后说明来意，然后小助手会拉您进群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414528" cy="445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付费用户：付费后，会连同代码、模板，一起将群二维码发给您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42556C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current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28800"/>
            <a:ext cx="597408" cy="597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743200"/>
            <a:ext cx="597408" cy="5974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657600"/>
            <a:ext cx="597408" cy="5974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572000"/>
            <a:ext cx="597408" cy="5974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8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828800"/>
            <a:ext cx="597408" cy="5974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437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2743200"/>
            <a:ext cx="597408" cy="59740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437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657600"/>
            <a:ext cx="597408" cy="59740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7437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4572000"/>
            <a:ext cx="597408" cy="59740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437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28800"/>
            <a:ext cx="597408" cy="597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743200"/>
            <a:ext cx="597408" cy="5974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657600"/>
            <a:ext cx="597408" cy="5974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572000"/>
            <a:ext cx="597408" cy="5974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8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42556C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828800"/>
            <a:ext cx="597408" cy="5974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437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743200"/>
            <a:ext cx="597408" cy="59740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437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657600"/>
            <a:ext cx="597408" cy="59740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7437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572000"/>
            <a:ext cx="597408" cy="59740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437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获取更多的模板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在微信公众号内回复"PPT模板"，即可获得更多的模板</a:t>
            </a:r>
          </a:p>
        </p:txBody>
      </p:sp>
      <p:pic>
        <p:nvPicPr>
          <p:cNvPr id="5" name="Picture 4" descr="image-202302131659446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3265102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414528" cy="4450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现在已有十多个模板，满足基本通用场景的使用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414528" cy="4450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定价￥10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414528" cy="4450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关注微信公众号"司镜233", 回复”PPT模板“</a:t>
            </a:r>
          </a:p>
        </p:txBody>
      </p:sp>
      <p:pic>
        <p:nvPicPr>
          <p:cNvPr id="12" name="Picture 11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0400"/>
            <a:ext cx="414528" cy="4450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0" y="32004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付费后，会给您发送特定的PPT模板和模板代码</a:t>
            </a:r>
          </a:p>
        </p:txBody>
      </p:sp>
      <p:pic>
        <p:nvPicPr>
          <p:cNvPr id="14" name="Picture 13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657600"/>
            <a:ext cx="414528" cy="4450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58000" y="36576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使用方式和普通的一样，但是模板会更多</a:t>
            </a:r>
          </a:p>
        </p:txBody>
      </p:sp>
      <p:pic>
        <p:nvPicPr>
          <p:cNvPr id="16" name="Picture 1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4114800"/>
            <a:ext cx="414528" cy="44500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58000" y="4114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具体的模板样式，可以参见后面的主题展示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模板定制化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可以根据你自己的喜好和要求，定制化一套模板和相应的代码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414528" cy="445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如果你想定制一套自己的代码和模板，可以联系我们进行个性化的定做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414528" cy="445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定制带有特定个的logo、风格的模板，作为长期使用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414528" cy="4450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付费标价￥200/次，如果要求比较复杂看情况而定</a:t>
            </a:r>
          </a:p>
        </p:txBody>
      </p:sp>
      <p:pic>
        <p:nvPicPr>
          <p:cNvPr id="11" name="Picture 10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00400"/>
            <a:ext cx="414528" cy="4450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71600" y="32004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关注微信公众号"司镜233", 说出你想要的风格和样式吧！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28800"/>
            <a:ext cx="597408" cy="597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743200"/>
            <a:ext cx="597408" cy="5974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657600"/>
            <a:ext cx="597408" cy="5974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572000"/>
            <a:ext cx="597408" cy="5974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8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828800"/>
            <a:ext cx="597408" cy="5974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437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42556C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2743200"/>
            <a:ext cx="597408" cy="59740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437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657600"/>
            <a:ext cx="597408" cy="59740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7437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572000"/>
            <a:ext cx="597408" cy="59740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437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通用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这是通用风格的样式展现</a:t>
            </a:r>
          </a:p>
        </p:txBody>
      </p:sp>
      <p:pic>
        <p:nvPicPr>
          <p:cNvPr id="5" name="Picture 4" descr="image-202302101144333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3123585"/>
          </a:xfrm>
          <a:prstGeom prst="rect">
            <a:avLst/>
          </a:prstGeom>
        </p:spPr>
      </p:pic>
      <p:pic>
        <p:nvPicPr>
          <p:cNvPr id="6" name="Picture 5" descr="image-202302101144153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5486400" cy="311478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通用-红白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这是一个通用的风格，采用红色和白色进行搭配</a:t>
            </a:r>
          </a:p>
        </p:txBody>
      </p:sp>
      <p:pic>
        <p:nvPicPr>
          <p:cNvPr id="5" name="Picture 4" descr="image-2023021315385842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28800"/>
            <a:ext cx="8063345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通用-蓝白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这是一个蓝白风格的展现</a:t>
            </a:r>
          </a:p>
        </p:txBody>
      </p:sp>
      <p:pic>
        <p:nvPicPr>
          <p:cNvPr id="5" name="Picture 4" descr="image-202302161050546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28800"/>
            <a:ext cx="8072736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通用-蓝黄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这是一个通用风格的展现，采用蓝色和黄色进行搭配</a:t>
            </a:r>
          </a:p>
        </p:txBody>
      </p:sp>
      <p:pic>
        <p:nvPicPr>
          <p:cNvPr id="5" name="Picture 4" descr="image-202302161051185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28800"/>
            <a:ext cx="796977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水彩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这是水彩风格的样式展现</a:t>
            </a:r>
          </a:p>
        </p:txBody>
      </p:sp>
      <p:pic>
        <p:nvPicPr>
          <p:cNvPr id="5" name="Picture 4" descr="image-2023020920203993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28800"/>
            <a:ext cx="8066145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科技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这是科技风格的样式展现</a:t>
            </a:r>
          </a:p>
        </p:txBody>
      </p:sp>
      <p:pic>
        <p:nvPicPr>
          <p:cNvPr id="5" name="Picture 4" descr="image-2023021310135208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28800"/>
            <a:ext cx="8069443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你还在为调整PPT的格式烦心吗？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这个简单的工具，将为节省很多的时间和心力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414528" cy="445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你只需要关注你想表达的内容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414528" cy="445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只需写下文字内容、想展示的图片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414528" cy="4450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其余的，交给这个小工具吧！</a:t>
            </a:r>
          </a:p>
        </p:txBody>
      </p:sp>
      <p:pic>
        <p:nvPicPr>
          <p:cNvPr id="11" name="Picture 10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00400"/>
            <a:ext cx="414528" cy="4450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71600" y="32004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自动化生成首页、尾页、目录</a:t>
            </a:r>
          </a:p>
        </p:txBody>
      </p:sp>
      <p:pic>
        <p:nvPicPr>
          <p:cNvPr id="13" name="Picture 12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657600"/>
            <a:ext cx="414528" cy="44500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71600" y="36576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根据文字内容，生成具体的PPT页面</a:t>
            </a:r>
          </a:p>
        </p:txBody>
      </p:sp>
      <p:pic>
        <p:nvPicPr>
          <p:cNvPr id="15" name="Picture 1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114800"/>
            <a:ext cx="414528" cy="4450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71600" y="4114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可以插入图片，一张PPT内不要超过两张</a:t>
            </a:r>
          </a:p>
        </p:txBody>
      </p:sp>
      <p:pic>
        <p:nvPicPr>
          <p:cNvPr id="17" name="Picture 1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572000"/>
            <a:ext cx="414528" cy="44500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71600" y="4572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生成后，根据自己的需要可以微调</a:t>
            </a:r>
          </a:p>
        </p:txBody>
      </p:sp>
      <p:pic>
        <p:nvPicPr>
          <p:cNvPr id="19" name="Picture 1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029200"/>
            <a:ext cx="414528" cy="44500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371600" y="5029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暂不支持动画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书法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这是一个书法风格的样式展示</a:t>
            </a:r>
          </a:p>
        </p:txBody>
      </p:sp>
      <p:pic>
        <p:nvPicPr>
          <p:cNvPr id="5" name="Picture 4" descr="image-2023021311351707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28800"/>
            <a:ext cx="8038309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教学-绿色黑板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这是教学通用的风格展示，采用绿色的黑白作为底色</a:t>
            </a:r>
          </a:p>
        </p:txBody>
      </p:sp>
      <p:pic>
        <p:nvPicPr>
          <p:cNvPr id="5" name="Picture 4" descr="image-202302131649505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28800"/>
            <a:ext cx="8051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教学-黑色黑板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这是教学通用的风格展示，采用黑色的黑板为底色</a:t>
            </a:r>
          </a:p>
        </p:txBody>
      </p:sp>
      <p:pic>
        <p:nvPicPr>
          <p:cNvPr id="5" name="Picture 4" descr="image-2023021314491048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28800"/>
            <a:ext cx="80645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读书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这是一份读书风格的展示，搭配绿植，更显清新</a:t>
            </a:r>
          </a:p>
        </p:txBody>
      </p:sp>
      <p:pic>
        <p:nvPicPr>
          <p:cNvPr id="5" name="Picture 4" descr="image-2023021316530695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28800"/>
            <a:ext cx="801363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灰红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这是灰色和红色搭配的风格</a:t>
            </a:r>
          </a:p>
        </p:txBody>
      </p:sp>
      <p:pic>
        <p:nvPicPr>
          <p:cNvPr id="5" name="Picture 4" descr="image-2023021316421447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28800"/>
            <a:ext cx="8040632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简约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这是一个简约风格的展示</a:t>
            </a:r>
          </a:p>
        </p:txBody>
      </p:sp>
      <p:pic>
        <p:nvPicPr>
          <p:cNvPr id="5" name="Picture 4" descr="image-2023021316482264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28800"/>
            <a:ext cx="8059656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极简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这是一份极简风格的展示</a:t>
            </a:r>
          </a:p>
        </p:txBody>
      </p:sp>
      <p:pic>
        <p:nvPicPr>
          <p:cNvPr id="5" name="Picture 4" descr="image-2023021316461828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28800"/>
            <a:ext cx="8090397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可爱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这是一份可爱风格的内容展示</a:t>
            </a:r>
          </a:p>
        </p:txBody>
      </p:sp>
      <p:pic>
        <p:nvPicPr>
          <p:cNvPr id="5" name="Picture 4" descr="image-2023021316570499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28800"/>
            <a:ext cx="7974106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28800"/>
            <a:ext cx="597408" cy="597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743200"/>
            <a:ext cx="597408" cy="5974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657600"/>
            <a:ext cx="597408" cy="5974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572000"/>
            <a:ext cx="597408" cy="5974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8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828800"/>
            <a:ext cx="597408" cy="5974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437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743200"/>
            <a:ext cx="597408" cy="59740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437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42556C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657600"/>
            <a:ext cx="597408" cy="59740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7437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572000"/>
            <a:ext cx="597408" cy="59740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437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1、创建一个文件夹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新建一个文件夹，放置你的PPT文字内容</a:t>
            </a:r>
          </a:p>
        </p:txBody>
      </p:sp>
      <p:pic>
        <p:nvPicPr>
          <p:cNvPr id="5" name="Picture 4" descr="img_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1640264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414528" cy="4450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在文件夹内，再创建一个文件夹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414528" cy="4450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命名为images，用来存放你的图片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效果展示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本项目中readme.pptx, 就是根据本篇文字内容，生成的PPT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414528" cy="445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你可以在项目的目录中找到它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414528" cy="445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这是一个通用的模板，还有很多其他的模板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2、新建一个文件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可以使用任何markdown的软件写你的文字，这里使用免费的vs</a:t>
            </a:r>
          </a:p>
        </p:txBody>
      </p:sp>
      <p:pic>
        <p:nvPicPr>
          <p:cNvPr id="5" name="Picture 4" descr="img_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4114800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414528" cy="4450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点击New File，新建一个文件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414528" cy="4450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文件名，一定要以.md结尾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3、打开预览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如图所示，打开预览</a:t>
            </a:r>
          </a:p>
        </p:txBody>
      </p:sp>
      <p:pic>
        <p:nvPicPr>
          <p:cNvPr id="5" name="Picture 4" descr="img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288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3、开始书写你的灵感吧！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按照上述的格式，书写你的灵感吧！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28800"/>
            <a:ext cx="597408" cy="597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743200"/>
            <a:ext cx="597408" cy="5974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657600"/>
            <a:ext cx="597408" cy="5974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572000"/>
            <a:ext cx="597408" cy="5974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8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828800"/>
            <a:ext cx="597408" cy="5974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437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743200"/>
            <a:ext cx="597408" cy="59740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437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657600"/>
            <a:ext cx="597408" cy="59740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7437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42556C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4572000"/>
            <a:ext cx="597408" cy="59740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437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图片路径设置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我比较喜欢用Typora，但它是付费的</a:t>
            </a:r>
          </a:p>
        </p:txBody>
      </p:sp>
      <p:pic>
        <p:nvPicPr>
          <p:cNvPr id="5" name="Picture 4" descr="img_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2704730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414528" cy="4450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Typora可以设置图片粘贴路径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414528" cy="4450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不需要手动书写图片路径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414528" cy="4450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直接复制、粘贴即可</a:t>
            </a:r>
          </a:p>
        </p:txBody>
      </p:sp>
      <p:pic>
        <p:nvPicPr>
          <p:cNvPr id="12" name="Picture 11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0400"/>
            <a:ext cx="414528" cy="4450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0" y="32004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在文件-偏好设置里，按照我这样设置</a:t>
            </a:r>
          </a:p>
        </p:txBody>
      </p:sp>
      <p:pic>
        <p:nvPicPr>
          <p:cNvPr id="14" name="Picture 13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657600"/>
            <a:ext cx="414528" cy="4450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58000" y="36576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记得，不要选择相对路径</a:t>
            </a:r>
          </a:p>
        </p:txBody>
      </p:sp>
      <p:pic>
        <p:nvPicPr>
          <p:cNvPr id="16" name="Picture 1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4114800"/>
            <a:ext cx="414528" cy="44500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58000" y="4114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这样我们也不用手动管理文件中的图片了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感谢各位的聆听</a:t>
            </a:r>
            <a:br/>
            <a:r>
              <a:t>请领导批评指正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t>2023.02.09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28800"/>
            <a:ext cx="597408" cy="597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42556C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743200"/>
            <a:ext cx="597408" cy="5974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657600"/>
            <a:ext cx="597408" cy="5974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572000"/>
            <a:ext cx="597408" cy="5974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8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828800"/>
            <a:ext cx="597408" cy="5974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437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743200"/>
            <a:ext cx="597408" cy="59740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437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657600"/>
            <a:ext cx="597408" cy="59740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7437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D0CECE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572000"/>
            <a:ext cx="597408" cy="59740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437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1、下载软件包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下载软件包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414528" cy="445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你需要下载软件包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414528" cy="445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记得解压哦！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2、运行这个小工具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进入dict目录下，运行'ppt生成器'</a:t>
            </a:r>
          </a:p>
        </p:txBody>
      </p:sp>
      <p:pic>
        <p:nvPicPr>
          <p:cNvPr id="5" name="Picture 4" descr="img_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28800"/>
            <a:ext cx="7733424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3、选择文件和模板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选择合适文件、喜欢的模板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414528" cy="445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选择你已经写好的markdown文件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414528" cy="445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选择你喜欢的模板，通用的的模板是免费的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42556C"/>
                </a:solidFill>
              </a:rPr>
              <a:t>在项目中查看所有的样式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1710416" cy="694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9728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打开md-file/readme文件夹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414528" cy="445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当前所有的样式在这里都有所展现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414528" cy="445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default.md是文本内容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414528" cy="4450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其余的pptx文件，是根据default.md生成的不同风格的PPT</a:t>
            </a:r>
          </a:p>
        </p:txBody>
      </p:sp>
      <p:pic>
        <p:nvPicPr>
          <p:cNvPr id="11" name="Picture 10" descr="image-202302161123220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" y="3200400"/>
            <a:ext cx="5486400" cy="24702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PP_MARK_KEY" val="ace2c3dd-4d3b-4b30-ae06-059871de312d"/>
  <p:tag name="COMMONDATA" val="eyJjb3VudCI6MTEsImhkaWQiOiJlZDVjODliYzg0NTM0Yjk5Nzc5MTdiMjdiMGJhNTc0OCIsInVzZXJDb3VudCI6NX0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Trebuchet MS</vt:lpstr>
      <vt:lpstr>Times New Roman</vt:lpstr>
      <vt:lpstr>汉仪书宋二简</vt:lpstr>
      <vt:lpstr>Century Gothic</vt:lpstr>
      <vt:lpstr>方正兰亭黑_GBK</vt:lpstr>
      <vt:lpstr>黑体</vt:lpstr>
      <vt:lpstr>Raleway</vt:lpstr>
      <vt:lpstr>Calibri</vt:lpstr>
      <vt:lpstr>Arial Unicode MS</vt:lpstr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极简历</dc:creator>
  <cp:lastModifiedBy>cmsz</cp:lastModifiedBy>
  <cp:revision>278</cp:revision>
  <dcterms:created xsi:type="dcterms:W3CDTF">2018-04-10T08:52:00Z</dcterms:created>
  <dcterms:modified xsi:type="dcterms:W3CDTF">2023-02-10T03:32:37Z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KSORubyTemplateID">
    <vt:lpwstr>13</vt:lpwstr>
  </property>
  <property fmtid="{D5CDD505-2E9C-101B-9397-08002B2CF9AE}" pid="4" name="KSOTemplateUUID">
    <vt:lpwstr>v1.0_mb_FK9DaqbUlcgBFrbUYwKZVA==</vt:lpwstr>
  </property>
  <property fmtid="{D5CDD505-2E9C-101B-9397-08002B2CF9AE}" pid="5" name="ICV">
    <vt:lpwstr>11B16C7CAAFB411DA555D57338176B98</vt:lpwstr>
  </property>
</Properties>
</file>