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556C"/>
    <a:srgbClr val="C07D34"/>
    <a:srgbClr val="DFC9A5"/>
    <a:srgbClr val="926A3E"/>
    <a:srgbClr val="865F21"/>
    <a:srgbClr val="7E5224"/>
    <a:srgbClr val="C69035"/>
    <a:srgbClr val="F6E1BD"/>
    <a:srgbClr val="C58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2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233045" y="821690"/>
            <a:ext cx="11709400" cy="88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4225" y="152400"/>
            <a:ext cx="10302240" cy="905510"/>
          </a:xfrm>
        </p:spPr>
        <p:txBody>
          <a:bodyPr anchor="ctr" anchorCtr="0"/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64490" y="425450"/>
            <a:ext cx="273050" cy="27368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5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6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solidFill>
                <a:schemeClr val="tx2"/>
              </a:solidFill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2587625"/>
            <a:ext cx="10869930" cy="9740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默认通用模板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4"/>
            </p:custDataLst>
          </p:nvPr>
        </p:nvSpPr>
        <p:spPr>
          <a:xfrm>
            <a:off x="4331970" y="6095365"/>
            <a:ext cx="3589655" cy="405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defTabSz="457200">
              <a:lnSpc>
                <a:spcPct val="100000"/>
              </a:lnSpc>
              <a:buFontTx/>
              <a:defRPr/>
            </a:pPr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49580" y="1449070"/>
            <a:ext cx="1569720" cy="2564130"/>
            <a:chOff x="1160" y="2282"/>
            <a:chExt cx="2472" cy="4038"/>
          </a:xfrm>
        </p:grpSpPr>
        <p:sp>
          <p:nvSpPr>
            <p:cNvPr id="3" name="文本框 2"/>
            <p:cNvSpPr txBox="1"/>
            <p:nvPr userDrawn="1">
              <p:custDataLst>
                <p:tags r:id="rId3"/>
              </p:custDataLst>
            </p:nvPr>
          </p:nvSpPr>
          <p:spPr>
            <a:xfrm rot="5400000">
              <a:off x="-118" y="4123"/>
              <a:ext cx="347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200" b="1" i="1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Century Gothic" panose="020B0502020202020204"/>
                  <a:ea typeface="方正兰亭黑_GBK"/>
                </a:rPr>
                <a:t>CONTENTS</a:t>
              </a:r>
              <a:endParaRPr lang="en-US" altLang="zh-CN" sz="3200" b="1" i="1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4"/>
              </p:custDataLst>
            </p:nvPr>
          </p:nvSpPr>
          <p:spPr>
            <a:xfrm>
              <a:off x="1988" y="2282"/>
              <a:ext cx="164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目</a:t>
              </a:r>
              <a:endParaRPr lang="zh-CN" altLang="en-US" sz="6000" b="1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录</a:t>
              </a:r>
              <a:endParaRPr lang="zh-CN" altLang="en-US" sz="6000" b="1" kern="100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00" cap="none" spc="0" normalizeH="0" baseline="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ce2c3dd-4d3b-4b30-ae06-059871de312d"/>
  <p:tag name="COMMONDATA" val="eyJjb3VudCI6MTEsImhkaWQiOiJlZDVjODliYzg0NTM0Yjk5Nzc5MTdiMjdiMGJhNTc0OCIsInVzZXJDb3VudCI6N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Trebuchet MS</vt:lpstr>
      <vt:lpstr>Times New Roman</vt:lpstr>
      <vt:lpstr>汉仪书宋二简</vt:lpstr>
      <vt:lpstr>Century Gothic</vt:lpstr>
      <vt:lpstr>方正兰亭黑_GBK</vt:lpstr>
      <vt:lpstr>黑体</vt:lpstr>
      <vt:lpstr>Raleway</vt:lpstr>
      <vt:lpstr>Calibri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cmsz</cp:lastModifiedBy>
  <cp:revision>278</cp:revision>
  <dcterms:created xsi:type="dcterms:W3CDTF">2018-04-10T08:52:00Z</dcterms:created>
  <dcterms:modified xsi:type="dcterms:W3CDTF">2023-02-10T03:32:37Z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