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7D34"/>
    <a:srgbClr val="DFC9A5"/>
    <a:srgbClr val="926A3E"/>
    <a:srgbClr val="865F21"/>
    <a:srgbClr val="7E5224"/>
    <a:srgbClr val="C69035"/>
    <a:srgbClr val="F6E1BD"/>
    <a:srgbClr val="C58E31"/>
    <a:srgbClr val="F9E6C4"/>
    <a:srgbClr val="C583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" Type="http://schemas.openxmlformats.org/officeDocument/2006/relationships/theme" Target="theme/theme1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" Type="http://schemas.openxmlformats.org/officeDocument/2006/relationships/notesMaster" Target="notesMasters/notesMaster1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commentAuthors" Target="commentAuthors.xml"/><Relationship Id="rId9" Type="http://schemas.openxmlformats.org/officeDocument/2006/relationships/tags" Target="tags/tag13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tags" Target="../tags/tag1.xml"/><Relationship Id="rId5" Type="http://schemas.openxmlformats.org/officeDocument/2006/relationships/tags" Target="../tags/tag2.xml"/><Relationship Id="rId6" Type="http://schemas.openxmlformats.org/officeDocument/2006/relationships/tags" Target="../tags/tag3.xml"/><Relationship Id="rId7" Type="http://schemas.openxmlformats.org/officeDocument/2006/relationships/tags" Target="../tags/tag4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tags" Target="../tags/tag5.xml"/><Relationship Id="rId4" Type="http://schemas.openxmlformats.org/officeDocument/2006/relationships/tags" Target="../tags/tag6.xml"/><Relationship Id="rId5" Type="http://schemas.openxmlformats.org/officeDocument/2006/relationships/tags" Target="../tags/tag7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tags" Target="../tags/tag8.xml"/><Relationship Id="rId5" Type="http://schemas.openxmlformats.org/officeDocument/2006/relationships/tags" Target="../tags/tag9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:\1.设计资源-标题要多长有多长\PPT类型设计模板风格合辑（PP000）\(0.DOCER\通用模板\待编辑\1s.png1s"/>
          <p:cNvPicPr>
            <a:picLocks noChangeAspect="1"/>
          </p:cNvPicPr>
          <p:nvPr userDrawn="1"/>
        </p:nvPicPr>
        <p:blipFill>
          <a:blip r:embed="rId2"/>
          <a:srcRect l="64187" t="33437"/>
          <a:stretch>
            <a:fillRect/>
          </a:stretch>
        </p:blipFill>
        <p:spPr>
          <a:xfrm rot="16200000">
            <a:off x="469265" y="3389630"/>
            <a:ext cx="2992877" cy="3960000"/>
          </a:xfrm>
          <a:prstGeom prst="rect">
            <a:avLst/>
          </a:prstGeom>
        </p:spPr>
      </p:pic>
      <p:pic>
        <p:nvPicPr>
          <p:cNvPr id="2" name="图片 1" descr="E:\1.设计资源-标题要多长有多长\PPT类型设计模板风格合辑（PP000）\(0.DOCER\通用模板\待编辑\1.png1"/>
          <p:cNvPicPr>
            <a:picLocks noChangeAspect="1"/>
          </p:cNvPicPr>
          <p:nvPr userDrawn="1"/>
        </p:nvPicPr>
        <p:blipFill>
          <a:blip r:embed="rId3"/>
          <a:srcRect l="68719" t="30222"/>
          <a:stretch>
            <a:fillRect/>
          </a:stretch>
        </p:blipFill>
        <p:spPr>
          <a:xfrm rot="16200000" flipH="1" flipV="1">
            <a:off x="9047685" y="-828610"/>
            <a:ext cx="2292079" cy="3960000"/>
          </a:xfrm>
          <a:prstGeom prst="rect">
            <a:avLst/>
          </a:prstGeom>
        </p:spPr>
      </p:pic>
      <p:cxnSp>
        <p:nvCxnSpPr>
          <p:cNvPr id="9" name="直接连接符 3"/>
          <p:cNvCxnSpPr/>
          <p:nvPr userDrawn="1">
            <p:custDataLst>
              <p:tags r:id="rId4"/>
            </p:custDataLst>
          </p:nvPr>
        </p:nvCxnSpPr>
        <p:spPr>
          <a:xfrm>
            <a:off x="233045" y="697865"/>
            <a:ext cx="1177925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784225" y="-21590"/>
            <a:ext cx="10302240" cy="905510"/>
          </a:xfrm>
        </p:spPr>
        <p:txBody>
          <a:bodyPr anchor="ctr" anchorCtr="0"/>
          <a:lstStyle>
            <a:lvl1pPr>
              <a:defRPr sz="3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56235" y="309245"/>
            <a:ext cx="172720" cy="154305"/>
            <a:chOff x="2692" y="3788"/>
            <a:chExt cx="2702" cy="2334"/>
          </a:xfrm>
        </p:grpSpPr>
        <p:sp>
          <p:nvSpPr>
            <p:cNvPr id="39" name="koppt-三角形"/>
            <p:cNvSpPr/>
            <p:nvPr>
              <p:custDataLst>
                <p:tags r:id="rId6"/>
              </p:custDataLst>
            </p:nvPr>
          </p:nvSpPr>
          <p:spPr>
            <a:xfrm>
              <a:off x="2692" y="3788"/>
              <a:ext cx="2703" cy="2334"/>
            </a:xfrm>
            <a:custGeom>
              <a:avLst/>
              <a:gdLst/>
              <a:ahLst/>
              <a:cxnLst/>
              <a:rect l="l" t="t" r="r" b="b"/>
              <a:pathLst>
                <a:path w="801878" h="692519">
                  <a:moveTo>
                    <a:pt x="409945" y="0"/>
                  </a:moveTo>
                  <a:cubicBezTo>
                    <a:pt x="438516" y="279320"/>
                    <a:pt x="585358" y="523617"/>
                    <a:pt x="801878" y="678893"/>
                  </a:cubicBezTo>
                  <a:cubicBezTo>
                    <a:pt x="683463" y="627007"/>
                    <a:pt x="552608" y="598449"/>
                    <a:pt x="415082" y="598449"/>
                  </a:cubicBezTo>
                  <a:cubicBezTo>
                    <a:pt x="266403" y="598449"/>
                    <a:pt x="125520" y="631827"/>
                    <a:pt x="0" y="692519"/>
                  </a:cubicBezTo>
                  <a:cubicBezTo>
                    <a:pt x="226112" y="537440"/>
                    <a:pt x="380565" y="287238"/>
                    <a:pt x="409945" y="0"/>
                  </a:cubicBezTo>
                  <a:close/>
                </a:path>
              </a:pathLst>
            </a:custGeom>
            <a:noFill/>
            <a:ln w="38100">
              <a:solidFill>
                <a:srgbClr val="C07D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C07D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Shape 398"/>
            <p:cNvSpPr/>
            <p:nvPr>
              <p:custDataLst>
                <p:tags r:id="rId7"/>
              </p:custDataLst>
            </p:nvPr>
          </p:nvSpPr>
          <p:spPr>
            <a:xfrm>
              <a:off x="3916" y="5140"/>
              <a:ext cx="365" cy="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33"/>
                  </a:moveTo>
                  <a:cubicBezTo>
                    <a:pt x="21600" y="16800"/>
                    <a:pt x="21600" y="16800"/>
                    <a:pt x="21600" y="16800"/>
                  </a:cubicBezTo>
                  <a:cubicBezTo>
                    <a:pt x="21600" y="18133"/>
                    <a:pt x="21125" y="19200"/>
                    <a:pt x="20413" y="20267"/>
                  </a:cubicBezTo>
                  <a:cubicBezTo>
                    <a:pt x="19701" y="21067"/>
                    <a:pt x="18514" y="21600"/>
                    <a:pt x="17565" y="21600"/>
                  </a:cubicBezTo>
                  <a:cubicBezTo>
                    <a:pt x="4035" y="21600"/>
                    <a:pt x="4035" y="21600"/>
                    <a:pt x="4035" y="21600"/>
                  </a:cubicBezTo>
                  <a:cubicBezTo>
                    <a:pt x="3086" y="21600"/>
                    <a:pt x="1899" y="21067"/>
                    <a:pt x="1187" y="20267"/>
                  </a:cubicBezTo>
                  <a:cubicBezTo>
                    <a:pt x="475" y="19200"/>
                    <a:pt x="0" y="18133"/>
                    <a:pt x="0" y="16800"/>
                  </a:cubicBezTo>
                  <a:cubicBezTo>
                    <a:pt x="0" y="4533"/>
                    <a:pt x="0" y="4533"/>
                    <a:pt x="0" y="4533"/>
                  </a:cubicBezTo>
                  <a:cubicBezTo>
                    <a:pt x="0" y="3200"/>
                    <a:pt x="0" y="3200"/>
                    <a:pt x="0" y="3200"/>
                  </a:cubicBezTo>
                  <a:cubicBezTo>
                    <a:pt x="1187" y="3200"/>
                    <a:pt x="1187" y="3200"/>
                    <a:pt x="1187" y="3200"/>
                  </a:cubicBezTo>
                  <a:cubicBezTo>
                    <a:pt x="3560" y="3200"/>
                    <a:pt x="3560" y="3200"/>
                    <a:pt x="3560" y="3200"/>
                  </a:cubicBezTo>
                  <a:cubicBezTo>
                    <a:pt x="3560" y="6400"/>
                    <a:pt x="3560" y="6400"/>
                    <a:pt x="3560" y="6400"/>
                  </a:cubicBezTo>
                  <a:cubicBezTo>
                    <a:pt x="3560" y="7467"/>
                    <a:pt x="4273" y="8000"/>
                    <a:pt x="4985" y="8000"/>
                  </a:cubicBezTo>
                  <a:cubicBezTo>
                    <a:pt x="4985" y="8000"/>
                    <a:pt x="4985" y="8000"/>
                    <a:pt x="4985" y="8000"/>
                  </a:cubicBezTo>
                  <a:cubicBezTo>
                    <a:pt x="5222" y="8000"/>
                    <a:pt x="5459" y="8000"/>
                    <a:pt x="5697" y="8000"/>
                  </a:cubicBezTo>
                  <a:cubicBezTo>
                    <a:pt x="5222" y="7467"/>
                    <a:pt x="4985" y="7200"/>
                    <a:pt x="4985" y="6400"/>
                  </a:cubicBezTo>
                  <a:cubicBezTo>
                    <a:pt x="4985" y="1600"/>
                    <a:pt x="4985" y="1600"/>
                    <a:pt x="4985" y="1600"/>
                  </a:cubicBezTo>
                  <a:cubicBezTo>
                    <a:pt x="4985" y="800"/>
                    <a:pt x="5697" y="0"/>
                    <a:pt x="6409" y="0"/>
                  </a:cubicBezTo>
                  <a:cubicBezTo>
                    <a:pt x="6409" y="0"/>
                    <a:pt x="6409" y="0"/>
                    <a:pt x="6409" y="0"/>
                  </a:cubicBezTo>
                  <a:cubicBezTo>
                    <a:pt x="7121" y="0"/>
                    <a:pt x="7833" y="800"/>
                    <a:pt x="7833" y="1600"/>
                  </a:cubicBezTo>
                  <a:cubicBezTo>
                    <a:pt x="7833" y="3200"/>
                    <a:pt x="7833" y="3200"/>
                    <a:pt x="7833" y="3200"/>
                  </a:cubicBezTo>
                  <a:cubicBezTo>
                    <a:pt x="14004" y="3200"/>
                    <a:pt x="14004" y="3200"/>
                    <a:pt x="14004" y="3200"/>
                  </a:cubicBezTo>
                  <a:cubicBezTo>
                    <a:pt x="14004" y="6400"/>
                    <a:pt x="14004" y="6400"/>
                    <a:pt x="14004" y="6400"/>
                  </a:cubicBezTo>
                  <a:cubicBezTo>
                    <a:pt x="14004" y="7467"/>
                    <a:pt x="14479" y="8000"/>
                    <a:pt x="15191" y="8000"/>
                  </a:cubicBezTo>
                  <a:cubicBezTo>
                    <a:pt x="15191" y="8000"/>
                    <a:pt x="15191" y="8000"/>
                    <a:pt x="15191" y="8000"/>
                  </a:cubicBezTo>
                  <a:cubicBezTo>
                    <a:pt x="15666" y="8000"/>
                    <a:pt x="15903" y="8000"/>
                    <a:pt x="15903" y="8000"/>
                  </a:cubicBezTo>
                  <a:cubicBezTo>
                    <a:pt x="15666" y="7467"/>
                    <a:pt x="15191" y="7200"/>
                    <a:pt x="15191" y="6400"/>
                  </a:cubicBezTo>
                  <a:cubicBezTo>
                    <a:pt x="15191" y="1600"/>
                    <a:pt x="15191" y="1600"/>
                    <a:pt x="15191" y="1600"/>
                  </a:cubicBezTo>
                  <a:cubicBezTo>
                    <a:pt x="15191" y="800"/>
                    <a:pt x="15903" y="0"/>
                    <a:pt x="16615" y="0"/>
                  </a:cubicBezTo>
                  <a:cubicBezTo>
                    <a:pt x="16615" y="0"/>
                    <a:pt x="16615" y="0"/>
                    <a:pt x="16615" y="0"/>
                  </a:cubicBezTo>
                  <a:cubicBezTo>
                    <a:pt x="17565" y="0"/>
                    <a:pt x="18040" y="800"/>
                    <a:pt x="18040" y="1600"/>
                  </a:cubicBezTo>
                  <a:cubicBezTo>
                    <a:pt x="18040" y="3200"/>
                    <a:pt x="18040" y="3200"/>
                    <a:pt x="18040" y="3200"/>
                  </a:cubicBezTo>
                  <a:cubicBezTo>
                    <a:pt x="20413" y="3200"/>
                    <a:pt x="20413" y="3200"/>
                    <a:pt x="20413" y="3200"/>
                  </a:cubicBezTo>
                  <a:cubicBezTo>
                    <a:pt x="21600" y="3200"/>
                    <a:pt x="21600" y="3200"/>
                    <a:pt x="21600" y="3200"/>
                  </a:cubicBezTo>
                  <a:cubicBezTo>
                    <a:pt x="21600" y="4533"/>
                    <a:pt x="21600" y="4533"/>
                    <a:pt x="21600" y="4533"/>
                  </a:cubicBezTo>
                  <a:close/>
                  <a:moveTo>
                    <a:pt x="10444" y="18133"/>
                  </a:moveTo>
                  <a:cubicBezTo>
                    <a:pt x="10444" y="10667"/>
                    <a:pt x="10444" y="10667"/>
                    <a:pt x="10444" y="10667"/>
                  </a:cubicBezTo>
                  <a:cubicBezTo>
                    <a:pt x="9257" y="10667"/>
                    <a:pt x="9257" y="10667"/>
                    <a:pt x="9257" y="10667"/>
                  </a:cubicBezTo>
                  <a:cubicBezTo>
                    <a:pt x="9257" y="10667"/>
                    <a:pt x="9257" y="10933"/>
                    <a:pt x="9020" y="11200"/>
                  </a:cubicBezTo>
                  <a:cubicBezTo>
                    <a:pt x="8782" y="11467"/>
                    <a:pt x="8782" y="11467"/>
                    <a:pt x="8545" y="11467"/>
                  </a:cubicBezTo>
                  <a:cubicBezTo>
                    <a:pt x="8545" y="12533"/>
                    <a:pt x="8545" y="12533"/>
                    <a:pt x="8545" y="12533"/>
                  </a:cubicBezTo>
                  <a:cubicBezTo>
                    <a:pt x="9020" y="12533"/>
                    <a:pt x="9020" y="12533"/>
                    <a:pt x="9020" y="12533"/>
                  </a:cubicBezTo>
                  <a:cubicBezTo>
                    <a:pt x="9020" y="18133"/>
                    <a:pt x="9020" y="18133"/>
                    <a:pt x="9020" y="18133"/>
                  </a:cubicBezTo>
                  <a:cubicBezTo>
                    <a:pt x="10444" y="18133"/>
                    <a:pt x="10444" y="18133"/>
                    <a:pt x="10444" y="18133"/>
                  </a:cubicBezTo>
                  <a:close/>
                  <a:moveTo>
                    <a:pt x="12818" y="18133"/>
                  </a:moveTo>
                  <a:cubicBezTo>
                    <a:pt x="12818" y="10667"/>
                    <a:pt x="12818" y="10667"/>
                    <a:pt x="12818" y="10667"/>
                  </a:cubicBezTo>
                  <a:cubicBezTo>
                    <a:pt x="11631" y="10667"/>
                    <a:pt x="11631" y="10667"/>
                    <a:pt x="11631" y="10667"/>
                  </a:cubicBezTo>
                  <a:cubicBezTo>
                    <a:pt x="11631" y="10667"/>
                    <a:pt x="11631" y="10933"/>
                    <a:pt x="11393" y="11200"/>
                  </a:cubicBezTo>
                  <a:cubicBezTo>
                    <a:pt x="11156" y="11467"/>
                    <a:pt x="11156" y="11467"/>
                    <a:pt x="10919" y="11467"/>
                  </a:cubicBezTo>
                  <a:cubicBezTo>
                    <a:pt x="10919" y="12533"/>
                    <a:pt x="10919" y="12533"/>
                    <a:pt x="10919" y="12533"/>
                  </a:cubicBezTo>
                  <a:cubicBezTo>
                    <a:pt x="11393" y="12533"/>
                    <a:pt x="11393" y="12533"/>
                    <a:pt x="11393" y="12533"/>
                  </a:cubicBezTo>
                  <a:cubicBezTo>
                    <a:pt x="11393" y="18133"/>
                    <a:pt x="11393" y="18133"/>
                    <a:pt x="11393" y="18133"/>
                  </a:cubicBezTo>
                  <a:cubicBezTo>
                    <a:pt x="12818" y="18133"/>
                    <a:pt x="12818" y="18133"/>
                    <a:pt x="12818" y="18133"/>
                  </a:cubicBezTo>
                  <a:close/>
                  <a:moveTo>
                    <a:pt x="19226" y="9600"/>
                  </a:moveTo>
                  <a:cubicBezTo>
                    <a:pt x="2374" y="9600"/>
                    <a:pt x="2374" y="9600"/>
                    <a:pt x="2374" y="9600"/>
                  </a:cubicBezTo>
                  <a:cubicBezTo>
                    <a:pt x="2374" y="16800"/>
                    <a:pt x="2374" y="16800"/>
                    <a:pt x="2374" y="16800"/>
                  </a:cubicBezTo>
                  <a:cubicBezTo>
                    <a:pt x="2374" y="17333"/>
                    <a:pt x="2611" y="17867"/>
                    <a:pt x="2848" y="18400"/>
                  </a:cubicBezTo>
                  <a:cubicBezTo>
                    <a:pt x="3086" y="18667"/>
                    <a:pt x="3560" y="18933"/>
                    <a:pt x="4035" y="18933"/>
                  </a:cubicBezTo>
                  <a:cubicBezTo>
                    <a:pt x="17565" y="18933"/>
                    <a:pt x="17565" y="18933"/>
                    <a:pt x="17565" y="18933"/>
                  </a:cubicBezTo>
                  <a:cubicBezTo>
                    <a:pt x="18040" y="18933"/>
                    <a:pt x="18514" y="18667"/>
                    <a:pt x="18752" y="18400"/>
                  </a:cubicBezTo>
                  <a:cubicBezTo>
                    <a:pt x="18989" y="17867"/>
                    <a:pt x="19226" y="17333"/>
                    <a:pt x="19226" y="16800"/>
                  </a:cubicBezTo>
                  <a:lnTo>
                    <a:pt x="19226" y="9600"/>
                  </a:lnTo>
                  <a:close/>
                </a:path>
              </a:pathLst>
            </a:custGeom>
            <a:solidFill>
              <a:srgbClr val="C07D34"/>
            </a:solidFill>
            <a:ln w="3175">
              <a:noFill/>
              <a:miter/>
            </a:ln>
          </p:spPr>
          <p:txBody>
            <a:bodyPr tIns="22860" bIns="22860"/>
            <a:p>
              <a:pPr defTabSz="457200">
                <a:defRPr sz="3600"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defRPr>
              </a:pPr>
              <a:endParaRPr sz="1800">
                <a:solidFill>
                  <a:srgbClr val="C07D34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1"/>
          <p:cNvPicPr>
            <a:picLocks noChangeAspect="1"/>
          </p:cNvPicPr>
          <p:nvPr userDrawn="1"/>
        </p:nvPicPr>
        <p:blipFill>
          <a:blip r:embed="rId2"/>
          <a:srcRect t="26934" r="20368" b="15233"/>
          <a:stretch>
            <a:fillRect/>
          </a:stretch>
        </p:blipFill>
        <p:spPr>
          <a:xfrm>
            <a:off x="-11430" y="-6350"/>
            <a:ext cx="12214860" cy="6870700"/>
          </a:xfrm>
          <a:prstGeom prst="rect">
            <a:avLst/>
          </a:prstGeom>
        </p:spPr>
      </p:pic>
      <p:sp>
        <p:nvSpPr>
          <p:cNvPr id="15" name="对角圆角矩形 14"/>
          <p:cNvSpPr/>
          <p:nvPr userDrawn="1">
            <p:custDataLst>
              <p:tags r:id="rId3"/>
            </p:custDataLst>
          </p:nvPr>
        </p:nvSpPr>
        <p:spPr>
          <a:xfrm>
            <a:off x="4042410" y="4337050"/>
            <a:ext cx="4106545" cy="76200"/>
          </a:xfrm>
          <a:prstGeom prst="round2DiagRect">
            <a:avLst/>
          </a:prstGeom>
          <a:solidFill>
            <a:srgbClr val="DFC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91515" y="1987550"/>
            <a:ext cx="10869930" cy="173101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5000" b="1">
                <a:solidFill>
                  <a:srgbClr val="926A3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br>
              <a:rPr kumimoji="1" lang="en-US" altLang="zh-CN" dirty="0"/>
            </a:br>
            <a:r>
              <a:rPr kumimoji="1" lang="zh-CN" altLang="en-US" dirty="0"/>
              <a:t>单击此处编辑母版标题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  <p:custDataLst>
              <p:tags r:id="rId5"/>
            </p:custDataLst>
          </p:nvPr>
        </p:nvSpPr>
        <p:spPr>
          <a:xfrm>
            <a:off x="4331970" y="4963795"/>
            <a:ext cx="3589655" cy="53213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en-US" sz="2800" b="0" i="0" u="none" strike="noStrike" kern="1200" cap="none" spc="0" normalizeH="0" baseline="0" noProof="1">
                <a:solidFill>
                  <a:srgbClr val="C07D34"/>
                </a:solidFill>
                <a:latin typeface="微软雅黑" panose="020B0503020204020204" charset="-122"/>
                <a:ea typeface="微软雅黑" panose="020B0503020204020204" charset="-122"/>
                <a:cs typeface="Raleway" panose="020B0503030101060003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kumimoji="1" lang="zh-CN" altLang="en-US" dirty="0"/>
              <a:t>司镜</a:t>
            </a:r>
            <a:r>
              <a:rPr kumimoji="1" altLang="zh-CN" dirty="0"/>
              <a:t>233</a:t>
            </a:r>
            <a:endParaRPr kumimoji="1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E:\1.设计资源-标题要多长有多长\PPT类型设计模板风格合辑（PP000）\(0.DOCER\通用模板\待编辑\1s.png1s"/>
          <p:cNvPicPr>
            <a:picLocks noChangeAspect="1"/>
          </p:cNvPicPr>
          <p:nvPr userDrawn="1"/>
        </p:nvPicPr>
        <p:blipFill>
          <a:blip r:embed="rId2"/>
          <a:srcRect l="64187" t="33437"/>
          <a:stretch>
            <a:fillRect/>
          </a:stretch>
        </p:blipFill>
        <p:spPr>
          <a:xfrm>
            <a:off x="7620" y="-8890"/>
            <a:ext cx="4897434" cy="6480000"/>
          </a:xfrm>
          <a:prstGeom prst="rect">
            <a:avLst/>
          </a:prstGeom>
        </p:spPr>
      </p:pic>
      <p:pic>
        <p:nvPicPr>
          <p:cNvPr id="12" name="图片 11" descr="E:\1.设计资源-标题要多长有多长\PPT类型设计模板风格合辑（PP000）\(0.DOCER\通用模板\待编辑\1.png1"/>
          <p:cNvPicPr>
            <a:picLocks noChangeAspect="1"/>
          </p:cNvPicPr>
          <p:nvPr userDrawn="1"/>
        </p:nvPicPr>
        <p:blipFill>
          <a:blip r:embed="rId3"/>
          <a:srcRect l="68719" t="30222"/>
          <a:stretch>
            <a:fillRect/>
          </a:stretch>
        </p:blipFill>
        <p:spPr>
          <a:xfrm flipH="1" flipV="1">
            <a:off x="8436657" y="371697"/>
            <a:ext cx="3750675" cy="6480000"/>
          </a:xfrm>
          <a:prstGeom prst="rect">
            <a:avLst/>
          </a:prstGeom>
        </p:spPr>
      </p:pic>
      <p:grpSp>
        <p:nvGrpSpPr>
          <p:cNvPr id="27" name="组合 26"/>
          <p:cNvGrpSpPr/>
          <p:nvPr userDrawn="1"/>
        </p:nvGrpSpPr>
        <p:grpSpPr>
          <a:xfrm>
            <a:off x="417830" y="1449070"/>
            <a:ext cx="1601470" cy="2810510"/>
            <a:chOff x="1110" y="2282"/>
            <a:chExt cx="2522" cy="4426"/>
          </a:xfrm>
        </p:grpSpPr>
        <p:sp>
          <p:nvSpPr>
            <p:cNvPr id="3" name="文本框 2"/>
            <p:cNvSpPr txBox="1"/>
            <p:nvPr userDrawn="1">
              <p:custDataLst>
                <p:tags r:id="rId4"/>
              </p:custDataLst>
            </p:nvPr>
          </p:nvSpPr>
          <p:spPr>
            <a:xfrm rot="5400000">
              <a:off x="-459" y="4123"/>
              <a:ext cx="4154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>
                <a:buClrTx/>
                <a:buSzTx/>
                <a:buFontTx/>
              </a:pPr>
              <a:r>
                <a:rPr lang="en-US" altLang="zh-CN" sz="3600" dirty="0">
                  <a:ln>
                    <a:noFill/>
                  </a:ln>
                  <a:solidFill>
                    <a:srgbClr val="C07D34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Raleway" panose="020B0503030101060003" charset="0"/>
                </a:rPr>
                <a:t>CONTENTS</a:t>
              </a:r>
              <a:endParaRPr lang="en-US" altLang="zh-CN" sz="3600" dirty="0">
                <a:ln>
                  <a:noFill/>
                </a:ln>
                <a:solidFill>
                  <a:srgbClr val="C07D34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Raleway" panose="020B0503030101060003" charset="0"/>
              </a:endParaRPr>
            </a:p>
          </p:txBody>
        </p:sp>
        <p:sp>
          <p:nvSpPr>
            <p:cNvPr id="4" name="文本框 3"/>
            <p:cNvSpPr txBox="1"/>
            <p:nvPr userDrawn="1">
              <p:custDataLst>
                <p:tags r:id="rId5"/>
              </p:custDataLst>
            </p:nvPr>
          </p:nvSpPr>
          <p:spPr>
            <a:xfrm>
              <a:off x="1988" y="2282"/>
              <a:ext cx="1644" cy="3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</a:pPr>
              <a:r>
                <a:rPr lang="zh-CN" altLang="en-US" sz="6600" b="1" dirty="0">
                  <a:solidFill>
                    <a:srgbClr val="C07D34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目</a:t>
              </a:r>
              <a:endParaRPr lang="zh-CN" altLang="en-US" sz="6600" b="1" dirty="0">
                <a:solidFill>
                  <a:srgbClr val="C07D34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ctr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</a:pPr>
              <a:r>
                <a:rPr lang="zh-CN" altLang="en-US" sz="6600" b="1" dirty="0">
                  <a:solidFill>
                    <a:srgbClr val="C07D34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录</a:t>
              </a:r>
              <a:endParaRPr lang="zh-CN" altLang="en-US" sz="6600" b="1" dirty="0">
                <a:solidFill>
                  <a:srgbClr val="C07D34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1"/>
          <p:cNvPicPr>
            <a:picLocks noChangeAspect="1"/>
          </p:cNvPicPr>
          <p:nvPr userDrawn="1"/>
        </p:nvPicPr>
        <p:blipFill>
          <a:blip r:embed="rId2"/>
          <a:srcRect t="26934" r="20368" b="15233"/>
          <a:stretch>
            <a:fillRect/>
          </a:stretch>
        </p:blipFill>
        <p:spPr>
          <a:xfrm>
            <a:off x="-11430" y="-6350"/>
            <a:ext cx="12214860" cy="68707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691515" y="1985010"/>
            <a:ext cx="10869930" cy="173101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5000" b="1">
                <a:solidFill>
                  <a:srgbClr val="C07D3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br>
              <a:rPr kumimoji="1" lang="en-US" altLang="zh-CN" dirty="0"/>
            </a:br>
            <a:r>
              <a:rPr kumimoji="1" lang="zh-CN" altLang="en-US" dirty="0"/>
              <a:t>单击此处编辑母版标题</a:t>
            </a:r>
            <a:endParaRPr kumimoji="1" lang="zh-CN" altLang="en-US" dirty="0"/>
          </a:p>
        </p:txBody>
      </p:sp>
      <p:sp>
        <p:nvSpPr>
          <p:cNvPr id="7" name="对角圆角矩形 6"/>
          <p:cNvSpPr/>
          <p:nvPr userDrawn="1">
            <p:custDataLst>
              <p:tags r:id="rId4"/>
            </p:custDataLst>
          </p:nvPr>
        </p:nvSpPr>
        <p:spPr>
          <a:xfrm>
            <a:off x="4498340" y="4498340"/>
            <a:ext cx="3194685" cy="495300"/>
          </a:xfrm>
          <a:prstGeom prst="round2DiagRect">
            <a:avLst/>
          </a:prstGeom>
          <a:gradFill>
            <a:gsLst>
              <a:gs pos="100000">
                <a:srgbClr val="EEC988"/>
              </a:gs>
              <a:gs pos="0">
                <a:srgbClr val="CB954D"/>
              </a:gs>
            </a:gsLst>
            <a:lin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3" hasCustomPrompt="1"/>
            <p:custDataLst>
              <p:tags r:id="rId5"/>
            </p:custDataLst>
          </p:nvPr>
        </p:nvSpPr>
        <p:spPr>
          <a:xfrm>
            <a:off x="4301378" y="4443095"/>
            <a:ext cx="3589655" cy="114236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kumimoji="1" lang="zh-CN" altLang="en-US" dirty="0"/>
              <a:t>单击此处编辑文字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自动生成的PPT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t>司镜233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2、用pip安装需要的库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安装需要的库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262128" cy="2987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pip install python-pptx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2286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效果展示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286000"/>
            <a:ext cx="573024" cy="5730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2400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3200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现有功能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200400"/>
            <a:ext cx="573024" cy="573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33147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4114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环境准备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114800"/>
            <a:ext cx="573024" cy="5730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4229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01000" y="2286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7D34"/>
                </a:solidFill>
                <a:latin typeface="微软雅黑"/>
              </a:rPr>
              <a:t>基本的格式</a:t>
            </a:r>
          </a:p>
        </p:txBody>
      </p:sp>
      <p:pic>
        <p:nvPicPr>
          <p:cNvPr id="12" name="Picture 11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0"/>
            <a:ext cx="603504" cy="5974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00900" y="2400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01000" y="3200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使用指南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3200400"/>
            <a:ext cx="573024" cy="5730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00900" y="33147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01000" y="4114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付费定制化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114800"/>
            <a:ext cx="573024" cy="5730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200900" y="4229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1、在指定的文件夹内，书写文档内容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可以在任何地方，书写md文件，但要记得路径</a:t>
            </a:r>
          </a:p>
        </p:txBody>
      </p:sp>
      <p:pic>
        <p:nvPicPr>
          <p:cNvPr id="5" name="Picture 4" descr="img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3604591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262128" cy="2987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起任何名字，与生成的PPT标题无关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262128" cy="2987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最好起英文的，因为你的环境有可能不支持中文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262128" cy="2987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生成的ppt文件，在out-print中</a:t>
            </a:r>
          </a:p>
        </p:txBody>
      </p:sp>
      <p:pic>
        <p:nvPicPr>
          <p:cNvPr id="12" name="Picture 11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200400"/>
            <a:ext cx="262128" cy="2987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0" y="32004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可以建一个指定的文件夹，专门用于写文档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2、写PPT的题目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用两行---夹住的中间部分</a:t>
            </a:r>
          </a:p>
        </p:txBody>
      </p:sp>
      <p:pic>
        <p:nvPicPr>
          <p:cNvPr id="5" name="Picture 4" descr="img_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1640264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262128" cy="2987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Title: 后面写PPT的首页标题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262128" cy="2987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Author: 后面写你的名字，或是其他副标题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262128" cy="2987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Data: 后面可以写日期，作为尾页的日期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3、写PPT的目录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用#，加上一个空格，在后面书写的是一级标题，会自动生成目录</a:t>
            </a:r>
          </a:p>
        </p:txBody>
      </p:sp>
      <p:pic>
        <p:nvPicPr>
          <p:cNvPr id="5" name="Picture 4" descr="img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3434457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262128" cy="2987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标题和标题，不要重复，否则会覆盖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262128" cy="2987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一级标题，会自动生成PPT的目录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4、写每一页的标题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用##，加上一个空格，在后面书写的是二级标题，会自动生成为每一页的标题</a:t>
            </a:r>
          </a:p>
        </p:txBody>
      </p:sp>
      <p:pic>
        <p:nvPicPr>
          <p:cNvPr id="5" name="Picture 4" descr="i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4364915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262128" cy="2987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在每个一级标题下，一定要有二级标题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262128" cy="2987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有多少个二级标题，就会生成多少页的PPT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262128" cy="2987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二级标题之间，不要重复，否则会覆盖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5、写每一页的内容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每页内容，可以有几种组成的部分</a:t>
            </a:r>
          </a:p>
        </p:txBody>
      </p:sp>
      <p:pic>
        <p:nvPicPr>
          <p:cNvPr id="5" name="Picture 4" descr="img_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2354712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262128" cy="2987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‘&gt;’+空格：写一行文字介绍，会呈现在页标题的下方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262128" cy="2987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图片![图片的名字](图片的目录地址)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262128" cy="2987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图片地址要写绝对路径</a:t>
            </a:r>
          </a:p>
        </p:txBody>
      </p:sp>
      <p:pic>
        <p:nvPicPr>
          <p:cNvPr id="12" name="Picture 11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200400"/>
            <a:ext cx="262128" cy="2987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0" y="32004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一张图片会居中，两张图片会平分</a:t>
            </a:r>
          </a:p>
        </p:txBody>
      </p:sp>
      <p:pic>
        <p:nvPicPr>
          <p:cNvPr id="14" name="Picture 13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657600"/>
            <a:ext cx="262128" cy="2987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58000" y="36576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列表用'-’+空格，后面书写该陈列点的内容</a:t>
            </a:r>
          </a:p>
        </p:txBody>
      </p:sp>
      <p:pic>
        <p:nvPicPr>
          <p:cNvPr id="16" name="Picture 1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4114800"/>
            <a:ext cx="262128" cy="29870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58000" y="4114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可以一张图片+一部分陈列点的方式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2286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效果展示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286000"/>
            <a:ext cx="573024" cy="5730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2400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3200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现有功能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200400"/>
            <a:ext cx="573024" cy="573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33147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4114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环境准备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114800"/>
            <a:ext cx="573024" cy="5730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4229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01000" y="2286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基本的格式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286000"/>
            <a:ext cx="573024" cy="5730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00900" y="2400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01000" y="3200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7D34"/>
                </a:solidFill>
                <a:latin typeface="微软雅黑"/>
              </a:rPr>
              <a:t>使用指南</a:t>
            </a:r>
          </a:p>
        </p:txBody>
      </p:sp>
      <p:pic>
        <p:nvPicPr>
          <p:cNvPr id="15" name="Picture 14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3200400"/>
            <a:ext cx="603504" cy="5974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00900" y="33147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01000" y="4114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付费定制化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114800"/>
            <a:ext cx="573024" cy="5730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200900" y="4229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1、选择合适的模板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在ppt-model中，选择自己喜欢的母版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262128" cy="2987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现在只有一个母版，是梧桐大数据的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2、修改自己的文件路径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在代码中，修改自己文件的路径</a:t>
            </a:r>
          </a:p>
        </p:txBody>
      </p:sp>
      <p:pic>
        <p:nvPicPr>
          <p:cNvPr id="5" name="Picture 4" descr="img_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1429838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262128" cy="2987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在run-file/wutong-ppt-generate.py中修改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262128" cy="2987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如果更换模板，修改模板路径file_path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262128" cy="2987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修改输出的文件名 out_file_path</a:t>
            </a:r>
          </a:p>
        </p:txBody>
      </p:sp>
      <p:pic>
        <p:nvPicPr>
          <p:cNvPr id="12" name="Picture 11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200400"/>
            <a:ext cx="262128" cy="2987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0" y="32004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修改你写的文件名 md_file_path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2286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7D34"/>
                </a:solidFill>
                <a:latin typeface="微软雅黑"/>
              </a:rPr>
              <a:t>效果展示</a:t>
            </a:r>
          </a:p>
        </p:txBody>
      </p:sp>
      <p:pic>
        <p:nvPicPr>
          <p:cNvPr id="3" name="Picture 2" descr="current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286000"/>
            <a:ext cx="603504" cy="597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2400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3200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现有功能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200400"/>
            <a:ext cx="573024" cy="573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33147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4114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环境准备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114800"/>
            <a:ext cx="573024" cy="5730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4229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01000" y="2286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基本的格式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0"/>
            <a:ext cx="573024" cy="5730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00900" y="2400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01000" y="3200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使用指南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3200400"/>
            <a:ext cx="573024" cy="5730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00900" y="33147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01000" y="4114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付费定制化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4114800"/>
            <a:ext cx="573024" cy="5730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200900" y="4229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3、运行生成PPT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运行代码，生成PPT</a:t>
            </a:r>
          </a:p>
        </p:txBody>
      </p:sp>
      <p:pic>
        <p:nvPicPr>
          <p:cNvPr id="5" name="Picture 4" descr="img_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6009998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262128" cy="2987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运行模板相应的代码wutong-pptx-generate.py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262128" cy="2987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重新生成，需要关掉已经生成的ppt文件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2286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效果展示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286000"/>
            <a:ext cx="573024" cy="5730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2400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3200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现有功能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200400"/>
            <a:ext cx="573024" cy="573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33147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4114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环境准备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114800"/>
            <a:ext cx="573024" cy="5730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4229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01000" y="2286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基本的格式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286000"/>
            <a:ext cx="573024" cy="5730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00900" y="2400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01000" y="3200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使用指南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3200400"/>
            <a:ext cx="573024" cy="5730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00900" y="33147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01000" y="4114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7D34"/>
                </a:solidFill>
                <a:latin typeface="微软雅黑"/>
              </a:rPr>
              <a:t>付费定制化</a:t>
            </a:r>
          </a:p>
        </p:txBody>
      </p:sp>
      <p:pic>
        <p:nvPicPr>
          <p:cNvPr id="18" name="Picture 17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4114800"/>
            <a:ext cx="603504" cy="59740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200900" y="4229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获取更多的模板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在微信公众号内回复"PPT模板"，即可获得更多的模板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262128" cy="2987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现在共有20个模板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262128" cy="2987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定价￥50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262128" cy="2987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关注微信公众号"司镜233", 回复”PPT模板“</a:t>
            </a:r>
          </a:p>
        </p:txBody>
      </p:sp>
      <p:pic>
        <p:nvPicPr>
          <p:cNvPr id="11" name="Picture 10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00400"/>
            <a:ext cx="262128" cy="2987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71600" y="32004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付费后，会给您发送特定的PPT模板和模板代码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模板定制化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可以根据你自己的喜好和要求，定制化一套模板和相应的代码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262128" cy="2987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定制带有特定个的logo、风格的模板，作为长期使用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262128" cy="2987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付费标价￥500/次，如果比较复杂看情况而定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262128" cy="2987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关注微信公众号"司镜233", 留下你的要求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感谢各位的聆听</a:t>
            </a:r>
            <a:br/>
            <a:r>
              <a:t>请领导批评指正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t>2023.02.09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效果展示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自动化生成的PPT在/out-print目录中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262128" cy="2987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自动化生成的PPT.pptx 是本篇内容自动化生成的PPT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262128" cy="2987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依照/ppt-model目录中的default模板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262128" cy="2987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关注微信公众号"司镜233"，可以免费获取3个模板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介绍视频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介绍和学习使用的视频，已经放在了b站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262128" cy="2987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链接: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262128" cy="2987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记得一键三连哦~~~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2286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效果展示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286000"/>
            <a:ext cx="573024" cy="5730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2400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3200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7D34"/>
                </a:solidFill>
                <a:latin typeface="微软雅黑"/>
              </a:rPr>
              <a:t>现有功能</a:t>
            </a:r>
          </a:p>
        </p:txBody>
      </p:sp>
      <p:pic>
        <p:nvPicPr>
          <p:cNvPr id="6" name="Picture 5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200400"/>
            <a:ext cx="603504" cy="5974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33147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4114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环境准备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114800"/>
            <a:ext cx="573024" cy="5730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4229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01000" y="2286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基本的格式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286000"/>
            <a:ext cx="573024" cy="5730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00900" y="2400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01000" y="3200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使用指南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3200400"/>
            <a:ext cx="573024" cy="5730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00900" y="33147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01000" y="4114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付费定制化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114800"/>
            <a:ext cx="573024" cy="5730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200900" y="4229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现有功能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你是否还在因为制作PPT而耗费时间？代码自动生成帮助您一站式解决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262128" cy="2987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根据母版，自动化生成首页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262128" cy="2987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自动化生成尾页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262128" cy="2987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自动化生成目录</a:t>
            </a:r>
          </a:p>
        </p:txBody>
      </p:sp>
      <p:pic>
        <p:nvPicPr>
          <p:cNvPr id="11" name="Picture 10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00400"/>
            <a:ext cx="262128" cy="2987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71600" y="32004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根据文字内容，生成具体的PPT页面</a:t>
            </a:r>
          </a:p>
        </p:txBody>
      </p:sp>
      <p:pic>
        <p:nvPicPr>
          <p:cNvPr id="13" name="Picture 12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657600"/>
            <a:ext cx="262128" cy="2987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71600" y="36576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可以插入图片，一张PPT内不要超过两张</a:t>
            </a:r>
          </a:p>
        </p:txBody>
      </p:sp>
      <p:pic>
        <p:nvPicPr>
          <p:cNvPr id="15" name="Picture 1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114800"/>
            <a:ext cx="262128" cy="29870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71600" y="4114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生成后，根据自己的需要可以微调</a:t>
            </a:r>
          </a:p>
        </p:txBody>
      </p:sp>
      <p:pic>
        <p:nvPicPr>
          <p:cNvPr id="17" name="Picture 1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572000"/>
            <a:ext cx="262128" cy="29870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71600" y="4572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暂不支持动画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2286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效果展示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286000"/>
            <a:ext cx="573024" cy="5730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2400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3200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现有功能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200400"/>
            <a:ext cx="573024" cy="573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33147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4114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7D34"/>
                </a:solidFill>
                <a:latin typeface="微软雅黑"/>
              </a:rPr>
              <a:t>环境准备</a:t>
            </a:r>
          </a:p>
        </p:txBody>
      </p:sp>
      <p:pic>
        <p:nvPicPr>
          <p:cNvPr id="9" name="Picture 8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114800"/>
            <a:ext cx="603504" cy="5974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4229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01000" y="2286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基本的格式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286000"/>
            <a:ext cx="573024" cy="5730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00900" y="2400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01000" y="3200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使用指南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3200400"/>
            <a:ext cx="573024" cy="5730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00900" y="33147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01000" y="4114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付费定制化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114800"/>
            <a:ext cx="573024" cy="5730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200900" y="4229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环境要求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python、及一些安装包</a:t>
            </a:r>
          </a:p>
        </p:txBody>
      </p:sp>
      <p:pic>
        <p:nvPicPr>
          <p:cNvPr id="5" name="Picture 4" descr="img_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3966072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262128" cy="2987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安装python3+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262128" cy="2987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可以使用pycharm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262128" cy="2987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安装python-pptx包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1、安装python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如果已安装可以忽略</a:t>
            </a:r>
          </a:p>
        </p:txBody>
      </p:sp>
      <p:pic>
        <p:nvPicPr>
          <p:cNvPr id="5" name="Picture 4" descr="img_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2426189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262128" cy="2987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打开官网python.org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262128" cy="2987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点击灰色的按钮下载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262128" cy="2987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下载后，按正常安装软件的程序安装</a:t>
            </a:r>
          </a:p>
        </p:txBody>
      </p:sp>
      <p:pic>
        <p:nvPicPr>
          <p:cNvPr id="12" name="Picture 11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200400"/>
            <a:ext cx="262128" cy="2987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0" y="32004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记得勾选Path，不然还要自己配置环境变量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PP_MARK_KEY" val="ace2c3dd-4d3b-4b30-ae06-059871de312d"/>
  <p:tag name="COMMONDATA" val="eyJjb3VudCI6NSwiaGRpZCI6IjYyNjYxODg1ZDdiNTllNjRhOTYzYmU5MjdhZGJiZWYwIiwidXNlckNvdW50Ijo1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Trebuchet MS</vt:lpstr>
      <vt:lpstr>Raleway</vt:lpstr>
      <vt:lpstr>NumberOnly</vt:lpstr>
      <vt:lpstr>Arial Unicode MS</vt:lpstr>
      <vt:lpstr>Calibri</vt:lpstr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极简历</dc:creator>
  <cp:lastModifiedBy>张镜</cp:lastModifiedBy>
  <cp:revision>272</cp:revision>
  <dcterms:created xsi:type="dcterms:W3CDTF">2018-04-10T08:52:00Z</dcterms:created>
  <dcterms:modified xsi:type="dcterms:W3CDTF">2023-02-08T15:38:21Z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KSORubyTemplateID">
    <vt:lpwstr>13</vt:lpwstr>
  </property>
  <property fmtid="{D5CDD505-2E9C-101B-9397-08002B2CF9AE}" pid="4" name="KSOTemplateUUID">
    <vt:lpwstr>v1.0_mb_FK9DaqbUlcgBFrbUYwKZVA==</vt:lpwstr>
  </property>
  <property fmtid="{D5CDD505-2E9C-101B-9397-08002B2CF9AE}" pid="5" name="ICV">
    <vt:lpwstr>11B16C7CAAFB411DA555D57338176B98</vt:lpwstr>
  </property>
</Properties>
</file>