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D34"/>
    <a:srgbClr val="DFC9A5"/>
    <a:srgbClr val="926A3E"/>
    <a:srgbClr val="865F21"/>
    <a:srgbClr val="7E5224"/>
    <a:srgbClr val="C69035"/>
    <a:srgbClr val="F6E1BD"/>
    <a:srgbClr val="C58E31"/>
    <a:srgbClr val="F9E6C4"/>
    <a:srgbClr val="C58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3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 rot="16200000">
            <a:off x="469265" y="3389630"/>
            <a:ext cx="2992877" cy="3960000"/>
          </a:xfrm>
          <a:prstGeom prst="rect">
            <a:avLst/>
          </a:prstGeom>
        </p:spPr>
      </p:pic>
      <p:pic>
        <p:nvPicPr>
          <p:cNvPr id="2" name="图片 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rot="16200000" flipH="1" flipV="1">
            <a:off x="9047685" y="-828610"/>
            <a:ext cx="2292079" cy="3960000"/>
          </a:xfrm>
          <a:prstGeom prst="rect">
            <a:avLst/>
          </a:prstGeom>
        </p:spPr>
      </p:pic>
      <p:cxnSp>
        <p:nvCxnSpPr>
          <p:cNvPr id="9" name="直接连接符 3"/>
          <p:cNvCxnSpPr/>
          <p:nvPr userDrawn="1">
            <p:custDataLst>
              <p:tags r:id="rId4"/>
            </p:custDataLst>
          </p:nvPr>
        </p:nvCxnSpPr>
        <p:spPr>
          <a:xfrm>
            <a:off x="233045" y="697865"/>
            <a:ext cx="117792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784225" y="-21590"/>
            <a:ext cx="10302240" cy="905510"/>
          </a:xfrm>
        </p:spPr>
        <p:txBody>
          <a:bodyPr anchor="ctr" anchorCtr="0"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56235" y="309245"/>
            <a:ext cx="172720" cy="154305"/>
            <a:chOff x="2692" y="3788"/>
            <a:chExt cx="2702" cy="2334"/>
          </a:xfrm>
        </p:grpSpPr>
        <p:sp>
          <p:nvSpPr>
            <p:cNvPr id="39" name="koppt-三角形"/>
            <p:cNvSpPr/>
            <p:nvPr>
              <p:custDataLst>
                <p:tags r:id="rId6"/>
              </p:custDataLst>
            </p:nvPr>
          </p:nvSpPr>
          <p:spPr>
            <a:xfrm>
              <a:off x="2692" y="3788"/>
              <a:ext cx="2703" cy="2334"/>
            </a:xfrm>
            <a:custGeom>
              <a:avLst/>
              <a:gdLst/>
              <a:ahLst/>
              <a:cxnLst/>
              <a:rect l="l" t="t" r="r" b="b"/>
              <a:pathLst>
                <a:path w="801878" h="692519">
                  <a:moveTo>
                    <a:pt x="409945" y="0"/>
                  </a:moveTo>
                  <a:cubicBezTo>
                    <a:pt x="438516" y="279320"/>
                    <a:pt x="585358" y="523617"/>
                    <a:pt x="801878" y="678893"/>
                  </a:cubicBezTo>
                  <a:cubicBezTo>
                    <a:pt x="683463" y="627007"/>
                    <a:pt x="552608" y="598449"/>
                    <a:pt x="415082" y="598449"/>
                  </a:cubicBezTo>
                  <a:cubicBezTo>
                    <a:pt x="266403" y="598449"/>
                    <a:pt x="125520" y="631827"/>
                    <a:pt x="0" y="692519"/>
                  </a:cubicBezTo>
                  <a:cubicBezTo>
                    <a:pt x="226112" y="537440"/>
                    <a:pt x="380565" y="287238"/>
                    <a:pt x="409945" y="0"/>
                  </a:cubicBezTo>
                  <a:close/>
                </a:path>
              </a:pathLst>
            </a:custGeom>
            <a:noFill/>
            <a:ln w="38100">
              <a:solidFill>
                <a:srgbClr val="C07D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C07D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Shape 398"/>
            <p:cNvSpPr/>
            <p:nvPr>
              <p:custDataLst>
                <p:tags r:id="rId7"/>
              </p:custDataLst>
            </p:nvPr>
          </p:nvSpPr>
          <p:spPr>
            <a:xfrm>
              <a:off x="3916" y="5140"/>
              <a:ext cx="365" cy="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533"/>
                  </a:moveTo>
                  <a:cubicBezTo>
                    <a:pt x="21600" y="16800"/>
                    <a:pt x="21600" y="16800"/>
                    <a:pt x="21600" y="16800"/>
                  </a:cubicBezTo>
                  <a:cubicBezTo>
                    <a:pt x="21600" y="18133"/>
                    <a:pt x="21125" y="19200"/>
                    <a:pt x="20413" y="20267"/>
                  </a:cubicBezTo>
                  <a:cubicBezTo>
                    <a:pt x="19701" y="21067"/>
                    <a:pt x="18514" y="21600"/>
                    <a:pt x="17565" y="21600"/>
                  </a:cubicBezTo>
                  <a:cubicBezTo>
                    <a:pt x="4035" y="21600"/>
                    <a:pt x="4035" y="21600"/>
                    <a:pt x="4035" y="21600"/>
                  </a:cubicBezTo>
                  <a:cubicBezTo>
                    <a:pt x="3086" y="21600"/>
                    <a:pt x="1899" y="21067"/>
                    <a:pt x="1187" y="20267"/>
                  </a:cubicBezTo>
                  <a:cubicBezTo>
                    <a:pt x="475" y="19200"/>
                    <a:pt x="0" y="18133"/>
                    <a:pt x="0" y="16800"/>
                  </a:cubicBezTo>
                  <a:cubicBezTo>
                    <a:pt x="0" y="4533"/>
                    <a:pt x="0" y="4533"/>
                    <a:pt x="0" y="4533"/>
                  </a:cubicBezTo>
                  <a:cubicBezTo>
                    <a:pt x="0" y="3200"/>
                    <a:pt x="0" y="3200"/>
                    <a:pt x="0" y="3200"/>
                  </a:cubicBezTo>
                  <a:cubicBezTo>
                    <a:pt x="1187" y="3200"/>
                    <a:pt x="1187" y="3200"/>
                    <a:pt x="1187" y="3200"/>
                  </a:cubicBezTo>
                  <a:cubicBezTo>
                    <a:pt x="3560" y="3200"/>
                    <a:pt x="3560" y="3200"/>
                    <a:pt x="3560" y="3200"/>
                  </a:cubicBezTo>
                  <a:cubicBezTo>
                    <a:pt x="3560" y="6400"/>
                    <a:pt x="3560" y="6400"/>
                    <a:pt x="3560" y="6400"/>
                  </a:cubicBezTo>
                  <a:cubicBezTo>
                    <a:pt x="3560" y="7467"/>
                    <a:pt x="4273" y="8000"/>
                    <a:pt x="4985" y="8000"/>
                  </a:cubicBezTo>
                  <a:cubicBezTo>
                    <a:pt x="4985" y="8000"/>
                    <a:pt x="4985" y="8000"/>
                    <a:pt x="4985" y="8000"/>
                  </a:cubicBezTo>
                  <a:cubicBezTo>
                    <a:pt x="5222" y="8000"/>
                    <a:pt x="5459" y="8000"/>
                    <a:pt x="5697" y="8000"/>
                  </a:cubicBezTo>
                  <a:cubicBezTo>
                    <a:pt x="5222" y="7467"/>
                    <a:pt x="4985" y="7200"/>
                    <a:pt x="4985" y="6400"/>
                  </a:cubicBezTo>
                  <a:cubicBezTo>
                    <a:pt x="4985" y="1600"/>
                    <a:pt x="4985" y="1600"/>
                    <a:pt x="4985" y="1600"/>
                  </a:cubicBezTo>
                  <a:cubicBezTo>
                    <a:pt x="4985" y="800"/>
                    <a:pt x="5697" y="0"/>
                    <a:pt x="6409" y="0"/>
                  </a:cubicBezTo>
                  <a:cubicBezTo>
                    <a:pt x="6409" y="0"/>
                    <a:pt x="6409" y="0"/>
                    <a:pt x="6409" y="0"/>
                  </a:cubicBezTo>
                  <a:cubicBezTo>
                    <a:pt x="7121" y="0"/>
                    <a:pt x="7833" y="800"/>
                    <a:pt x="7833" y="1600"/>
                  </a:cubicBezTo>
                  <a:cubicBezTo>
                    <a:pt x="7833" y="3200"/>
                    <a:pt x="7833" y="3200"/>
                    <a:pt x="7833" y="3200"/>
                  </a:cubicBezTo>
                  <a:cubicBezTo>
                    <a:pt x="14004" y="3200"/>
                    <a:pt x="14004" y="3200"/>
                    <a:pt x="14004" y="3200"/>
                  </a:cubicBezTo>
                  <a:cubicBezTo>
                    <a:pt x="14004" y="6400"/>
                    <a:pt x="14004" y="6400"/>
                    <a:pt x="14004" y="6400"/>
                  </a:cubicBezTo>
                  <a:cubicBezTo>
                    <a:pt x="14004" y="7467"/>
                    <a:pt x="14479" y="8000"/>
                    <a:pt x="15191" y="8000"/>
                  </a:cubicBezTo>
                  <a:cubicBezTo>
                    <a:pt x="15191" y="8000"/>
                    <a:pt x="15191" y="8000"/>
                    <a:pt x="15191" y="8000"/>
                  </a:cubicBezTo>
                  <a:cubicBezTo>
                    <a:pt x="15666" y="8000"/>
                    <a:pt x="15903" y="8000"/>
                    <a:pt x="15903" y="8000"/>
                  </a:cubicBezTo>
                  <a:cubicBezTo>
                    <a:pt x="15666" y="7467"/>
                    <a:pt x="15191" y="7200"/>
                    <a:pt x="15191" y="6400"/>
                  </a:cubicBezTo>
                  <a:cubicBezTo>
                    <a:pt x="15191" y="1600"/>
                    <a:pt x="15191" y="1600"/>
                    <a:pt x="15191" y="1600"/>
                  </a:cubicBezTo>
                  <a:cubicBezTo>
                    <a:pt x="15191" y="800"/>
                    <a:pt x="15903" y="0"/>
                    <a:pt x="16615" y="0"/>
                  </a:cubicBezTo>
                  <a:cubicBezTo>
                    <a:pt x="16615" y="0"/>
                    <a:pt x="16615" y="0"/>
                    <a:pt x="16615" y="0"/>
                  </a:cubicBezTo>
                  <a:cubicBezTo>
                    <a:pt x="17565" y="0"/>
                    <a:pt x="18040" y="800"/>
                    <a:pt x="18040" y="1600"/>
                  </a:cubicBezTo>
                  <a:cubicBezTo>
                    <a:pt x="18040" y="3200"/>
                    <a:pt x="18040" y="3200"/>
                    <a:pt x="18040" y="3200"/>
                  </a:cubicBezTo>
                  <a:cubicBezTo>
                    <a:pt x="20413" y="3200"/>
                    <a:pt x="20413" y="3200"/>
                    <a:pt x="20413" y="3200"/>
                  </a:cubicBezTo>
                  <a:cubicBezTo>
                    <a:pt x="21600" y="3200"/>
                    <a:pt x="21600" y="3200"/>
                    <a:pt x="21600" y="3200"/>
                  </a:cubicBezTo>
                  <a:cubicBezTo>
                    <a:pt x="21600" y="4533"/>
                    <a:pt x="21600" y="4533"/>
                    <a:pt x="21600" y="4533"/>
                  </a:cubicBezTo>
                  <a:close/>
                  <a:moveTo>
                    <a:pt x="10444" y="18133"/>
                  </a:moveTo>
                  <a:cubicBezTo>
                    <a:pt x="10444" y="10667"/>
                    <a:pt x="10444" y="10667"/>
                    <a:pt x="10444" y="10667"/>
                  </a:cubicBezTo>
                  <a:cubicBezTo>
                    <a:pt x="9257" y="10667"/>
                    <a:pt x="9257" y="10667"/>
                    <a:pt x="9257" y="10667"/>
                  </a:cubicBezTo>
                  <a:cubicBezTo>
                    <a:pt x="9257" y="10667"/>
                    <a:pt x="9257" y="10933"/>
                    <a:pt x="9020" y="11200"/>
                  </a:cubicBezTo>
                  <a:cubicBezTo>
                    <a:pt x="8782" y="11467"/>
                    <a:pt x="8782" y="11467"/>
                    <a:pt x="8545" y="11467"/>
                  </a:cubicBezTo>
                  <a:cubicBezTo>
                    <a:pt x="8545" y="12533"/>
                    <a:pt x="8545" y="12533"/>
                    <a:pt x="8545" y="12533"/>
                  </a:cubicBezTo>
                  <a:cubicBezTo>
                    <a:pt x="9020" y="12533"/>
                    <a:pt x="9020" y="12533"/>
                    <a:pt x="9020" y="12533"/>
                  </a:cubicBezTo>
                  <a:cubicBezTo>
                    <a:pt x="9020" y="18133"/>
                    <a:pt x="9020" y="18133"/>
                    <a:pt x="9020" y="18133"/>
                  </a:cubicBezTo>
                  <a:cubicBezTo>
                    <a:pt x="10444" y="18133"/>
                    <a:pt x="10444" y="18133"/>
                    <a:pt x="10444" y="18133"/>
                  </a:cubicBezTo>
                  <a:close/>
                  <a:moveTo>
                    <a:pt x="12818" y="18133"/>
                  </a:moveTo>
                  <a:cubicBezTo>
                    <a:pt x="12818" y="10667"/>
                    <a:pt x="12818" y="10667"/>
                    <a:pt x="12818" y="10667"/>
                  </a:cubicBezTo>
                  <a:cubicBezTo>
                    <a:pt x="11631" y="10667"/>
                    <a:pt x="11631" y="10667"/>
                    <a:pt x="11631" y="10667"/>
                  </a:cubicBezTo>
                  <a:cubicBezTo>
                    <a:pt x="11631" y="10667"/>
                    <a:pt x="11631" y="10933"/>
                    <a:pt x="11393" y="11200"/>
                  </a:cubicBezTo>
                  <a:cubicBezTo>
                    <a:pt x="11156" y="11467"/>
                    <a:pt x="11156" y="11467"/>
                    <a:pt x="10919" y="11467"/>
                  </a:cubicBezTo>
                  <a:cubicBezTo>
                    <a:pt x="10919" y="12533"/>
                    <a:pt x="10919" y="12533"/>
                    <a:pt x="10919" y="12533"/>
                  </a:cubicBezTo>
                  <a:cubicBezTo>
                    <a:pt x="11393" y="12533"/>
                    <a:pt x="11393" y="12533"/>
                    <a:pt x="11393" y="12533"/>
                  </a:cubicBezTo>
                  <a:cubicBezTo>
                    <a:pt x="11393" y="18133"/>
                    <a:pt x="11393" y="18133"/>
                    <a:pt x="11393" y="18133"/>
                  </a:cubicBezTo>
                  <a:cubicBezTo>
                    <a:pt x="12818" y="18133"/>
                    <a:pt x="12818" y="18133"/>
                    <a:pt x="12818" y="18133"/>
                  </a:cubicBezTo>
                  <a:close/>
                  <a:moveTo>
                    <a:pt x="19226" y="9600"/>
                  </a:moveTo>
                  <a:cubicBezTo>
                    <a:pt x="2374" y="9600"/>
                    <a:pt x="2374" y="9600"/>
                    <a:pt x="2374" y="9600"/>
                  </a:cubicBezTo>
                  <a:cubicBezTo>
                    <a:pt x="2374" y="16800"/>
                    <a:pt x="2374" y="16800"/>
                    <a:pt x="2374" y="16800"/>
                  </a:cubicBezTo>
                  <a:cubicBezTo>
                    <a:pt x="2374" y="17333"/>
                    <a:pt x="2611" y="17867"/>
                    <a:pt x="2848" y="18400"/>
                  </a:cubicBezTo>
                  <a:cubicBezTo>
                    <a:pt x="3086" y="18667"/>
                    <a:pt x="3560" y="18933"/>
                    <a:pt x="4035" y="18933"/>
                  </a:cubicBezTo>
                  <a:cubicBezTo>
                    <a:pt x="17565" y="18933"/>
                    <a:pt x="17565" y="18933"/>
                    <a:pt x="17565" y="18933"/>
                  </a:cubicBezTo>
                  <a:cubicBezTo>
                    <a:pt x="18040" y="18933"/>
                    <a:pt x="18514" y="18667"/>
                    <a:pt x="18752" y="18400"/>
                  </a:cubicBezTo>
                  <a:cubicBezTo>
                    <a:pt x="18989" y="17867"/>
                    <a:pt x="19226" y="17333"/>
                    <a:pt x="19226" y="16800"/>
                  </a:cubicBezTo>
                  <a:lnTo>
                    <a:pt x="19226" y="9600"/>
                  </a:lnTo>
                  <a:close/>
                </a:path>
              </a:pathLst>
            </a:custGeom>
            <a:solidFill>
              <a:srgbClr val="C07D34"/>
            </a:solidFill>
            <a:ln w="3175">
              <a:noFill/>
              <a:miter/>
            </a:ln>
          </p:spPr>
          <p:txBody>
            <a:bodyPr tIns="22860" bIns="22860"/>
            <a:p>
              <a:pPr defTabSz="457200">
                <a:defRPr sz="36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defRPr>
              </a:pPr>
              <a:endParaRPr sz="1800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15" name="对角圆角矩形 14"/>
          <p:cNvSpPr/>
          <p:nvPr userDrawn="1">
            <p:custDataLst>
              <p:tags r:id="rId3"/>
            </p:custDataLst>
          </p:nvPr>
        </p:nvSpPr>
        <p:spPr>
          <a:xfrm>
            <a:off x="4042410" y="4337050"/>
            <a:ext cx="4106545" cy="76200"/>
          </a:xfrm>
          <a:prstGeom prst="round2DiagRect">
            <a:avLst/>
          </a:prstGeom>
          <a:solidFill>
            <a:srgbClr val="DFC9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91515" y="198755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926A3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  <p:custDataLst>
              <p:tags r:id="rId5"/>
            </p:custDataLst>
          </p:nvPr>
        </p:nvSpPr>
        <p:spPr>
          <a:xfrm>
            <a:off x="4331970" y="4963795"/>
            <a:ext cx="3589655" cy="5321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en-US" sz="2800" b="0" i="0" u="none" strike="noStrike" kern="1200" cap="none" spc="0" normalizeH="0" baseline="0" noProof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司镜</a:t>
            </a:r>
            <a:r>
              <a:rPr kumimoji="1" altLang="zh-CN" dirty="0"/>
              <a:t>233</a:t>
            </a:r>
            <a:endParaRPr kumimoji="1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E:\1.设计资源-标题要多长有多长\PPT类型设计模板风格合辑（PP000）\(0.DOCER\通用模板\待编辑\1s.png1s"/>
          <p:cNvPicPr>
            <a:picLocks noChangeAspect="1"/>
          </p:cNvPicPr>
          <p:nvPr userDrawn="1"/>
        </p:nvPicPr>
        <p:blipFill>
          <a:blip r:embed="rId2"/>
          <a:srcRect l="64187" t="33437"/>
          <a:stretch>
            <a:fillRect/>
          </a:stretch>
        </p:blipFill>
        <p:spPr>
          <a:xfrm>
            <a:off x="7620" y="-8890"/>
            <a:ext cx="4897434" cy="6480000"/>
          </a:xfrm>
          <a:prstGeom prst="rect">
            <a:avLst/>
          </a:prstGeom>
        </p:spPr>
      </p:pic>
      <p:pic>
        <p:nvPicPr>
          <p:cNvPr id="12" name="图片 11" descr="E:\1.设计资源-标题要多长有多长\PPT类型设计模板风格合辑（PP000）\(0.DOCER\通用模板\待编辑\1.png1"/>
          <p:cNvPicPr>
            <a:picLocks noChangeAspect="1"/>
          </p:cNvPicPr>
          <p:nvPr userDrawn="1"/>
        </p:nvPicPr>
        <p:blipFill>
          <a:blip r:embed="rId3"/>
          <a:srcRect l="68719" t="30222"/>
          <a:stretch>
            <a:fillRect/>
          </a:stretch>
        </p:blipFill>
        <p:spPr>
          <a:xfrm flipH="1" flipV="1">
            <a:off x="8436657" y="371697"/>
            <a:ext cx="3750675" cy="6480000"/>
          </a:xfrm>
          <a:prstGeom prst="rect">
            <a:avLst/>
          </a:prstGeom>
        </p:spPr>
      </p:pic>
      <p:grpSp>
        <p:nvGrpSpPr>
          <p:cNvPr id="27" name="组合 26"/>
          <p:cNvGrpSpPr/>
          <p:nvPr userDrawn="1"/>
        </p:nvGrpSpPr>
        <p:grpSpPr>
          <a:xfrm>
            <a:off x="417830" y="1449070"/>
            <a:ext cx="1601470" cy="2810510"/>
            <a:chOff x="1110" y="2282"/>
            <a:chExt cx="2522" cy="4426"/>
          </a:xfrm>
        </p:grpSpPr>
        <p:sp>
          <p:nvSpPr>
            <p:cNvPr id="3" name="文本框 2"/>
            <p:cNvSpPr txBox="1"/>
            <p:nvPr userDrawn="1">
              <p:custDataLst>
                <p:tags r:id="rId4"/>
              </p:custDataLst>
            </p:nvPr>
          </p:nvSpPr>
          <p:spPr>
            <a:xfrm rot="5400000">
              <a:off x="-459" y="4123"/>
              <a:ext cx="415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3600" dirty="0">
                  <a:ln>
                    <a:noFill/>
                  </a:ln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Raleway" panose="020B0503030101060003" charset="0"/>
                </a:rPr>
                <a:t>CONTENTS</a:t>
              </a:r>
              <a:endParaRPr lang="en-US" altLang="zh-CN" sz="3600" dirty="0">
                <a:ln>
                  <a:noFill/>
                </a:ln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Raleway" panose="020B0503030101060003" charset="0"/>
              </a:endParaRPr>
            </a:p>
          </p:txBody>
        </p:sp>
        <p:sp>
          <p:nvSpPr>
            <p:cNvPr id="4" name="文本框 3"/>
            <p:cNvSpPr txBox="1"/>
            <p:nvPr userDrawn="1">
              <p:custDataLst>
                <p:tags r:id="rId5"/>
              </p:custDataLst>
            </p:nvPr>
          </p:nvSpPr>
          <p:spPr>
            <a:xfrm>
              <a:off x="1988" y="2282"/>
              <a:ext cx="1644" cy="3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</a:pPr>
              <a:r>
                <a:rPr lang="zh-CN" altLang="en-US" sz="6600" b="1" dirty="0">
                  <a:solidFill>
                    <a:srgbClr val="C07D3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录</a:t>
              </a:r>
              <a:endParaRPr lang="zh-CN" altLang="en-US" sz="6600" b="1" dirty="0">
                <a:solidFill>
                  <a:srgbClr val="C07D3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"/>
          <p:cNvPicPr>
            <a:picLocks noChangeAspect="1"/>
          </p:cNvPicPr>
          <p:nvPr userDrawn="1"/>
        </p:nvPicPr>
        <p:blipFill>
          <a:blip r:embed="rId2"/>
          <a:srcRect t="26934" r="20368" b="15233"/>
          <a:stretch>
            <a:fillRect/>
          </a:stretch>
        </p:blipFill>
        <p:spPr>
          <a:xfrm>
            <a:off x="-11430" y="-6350"/>
            <a:ext cx="12214860" cy="6870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691515" y="1985010"/>
            <a:ext cx="10869930" cy="173101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5000" b="1">
                <a:solidFill>
                  <a:srgbClr val="C07D3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  <a:br>
              <a:rPr kumimoji="1" lang="en-US" altLang="zh-CN" dirty="0"/>
            </a:br>
            <a:r>
              <a:rPr kumimoji="1" lang="zh-CN" altLang="en-US" dirty="0"/>
              <a:t>单击此处编辑母版标题</a:t>
            </a:r>
            <a:endParaRPr kumimoji="1" lang="zh-CN" altLang="en-US" dirty="0"/>
          </a:p>
        </p:txBody>
      </p:sp>
      <p:sp>
        <p:nvSpPr>
          <p:cNvPr id="7" name="对角圆角矩形 6"/>
          <p:cNvSpPr/>
          <p:nvPr userDrawn="1">
            <p:custDataLst>
              <p:tags r:id="rId4"/>
            </p:custDataLst>
          </p:nvPr>
        </p:nvSpPr>
        <p:spPr>
          <a:xfrm>
            <a:off x="4498340" y="4498340"/>
            <a:ext cx="3194685" cy="495300"/>
          </a:xfrm>
          <a:prstGeom prst="round2DiagRect">
            <a:avLst/>
          </a:prstGeom>
          <a:gradFill>
            <a:gsLst>
              <a:gs pos="100000">
                <a:srgbClr val="EEC988"/>
              </a:gs>
              <a:gs pos="0">
                <a:srgbClr val="CB954D"/>
              </a:gs>
            </a:gsLst>
            <a:lin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4301378" y="4443095"/>
            <a:ext cx="3589655" cy="114236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zh-CN" altLang="en-US" dirty="0"/>
              <a:t>单击此处编辑文字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ace2c3dd-4d3b-4b30-ae06-059871de312d"/>
  <p:tag name="COMMONDATA" val="eyJjb3VudCI6NSwiaGRpZCI6IjYyNjYxODg1ZDdiNTllNjRhOTYzYmU5MjdhZGJiZWYwIiwidXNlckNvdW50Ijo1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Trebuchet MS</vt:lpstr>
      <vt:lpstr>Raleway</vt:lpstr>
      <vt:lpstr>NumberOnly</vt:lpstr>
      <vt:lpstr>Arial Unicode MS</vt:lpstr>
      <vt:lpstr>Calibri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极简历</dc:creator>
  <cp:lastModifiedBy>张镜</cp:lastModifiedBy>
  <cp:revision>272</cp:revision>
  <dcterms:created xsi:type="dcterms:W3CDTF">2018-04-10T08:52:00Z</dcterms:created>
  <dcterms:modified xsi:type="dcterms:W3CDTF">2023-02-08T15:38:21Z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13</vt:lpwstr>
  </property>
  <property fmtid="{D5CDD505-2E9C-101B-9397-08002B2CF9AE}" pid="4" name="KSOTemplateUUID">
    <vt:lpwstr>v1.0_mb_FK9DaqbUlcgBFrbUYwKZVA==</vt:lpwstr>
  </property>
  <property fmtid="{D5CDD505-2E9C-101B-9397-08002B2CF9AE}" pid="5" name="ICV">
    <vt:lpwstr>11B16C7CAAFB411DA555D57338176B98</vt:lpwstr>
  </property>
</Properties>
</file>