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25C0-3A8D-41B4-B627-0D7FC398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58BE9-97E1-4060-B376-EC3A3AEE7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3807-735C-434C-B31C-74E90C72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ECD2-BC3C-4F8D-A6CB-7ECC89E9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7300-64A9-4D27-A4B1-18357D02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417-1C70-4174-A7C7-E55D7D83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0CF2F-F112-4752-9183-2D252FD24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3441-9EAD-4242-BAAA-8883E78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DAEB9-260B-4DC1-910C-7D8E4B5E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B88E-4843-4A53-ABFA-4B025284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ACA6C-E29D-481F-87C7-537DE8E44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20C94-D5A6-49A9-9803-9BDE9C305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D458-A474-4F0B-89C1-BC0EE403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5FEB-026F-46D2-930B-34F60BC8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5323-26F5-44CC-AFDD-74EC98BC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C842-BB89-4F6A-817B-A61F67FD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7059-FAA9-4116-B2E8-E027B85B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AD33-9E9C-42DA-BAE5-3D378758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90C-7720-49D5-AE28-BE54E2BF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4AE3-36B1-4115-BAAB-7CA7DE4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A221-EBC2-432F-9E80-60D7B577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39CF5-5673-4708-B800-AD5509F3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15DD-7C11-4BF0-9F36-78FDA9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5AEE-164E-442E-A977-66F59734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BDC6-5F29-4425-9D98-FFCE5073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645D-9034-4270-9A51-1CBC8FA4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FC40-4796-4A04-B009-C8537B63E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E9282-5CBE-45B4-BD3E-47B9DCAC2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544B-960D-4E77-A037-65925110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805E-C398-4CDD-A6A8-39BEE633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51016-1771-4706-BE38-982F7D26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529C-2536-445C-BE0F-8AFFE113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3713-0159-49EA-BF8F-A5AD660E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E69F-3D53-4EA4-B1DB-021E6F5D1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315DA-515D-43C3-95EC-DD4CC5741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C3077-81FF-4C1E-BC1C-65801492D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6898E-CF7B-4CD5-87D9-8EEBE40C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94EFA-C6AA-4AB3-AB6B-5E341B48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DAAC4-8BDD-4A64-A66E-C6475463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1ED1-2E91-44F8-8740-BA2B1442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FDCFF-FE37-4E38-951B-1D823736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D9A8F-09F1-4E84-B47A-C2EF36BC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7E1AE-D724-4262-9AA6-3AE72418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BB9FD-501A-4EE6-95C8-C57B96D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456F1-7DF2-46FC-A99C-BA2ED803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B34-A7D9-44D3-BAE0-4D27E8AA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9E70-E318-41FE-A622-BC1964B0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2BA1-6317-449B-98E9-50744C1D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CCAD-E570-4A1C-BC2A-22299C2EC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FB6F-EA98-41B2-B15C-108F41F7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E588-5E4D-4EAF-996A-9C9246B2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25C2E-267E-4A6B-BE74-143575B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BB9D-0A27-4DF1-A4A5-7474DE25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6CB5F-0606-485F-9B2D-4FE87EFD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0C3D-BE72-4B2A-84F6-DB805A59F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D5076-19F8-457B-919D-3BF42DD8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58F84-A017-437D-8D48-889215BD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9CD87-F260-4A1C-A593-9557370A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F55EF-6E1E-42E6-8E44-EEDA7C98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0601E-063B-4787-978C-0615E4E6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D7F1-001E-470F-B419-DE23FFD72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EFE3-F6A0-49AA-BD10-59311EA0C04B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B1C2-F4D5-4165-86F3-C6200C2DA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7EBA-F317-4376-8F8D-F78C0CEAA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3DB-1A24-4370-8F58-45E35D02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A3ECCED-C038-4217-A11E-4888FBECC652}"/>
              </a:ext>
            </a:extLst>
          </p:cNvPr>
          <p:cNvGrpSpPr/>
          <p:nvPr/>
        </p:nvGrpSpPr>
        <p:grpSpPr>
          <a:xfrm>
            <a:off x="0" y="62832"/>
            <a:ext cx="12192000" cy="6667600"/>
            <a:chOff x="0" y="95200"/>
            <a:chExt cx="12192000" cy="6667600"/>
          </a:xfrm>
        </p:grpSpPr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AD1811FA-D3C8-4EDE-BD3A-53450E7E7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200"/>
              <a:ext cx="12192000" cy="66676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A37FF8-382B-49A8-9C86-A50175B1682E}"/>
                </a:ext>
              </a:extLst>
            </p:cNvPr>
            <p:cNvSpPr/>
            <p:nvPr/>
          </p:nvSpPr>
          <p:spPr>
            <a:xfrm>
              <a:off x="0" y="413982"/>
              <a:ext cx="2861481" cy="63143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F381F1-EF7E-42EF-B976-3E56FC0B78C2}"/>
                </a:ext>
              </a:extLst>
            </p:cNvPr>
            <p:cNvSpPr/>
            <p:nvPr/>
          </p:nvSpPr>
          <p:spPr>
            <a:xfrm>
              <a:off x="2907738" y="413982"/>
              <a:ext cx="6681324" cy="4732553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E29EA7-3207-460C-BF3B-D85B48075D27}"/>
                </a:ext>
              </a:extLst>
            </p:cNvPr>
            <p:cNvSpPr/>
            <p:nvPr/>
          </p:nvSpPr>
          <p:spPr>
            <a:xfrm>
              <a:off x="9635319" y="413982"/>
              <a:ext cx="2510825" cy="631436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76A98-6F9D-408D-8CC0-48CE6B8B9500}"/>
                </a:ext>
              </a:extLst>
            </p:cNvPr>
            <p:cNvSpPr/>
            <p:nvPr/>
          </p:nvSpPr>
          <p:spPr>
            <a:xfrm>
              <a:off x="2907738" y="5199132"/>
              <a:ext cx="6681324" cy="1529213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23993E-9882-40BE-8440-37CB8E36D214}"/>
                </a:ext>
              </a:extLst>
            </p:cNvPr>
            <p:cNvSpPr txBox="1"/>
            <p:nvPr/>
          </p:nvSpPr>
          <p:spPr>
            <a:xfrm>
              <a:off x="844259" y="2369525"/>
              <a:ext cx="10759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</a:rPr>
                <a:t>Input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CA369E-7F0A-413B-82DF-B053D96478AD}"/>
                </a:ext>
              </a:extLst>
            </p:cNvPr>
            <p:cNvSpPr/>
            <p:nvPr/>
          </p:nvSpPr>
          <p:spPr>
            <a:xfrm>
              <a:off x="892659" y="1393790"/>
              <a:ext cx="979137" cy="9791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6AE3D2-3F27-4E1F-BCCB-C1473F0D505E}"/>
                </a:ext>
              </a:extLst>
            </p:cNvPr>
            <p:cNvSpPr txBox="1"/>
            <p:nvPr/>
          </p:nvSpPr>
          <p:spPr>
            <a:xfrm>
              <a:off x="4881580" y="2372927"/>
              <a:ext cx="2690160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</a:rPr>
                <a:t>3D/Time series</a:t>
              </a:r>
            </a:p>
            <a:p>
              <a:pPr algn="ctr"/>
              <a:r>
                <a:rPr lang="en-US" sz="3200" dirty="0">
                  <a:solidFill>
                    <a:schemeClr val="accent5">
                      <a:lumMod val="75000"/>
                    </a:schemeClr>
                  </a:solidFill>
                </a:rPr>
                <a:t>visualization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DD044F-2B82-40E3-B5AC-6FC294BBDD12}"/>
                </a:ext>
              </a:extLst>
            </p:cNvPr>
            <p:cNvSpPr/>
            <p:nvPr/>
          </p:nvSpPr>
          <p:spPr>
            <a:xfrm>
              <a:off x="5737092" y="1393790"/>
              <a:ext cx="979137" cy="9791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09B234-653B-4C35-A7AC-BD9E72AA534B}"/>
                </a:ext>
              </a:extLst>
            </p:cNvPr>
            <p:cNvSpPr txBox="1"/>
            <p:nvPr/>
          </p:nvSpPr>
          <p:spPr>
            <a:xfrm>
              <a:off x="9746438" y="2768089"/>
              <a:ext cx="2288447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4"/>
                  </a:solidFill>
                </a:rPr>
                <a:t>Visualization</a:t>
              </a:r>
            </a:p>
            <a:p>
              <a:pPr algn="ctr"/>
              <a:r>
                <a:rPr lang="en-US" altLang="zh-CN" sz="3200" dirty="0">
                  <a:solidFill>
                    <a:schemeClr val="accent4"/>
                  </a:solidFill>
                </a:rPr>
                <a:t>control</a:t>
              </a:r>
              <a:endParaRPr lang="en-US" sz="32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A212E4-A189-485D-80B1-AE83111E5CEA}"/>
                </a:ext>
              </a:extLst>
            </p:cNvPr>
            <p:cNvSpPr/>
            <p:nvPr/>
          </p:nvSpPr>
          <p:spPr>
            <a:xfrm>
              <a:off x="10401094" y="1788952"/>
              <a:ext cx="979137" cy="9791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B98D0-A8BA-4C4A-942A-E249F110BFA5}"/>
                </a:ext>
              </a:extLst>
            </p:cNvPr>
            <p:cNvSpPr txBox="1"/>
            <p:nvPr/>
          </p:nvSpPr>
          <p:spPr>
            <a:xfrm>
              <a:off x="6078853" y="5366800"/>
              <a:ext cx="1604927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6"/>
                  </a:solidFill>
                </a:rPr>
                <a:t>Console </a:t>
              </a:r>
            </a:p>
            <a:p>
              <a:pPr algn="ctr"/>
              <a:r>
                <a:rPr lang="en-US" altLang="zh-CN" sz="3200" dirty="0">
                  <a:solidFill>
                    <a:schemeClr val="accent6"/>
                  </a:solidFill>
                </a:rPr>
                <a:t>output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D23840-5237-431C-A21A-A28FBEDD4AAD}"/>
                </a:ext>
              </a:extLst>
            </p:cNvPr>
            <p:cNvSpPr/>
            <p:nvPr/>
          </p:nvSpPr>
          <p:spPr>
            <a:xfrm>
              <a:off x="5076587" y="5409090"/>
              <a:ext cx="979137" cy="97913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96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XIAOXING</dc:creator>
  <cp:lastModifiedBy>CHENG, XIAOXING</cp:lastModifiedBy>
  <cp:revision>9</cp:revision>
  <dcterms:created xsi:type="dcterms:W3CDTF">2020-10-22T14:21:18Z</dcterms:created>
  <dcterms:modified xsi:type="dcterms:W3CDTF">2020-10-22T14:51:14Z</dcterms:modified>
</cp:coreProperties>
</file>