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0800E-94AF-4B68-BF62-D4B6EE04A33E}" v="12" dt="2025-07-23T03:27:17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jin Wang" userId="426bce8d-3c35-46d7-9652-e930fee412c7" providerId="ADAL" clId="{2970800E-94AF-4B68-BF62-D4B6EE04A33E}"/>
    <pc:docChg chg="custSel addSld modSld">
      <pc:chgData name="Sijin Wang" userId="426bce8d-3c35-46d7-9652-e930fee412c7" providerId="ADAL" clId="{2970800E-94AF-4B68-BF62-D4B6EE04A33E}" dt="2025-07-23T03:28:06.815" v="285" actId="403"/>
      <pc:docMkLst>
        <pc:docMk/>
      </pc:docMkLst>
      <pc:sldChg chg="new">
        <pc:chgData name="Sijin Wang" userId="426bce8d-3c35-46d7-9652-e930fee412c7" providerId="ADAL" clId="{2970800E-94AF-4B68-BF62-D4B6EE04A33E}" dt="2025-07-23T03:20:22.712" v="0" actId="680"/>
        <pc:sldMkLst>
          <pc:docMk/>
          <pc:sldMk cId="948110317" sldId="256"/>
        </pc:sldMkLst>
      </pc:sldChg>
      <pc:sldChg chg="addSp delSp modSp new mod setBg">
        <pc:chgData name="Sijin Wang" userId="426bce8d-3c35-46d7-9652-e930fee412c7" providerId="ADAL" clId="{2970800E-94AF-4B68-BF62-D4B6EE04A33E}" dt="2025-07-23T03:28:06.815" v="285" actId="403"/>
        <pc:sldMkLst>
          <pc:docMk/>
          <pc:sldMk cId="861105701" sldId="257"/>
        </pc:sldMkLst>
        <pc:spChg chg="add del mod">
          <ac:chgData name="Sijin Wang" userId="426bce8d-3c35-46d7-9652-e930fee412c7" providerId="ADAL" clId="{2970800E-94AF-4B68-BF62-D4B6EE04A33E}" dt="2025-07-23T03:23:20.554" v="19"/>
          <ac:spMkLst>
            <pc:docMk/>
            <pc:sldMk cId="861105701" sldId="257"/>
            <ac:spMk id="5" creationId="{7D61CA28-7992-AE9B-6B80-1BD0BF416478}"/>
          </ac:spMkLst>
        </pc:spChg>
        <pc:spChg chg="add mod">
          <ac:chgData name="Sijin Wang" userId="426bce8d-3c35-46d7-9652-e930fee412c7" providerId="ADAL" clId="{2970800E-94AF-4B68-BF62-D4B6EE04A33E}" dt="2025-07-23T03:24:57.322" v="142" actId="12789"/>
          <ac:spMkLst>
            <pc:docMk/>
            <pc:sldMk cId="861105701" sldId="257"/>
            <ac:spMk id="6" creationId="{0F40F871-B20F-6863-6ACA-5A5234CA2D03}"/>
          </ac:spMkLst>
        </pc:spChg>
        <pc:spChg chg="add mod">
          <ac:chgData name="Sijin Wang" userId="426bce8d-3c35-46d7-9652-e930fee412c7" providerId="ADAL" clId="{2970800E-94AF-4B68-BF62-D4B6EE04A33E}" dt="2025-07-23T03:24:57.322" v="142" actId="12789"/>
          <ac:spMkLst>
            <pc:docMk/>
            <pc:sldMk cId="861105701" sldId="257"/>
            <ac:spMk id="7" creationId="{DB4A1AF3-4257-E4AF-516C-86269F24266E}"/>
          </ac:spMkLst>
        </pc:spChg>
        <pc:spChg chg="add mod">
          <ac:chgData name="Sijin Wang" userId="426bce8d-3c35-46d7-9652-e930fee412c7" providerId="ADAL" clId="{2970800E-94AF-4B68-BF62-D4B6EE04A33E}" dt="2025-07-23T03:24:57.322" v="142" actId="12789"/>
          <ac:spMkLst>
            <pc:docMk/>
            <pc:sldMk cId="861105701" sldId="257"/>
            <ac:spMk id="8" creationId="{64DE9BF2-01FC-F79F-5BD6-BAC19BC7E03E}"/>
          </ac:spMkLst>
        </pc:spChg>
        <pc:spChg chg="add mod">
          <ac:chgData name="Sijin Wang" userId="426bce8d-3c35-46d7-9652-e930fee412c7" providerId="ADAL" clId="{2970800E-94AF-4B68-BF62-D4B6EE04A33E}" dt="2025-07-23T03:25:18.859" v="201" actId="1036"/>
          <ac:spMkLst>
            <pc:docMk/>
            <pc:sldMk cId="861105701" sldId="257"/>
            <ac:spMk id="9" creationId="{B4B92CA6-EC7D-4320-BD6C-B57C0F9E0A24}"/>
          </ac:spMkLst>
        </pc:spChg>
        <pc:spChg chg="add mod">
          <ac:chgData name="Sijin Wang" userId="426bce8d-3c35-46d7-9652-e930fee412c7" providerId="ADAL" clId="{2970800E-94AF-4B68-BF62-D4B6EE04A33E}" dt="2025-07-23T03:25:18.859" v="201" actId="1036"/>
          <ac:spMkLst>
            <pc:docMk/>
            <pc:sldMk cId="861105701" sldId="257"/>
            <ac:spMk id="10" creationId="{849D4C87-5FEB-2AB1-A15F-F35FB4216321}"/>
          </ac:spMkLst>
        </pc:spChg>
        <pc:spChg chg="add mod">
          <ac:chgData name="Sijin Wang" userId="426bce8d-3c35-46d7-9652-e930fee412c7" providerId="ADAL" clId="{2970800E-94AF-4B68-BF62-D4B6EE04A33E}" dt="2025-07-23T03:25:18.859" v="201" actId="1036"/>
          <ac:spMkLst>
            <pc:docMk/>
            <pc:sldMk cId="861105701" sldId="257"/>
            <ac:spMk id="11" creationId="{50BC40B3-CF54-84BA-989B-C8C7F6A229DA}"/>
          </ac:spMkLst>
        </pc:spChg>
        <pc:spChg chg="add mod">
          <ac:chgData name="Sijin Wang" userId="426bce8d-3c35-46d7-9652-e930fee412c7" providerId="ADAL" clId="{2970800E-94AF-4B68-BF62-D4B6EE04A33E}" dt="2025-07-23T03:28:03.735" v="284" actId="403"/>
          <ac:spMkLst>
            <pc:docMk/>
            <pc:sldMk cId="861105701" sldId="257"/>
            <ac:spMk id="14" creationId="{7022E916-7EAE-1475-2BF2-EA1A7B0FA2A4}"/>
          </ac:spMkLst>
        </pc:spChg>
        <pc:spChg chg="add mod">
          <ac:chgData name="Sijin Wang" userId="426bce8d-3c35-46d7-9652-e930fee412c7" providerId="ADAL" clId="{2970800E-94AF-4B68-BF62-D4B6EE04A33E}" dt="2025-07-23T03:28:06.815" v="285" actId="403"/>
          <ac:spMkLst>
            <pc:docMk/>
            <pc:sldMk cId="861105701" sldId="257"/>
            <ac:spMk id="15" creationId="{9963043B-D3B3-807B-6645-F975DD39C9E9}"/>
          </ac:spMkLst>
        </pc:spChg>
        <pc:picChg chg="add mod ord modCrop">
          <ac:chgData name="Sijin Wang" userId="426bce8d-3c35-46d7-9652-e930fee412c7" providerId="ADAL" clId="{2970800E-94AF-4B68-BF62-D4B6EE04A33E}" dt="2025-07-23T03:25:54.628" v="210" actId="732"/>
          <ac:picMkLst>
            <pc:docMk/>
            <pc:sldMk cId="861105701" sldId="257"/>
            <ac:picMk id="2" creationId="{010F5F07-6478-E021-E2BB-68E92736163C}"/>
          </ac:picMkLst>
        </pc:picChg>
        <pc:picChg chg="add del mod">
          <ac:chgData name="Sijin Wang" userId="426bce8d-3c35-46d7-9652-e930fee412c7" providerId="ADAL" clId="{2970800E-94AF-4B68-BF62-D4B6EE04A33E}" dt="2025-07-23T03:21:45.304" v="5" actId="478"/>
          <ac:picMkLst>
            <pc:docMk/>
            <pc:sldMk cId="861105701" sldId="257"/>
            <ac:picMk id="3" creationId="{66BEF15E-33C6-BE23-CA91-16925A35575D}"/>
          </ac:picMkLst>
        </pc:picChg>
        <pc:picChg chg="add mod modCrop">
          <ac:chgData name="Sijin Wang" userId="426bce8d-3c35-46d7-9652-e930fee412c7" providerId="ADAL" clId="{2970800E-94AF-4B68-BF62-D4B6EE04A33E}" dt="2025-07-23T03:27:31.984" v="280" actId="12788"/>
          <ac:picMkLst>
            <pc:docMk/>
            <pc:sldMk cId="861105701" sldId="257"/>
            <ac:picMk id="4" creationId="{F5CF7168-D6A2-5274-EDAA-368C30C59E69}"/>
          </ac:picMkLst>
        </pc:picChg>
        <pc:picChg chg="add mod modCrop">
          <ac:chgData name="Sijin Wang" userId="426bce8d-3c35-46d7-9652-e930fee412c7" providerId="ADAL" clId="{2970800E-94AF-4B68-BF62-D4B6EE04A33E}" dt="2025-07-23T03:25:38.125" v="205" actId="1076"/>
          <ac:picMkLst>
            <pc:docMk/>
            <pc:sldMk cId="861105701" sldId="257"/>
            <ac:picMk id="12" creationId="{7BAB16C1-7AE8-5C36-BFA4-B24139F89FE3}"/>
          </ac:picMkLst>
        </pc:picChg>
        <pc:picChg chg="add mod modCrop">
          <ac:chgData name="Sijin Wang" userId="426bce8d-3c35-46d7-9652-e930fee412c7" providerId="ADAL" clId="{2970800E-94AF-4B68-BF62-D4B6EE04A33E}" dt="2025-07-23T03:27:31.984" v="280" actId="12788"/>
          <ac:picMkLst>
            <pc:docMk/>
            <pc:sldMk cId="861105701" sldId="257"/>
            <ac:picMk id="13" creationId="{A274CB1B-720D-00FC-7095-157184A506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8A1E-9046-3C99-0824-FB8AAC0C1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B6E8C-84DE-B26D-E399-50591BEED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DEC1-4E6A-0212-7E90-D0068BB7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D3E8-40DA-19D6-D48B-DE6DC2B6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263B-B938-FC4E-70B9-A8F5350E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6FCF-5056-A0B1-CD7B-8DFC9A6D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00609-D5C4-0717-DDF2-969C050C9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66A4-7C3D-AD4E-1833-37A81BFF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25F64-0CA9-B04D-C6DF-DFF54450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E651-8DE6-17A8-3533-65F0D864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58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6E714-8B76-17C1-5EFA-D71C9EB59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C2728-2084-40A6-F003-89E2F51A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201CD-4C24-3C81-0762-189B93EF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CD79-E29C-684C-2785-744EC2B9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4962-C9BD-75AC-3CC0-2265CA1C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5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356C-CAC3-349B-EA49-E50011B9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2F7A-33EB-6DD8-1C36-B6BF5EF21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0B374-39C6-0868-8C07-2B44DCDE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97E4-E9B0-6E1F-7AEA-F2139BE0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CA90-5A26-B01B-C2E2-C8DDC88E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6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6BF8-356F-176A-21CC-1D006A7B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15071-EA03-5D70-1906-9E29AF96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0550-21B0-C583-EEFA-F5DB966A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8E92-5A46-CB57-4D7B-8DAF8104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9DFF4-B5DD-FCBB-A667-C43DE9E8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24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1BF0-E2E1-67D4-0D2A-59E1BFBC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84C3-11BA-E58D-18AF-FF7FEF7F4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5DFD8-A3E5-7BD2-5FE1-BFEC0C3F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31F3-AF35-1143-E3AD-4BBA97FA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D59A2-442E-4D78-01D1-0978A76C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D6028-026E-A1FB-634D-BFE2D739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8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2F26-3B80-E071-D9EB-1F795219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C0AE6-989F-5F96-E40E-C58E2A10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7303B-D264-875F-E0F0-2246B1883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58040-C90F-4B25-2F68-C509BDAAF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D2FEE-9B89-9FEB-789A-CA72F801C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5DA5E-E776-56BE-1DCA-FFC9118C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5B9B8-AA75-6B7C-BE6A-2E9B7AE9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DFD7B-0B5E-1A19-4745-6D4C894D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C695-B845-F84B-C529-61039170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B21D0-7A01-E9B8-5EDF-F2A4DCBF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FC3-0A0B-09FE-CEC2-F179155E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6D1C3-D982-FB77-7D23-F344F4CF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7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5253F-6014-0FD8-E84A-49D72CF6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2CFA0-AA3F-5FF0-F1E3-ADBE874E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D0149-5DFD-E7A9-5CD4-C6DDD10A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0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B901-C076-36CE-35EA-8A70450B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F769-164D-ACD2-4217-88C866920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D95A7-AAD8-F8FF-F93E-3253A208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2F9CC-6B5D-98DA-64DC-D2FBBF4E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CDB65-4EBB-DA06-0E5D-2D34FDB7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8CE8-DD9B-D38A-EE08-3D725B6D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E724-0A00-8D24-A4C4-15897FBC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7E948-6EBC-27BB-A4D3-053F1490B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6147B-975C-A266-37B4-5A071166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4C2E7-89E9-34BF-D108-8D7A2655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D5430-4BA4-2F0B-E247-3F47954C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BEB97-9BD5-70EC-CCAE-55D53656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7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75DDE-1910-E45D-2AAE-B6713B6B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7F65C-04F5-E48A-453F-02593A5C9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32AF-959A-4844-A657-56CD5A2AA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32FE2-E6C6-4CFC-9D7E-8D7BE6E4AC30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444E-52CF-3050-15E0-4DC299C01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5A42-C5F5-0281-32EA-EB58E138A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7B10B-F4CD-4E06-B461-F23CFF75E7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1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AD9B-5EC8-1723-3B98-4386434AE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3CE32-759C-5943-7695-30315B80A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1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CF7168-D6A2-5274-EDAA-368C30C5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127"/>
          <a:stretch>
            <a:fillRect/>
          </a:stretch>
        </p:blipFill>
        <p:spPr>
          <a:xfrm>
            <a:off x="3349281" y="2391877"/>
            <a:ext cx="5291666" cy="16730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0F5F07-6478-E021-E2BB-68E92736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992" r="67641"/>
          <a:stretch>
            <a:fillRect/>
          </a:stretch>
        </p:blipFill>
        <p:spPr>
          <a:xfrm>
            <a:off x="3349281" y="4644861"/>
            <a:ext cx="1712370" cy="175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0F871-B20F-6863-6ACA-5A5234CA2D03}"/>
              </a:ext>
            </a:extLst>
          </p:cNvPr>
          <p:cNvSpPr txBox="1"/>
          <p:nvPr/>
        </p:nvSpPr>
        <p:spPr>
          <a:xfrm>
            <a:off x="3761062" y="2101908"/>
            <a:ext cx="1185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Raw MPP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A1AF3-4257-E4AF-516C-86269F24266E}"/>
              </a:ext>
            </a:extLst>
          </p:cNvPr>
          <p:cNvSpPr txBox="1"/>
          <p:nvPr/>
        </p:nvSpPr>
        <p:spPr>
          <a:xfrm>
            <a:off x="5503078" y="2105755"/>
            <a:ext cx="11858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Reconstructed IV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E9BF2-01FC-F79F-5BD6-BAC19BC7E03E}"/>
              </a:ext>
            </a:extLst>
          </p:cNvPr>
          <p:cNvSpPr txBox="1"/>
          <p:nvPr/>
        </p:nvSpPr>
        <p:spPr>
          <a:xfrm>
            <a:off x="7333184" y="2017270"/>
            <a:ext cx="1185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Combined IV in series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92CA6-EC7D-4320-BD6C-B57C0F9E0A24}"/>
              </a:ext>
            </a:extLst>
          </p:cNvPr>
          <p:cNvSpPr txBox="1"/>
          <p:nvPr/>
        </p:nvSpPr>
        <p:spPr>
          <a:xfrm>
            <a:off x="3767158" y="4394004"/>
            <a:ext cx="1185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Raw MPP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D4C87-5FEB-2AB1-A15F-F35FB4216321}"/>
              </a:ext>
            </a:extLst>
          </p:cNvPr>
          <p:cNvSpPr txBox="1"/>
          <p:nvPr/>
        </p:nvSpPr>
        <p:spPr>
          <a:xfrm>
            <a:off x="5509174" y="4397851"/>
            <a:ext cx="11858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Reconstructed 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C40B3-CF54-84BA-989B-C8C7F6A229DA}"/>
              </a:ext>
            </a:extLst>
          </p:cNvPr>
          <p:cNvSpPr txBox="1"/>
          <p:nvPr/>
        </p:nvSpPr>
        <p:spPr>
          <a:xfrm>
            <a:off x="7339280" y="4309366"/>
            <a:ext cx="1185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Combined IV in series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B16C1-7AE8-5C36-BFA4-B24139F8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149" t="29992"/>
          <a:stretch>
            <a:fillRect/>
          </a:stretch>
        </p:blipFill>
        <p:spPr>
          <a:xfrm>
            <a:off x="7004000" y="4644862"/>
            <a:ext cx="1844209" cy="1759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74CB1B-720D-00FC-7095-157184A50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67" t="29992" r="35773"/>
          <a:stretch>
            <a:fillRect/>
          </a:stretch>
        </p:blipFill>
        <p:spPr>
          <a:xfrm>
            <a:off x="5138929" y="4651767"/>
            <a:ext cx="1712370" cy="1759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22E916-7EAE-1475-2BF2-EA1A7B0FA2A4}"/>
              </a:ext>
            </a:extLst>
          </p:cNvPr>
          <p:cNvSpPr txBox="1"/>
          <p:nvPr/>
        </p:nvSpPr>
        <p:spPr>
          <a:xfrm>
            <a:off x="3568973" y="1697194"/>
            <a:ext cx="4852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Case 1 diode activation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3043B-D3B3-807B-6645-F975DD39C9E9}"/>
              </a:ext>
            </a:extLst>
          </p:cNvPr>
          <p:cNvSpPr txBox="1"/>
          <p:nvPr/>
        </p:nvSpPr>
        <p:spPr>
          <a:xfrm>
            <a:off x="3568973" y="4109311"/>
            <a:ext cx="4852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Case 2 diode activation example</a:t>
            </a:r>
          </a:p>
        </p:txBody>
      </p:sp>
    </p:spTree>
    <p:extLst>
      <p:ext uri="{BB962C8B-B14F-4D97-AF65-F5344CB8AC3E}">
        <p14:creationId xmlns:p14="http://schemas.microsoft.com/office/powerpoint/2010/main" val="86110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Sijin Wang</dc:creator>
  <cp:lastModifiedBy>Sijin Wang</cp:lastModifiedBy>
  <cp:revision>1</cp:revision>
  <dcterms:created xsi:type="dcterms:W3CDTF">2025-07-23T03:20:20Z</dcterms:created>
  <dcterms:modified xsi:type="dcterms:W3CDTF">2025-07-23T03:28:16Z</dcterms:modified>
</cp:coreProperties>
</file>