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37" r:id="rId3"/>
    <p:sldId id="339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393" r:id="rId14"/>
  </p:sldIdLst>
  <p:sldSz cx="9144000" cy="6858000" type="screen4x3"/>
  <p:notesSz cx="9296400" cy="7010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BA00"/>
    <a:srgbClr val="878785"/>
    <a:srgbClr val="DE3B21"/>
    <a:srgbClr val="00B8E0"/>
    <a:srgbClr val="08338F"/>
    <a:srgbClr val="85248F"/>
    <a:srgbClr val="FCC917"/>
    <a:srgbClr val="666366"/>
    <a:srgbClr val="444444"/>
    <a:srgbClr val="F1F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07" autoAdjust="0"/>
    <p:restoredTop sz="94767" autoAdjust="0"/>
  </p:normalViewPr>
  <p:slideViewPr>
    <p:cSldViewPr showGuides="1">
      <p:cViewPr varScale="1">
        <p:scale>
          <a:sx n="114" d="100"/>
          <a:sy n="114" d="100"/>
        </p:scale>
        <p:origin x="2028" y="102"/>
      </p:cViewPr>
      <p:guideLst>
        <p:guide orient="horz" pos="4227"/>
        <p:guide pos="2880"/>
      </p:guideLst>
    </p:cSldViewPr>
  </p:slideViewPr>
  <p:outlineViewPr>
    <p:cViewPr>
      <p:scale>
        <a:sx n="33" d="100"/>
        <a:sy n="33" d="100"/>
      </p:scale>
      <p:origin x="0" y="-50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-864" y="-282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DR&#30005;&#21160;8&#21521;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RSLH&#38745;&#24577;&#35780;&#20272;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RS-center&#38745;&#24577;&#35780;&#20272;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DR&#30005;&#21160;8&#21521;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PA%206&#21521;&#38745;&#24577;&#35780;&#20272;&#34920;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RSLH&#38745;&#24577;&#35780;&#20272;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RS-center&#38745;&#24577;&#35780;&#20272;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DR&#30005;&#21160;8&#21521;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PA%206&#21521;&#38745;&#24577;&#35780;&#20272;&#34920;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RSLH&#38745;&#24577;&#35780;&#20272;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RS-center&#38745;&#24577;&#35780;&#20272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PA%206&#21521;&#38745;&#24577;&#35780;&#20272;&#34920;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DR&#30005;&#21160;8&#21521;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PA%206&#21521;&#38745;&#24577;&#35780;&#20272;&#34920;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RSLH&#38745;&#24577;&#35780;&#20272;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RS-center&#38745;&#24577;&#35780;&#20272;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DR&#30005;&#21160;8&#21521;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PA%206&#21521;&#38745;&#24577;&#35780;&#20272;&#34920;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RSLH&#38745;&#24577;&#35780;&#20272;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RSLH&#38745;&#24577;&#35780;&#20272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RSLH&#38745;&#24577;&#35780;&#20272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RS-center&#38745;&#24577;&#35780;&#20272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DR&#30005;&#21160;8&#21521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PA%206&#21521;&#38745;&#24577;&#35780;&#20272;&#34920;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RSLH&#38745;&#24577;&#35780;&#20272;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DR&#30005;&#21160;8&#21521;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\\yfjc0012\Knowledge%20Center\00%20SMTE\Yang%20xiaoling-Comfort\0-PKR\To_programe\D1\SGM\E2UB\2-ds\assessment\E2UB-PA%206&#21521;&#38745;&#24577;&#35780;&#20272;&#3492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ctr" rtl="0"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DR</a:t>
            </a:r>
            <a:endParaRPr lang="en-US"/>
          </a:p>
        </c:rich>
      </c:tx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均值</c:f>
              <c:strCache>
                <c:ptCount val="1"/>
                <c:pt idx="0">
                  <c:v>均值</c:v>
                </c:pt>
              </c:strCache>
            </c:strRef>
          </c:tx>
          <c:spPr>
            <a:ln w="19050" cap="rnd" cmpd="sng" algn="ctr">
              <a:solidFill>
                <a:srgbClr val="22B5C3"/>
              </a:solidFill>
              <a:prstDash val="solid"/>
              <a:round/>
            </a:ln>
          </c:spPr>
          <c:marker>
            <c:symbol val="none"/>
          </c:marker>
          <c:dLbls>
            <c:dLbl>
              <c:idx val="0"/>
              <c:layout>
                <c:manualLayout>
                  <c:x val="0.027363184079602"/>
                  <c:y val="0.03076923076923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0497512437810945"/>
                  <c:y val="0.087179487179487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497512437810945"/>
                  <c:y val="-0.025641025641025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0248756218905468"/>
                  <c:y val="-0.056410256410256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'Q8'!$B$20:$B$23</c:f>
              <c:strCache>
                <c:ptCount val="4"/>
                <c:pt idx="0">
                  <c:v>头枕</c:v>
                </c:pt>
                <c:pt idx="1">
                  <c:v>坐垫</c:v>
                </c:pt>
                <c:pt idx="2">
                  <c:v>靠背</c:v>
                </c:pt>
                <c:pt idx="3">
                  <c:v>整椅</c:v>
                </c:pt>
              </c:strCache>
            </c:strRef>
          </c:cat>
          <c:val>
            <c:numRef>
              <c:f>'Q8'!$M$20:$M$23</c:f>
              <c:numCache>
                <c:formatCode>General</c:formatCode>
                <c:ptCount val="4"/>
                <c:pt idx="0">
                  <c:v>7.5</c:v>
                </c:pt>
                <c:pt idx="1">
                  <c:v>7.75</c:v>
                </c:pt>
                <c:pt idx="2">
                  <c:v>7.75</c:v>
                </c:pt>
                <c:pt idx="3">
                  <c:v>7.58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9516376"/>
        <c:axId val="282220880"/>
      </c:radarChart>
      <c:catAx>
        <c:axId val="279516376"/>
        <c:scaling>
          <c:orientation val="minMax"/>
        </c:scaling>
        <c:delete val="0"/>
        <c:axPos val="b"/>
        <c:majorGridlines/>
        <c:numFmt formatCode="General" sourceLinked="0"/>
        <c:majorTickMark val="none"/>
        <c:minorTickMark val="none"/>
        <c:tickLblPos val="nextTo"/>
        <c:spPr>
          <a:ln w="9525" cap="flat" cmpd="sng" algn="ctr">
            <a:noFill/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220880"/>
        <c:crosses val="autoZero"/>
        <c:auto val="1"/>
        <c:lblAlgn val="ctr"/>
        <c:lblOffset val="100"/>
        <c:noMultiLvlLbl val="0"/>
      </c:catAx>
      <c:valAx>
        <c:axId val="282220880"/>
        <c:scaling>
          <c:orientation val="minMax"/>
          <c:min val="4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795163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ctr" rtl="0"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RS LH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'Q3'!$C$19</c:f>
              <c:strCache>
                <c:ptCount val="1"/>
                <c:pt idx="0">
                  <c:v>-3 太软</c:v>
                </c:pt>
              </c:strCache>
            </c:strRef>
          </c:tx>
          <c:spPr>
            <a:solidFill>
              <a:srgbClr val="22B5C3"/>
            </a:solidFill>
            <a:ln>
              <a:solidFill>
                <a:srgbClr val="22B5C3"/>
              </a:solidFill>
            </a:ln>
          </c:spPr>
          <c:invertIfNegative val="0"/>
          <c:dLbls>
            <c:delete val="1"/>
          </c:dLbls>
          <c:cat>
            <c:strRef>
              <c:f>'Q3'!$B$20:$B$29</c:f>
              <c:strCache>
                <c:ptCount val="10"/>
                <c:pt idx="0">
                  <c:v>坐垫整体硬度</c:v>
                </c:pt>
                <c:pt idx="1">
                  <c:v>靠背整体硬度</c:v>
                </c:pt>
                <c:pt idx="2">
                  <c:v>大腿区座垫硬度</c:v>
                </c:pt>
                <c:pt idx="3">
                  <c:v>臀部区座垫硬度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  <c:pt idx="9">
                  <c:v>扶手硬度</c:v>
                </c:pt>
              </c:strCache>
            </c:strRef>
          </c:cat>
          <c:val>
            <c:numRef>
              <c:f>'Q3'!$C$20:$C$29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</c:numCache>
            </c:numRef>
          </c:val>
        </c:ser>
        <c:ser>
          <c:idx val="1"/>
          <c:order val="1"/>
          <c:tx>
            <c:strRef>
              <c:f>'Q3'!$D$19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rgbClr val="A3BE57"/>
            </a:solidFill>
            <a:ln>
              <a:solidFill>
                <a:srgbClr val="A3BE57"/>
              </a:solidFill>
            </a:ln>
          </c:spPr>
          <c:invertIfNegative val="0"/>
          <c:dLbls>
            <c:delete val="1"/>
          </c:dLbls>
          <c:cat>
            <c:strRef>
              <c:f>'Q3'!$B$20:$B$29</c:f>
              <c:strCache>
                <c:ptCount val="10"/>
                <c:pt idx="0">
                  <c:v>坐垫整体硬度</c:v>
                </c:pt>
                <c:pt idx="1">
                  <c:v>靠背整体硬度</c:v>
                </c:pt>
                <c:pt idx="2">
                  <c:v>大腿区座垫硬度</c:v>
                </c:pt>
                <c:pt idx="3">
                  <c:v>臀部区座垫硬度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  <c:pt idx="9">
                  <c:v>扶手硬度</c:v>
                </c:pt>
              </c:strCache>
            </c:strRef>
          </c:cat>
          <c:val>
            <c:numRef>
              <c:f>'Q3'!$D$20:$D$29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ser>
          <c:idx val="2"/>
          <c:order val="2"/>
          <c:tx>
            <c:strRef>
              <c:f>'Q3'!$E$19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rgbClr val="FF9C9C"/>
            </a:solidFill>
            <a:ln>
              <a:solidFill>
                <a:srgbClr val="FF9C9C"/>
              </a:solidFill>
            </a:ln>
          </c:spPr>
          <c:invertIfNegative val="0"/>
          <c:dLbls>
            <c:delete val="1"/>
          </c:dLbls>
          <c:cat>
            <c:strRef>
              <c:f>'Q3'!$B$20:$B$29</c:f>
              <c:strCache>
                <c:ptCount val="10"/>
                <c:pt idx="0">
                  <c:v>坐垫整体硬度</c:v>
                </c:pt>
                <c:pt idx="1">
                  <c:v>靠背整体硬度</c:v>
                </c:pt>
                <c:pt idx="2">
                  <c:v>大腿区座垫硬度</c:v>
                </c:pt>
                <c:pt idx="3">
                  <c:v>臀部区座垫硬度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  <c:pt idx="9">
                  <c:v>扶手硬度</c:v>
                </c:pt>
              </c:strCache>
            </c:strRef>
          </c:cat>
          <c:val>
            <c:numRef>
              <c:f>'Q3'!$E$20:$E$29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5</c:v>
                </c:pt>
                <c:pt idx="3">
                  <c:v>2</c:v>
                </c:pt>
                <c:pt idx="4">
                  <c:v>2</c:v>
                </c:pt>
                <c:pt idx="5">
                  <c:v>0</c:v>
                </c:pt>
                <c:pt idx="6">
                  <c:v>2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ser>
          <c:idx val="3"/>
          <c:order val="3"/>
          <c:tx>
            <c:strRef>
              <c:f>'Q3'!$F$19</c:f>
              <c:strCache>
                <c:ptCount val="1"/>
                <c:pt idx="0">
                  <c:v>0 正好</c:v>
                </c:pt>
              </c:strCache>
            </c:strRef>
          </c:tx>
          <c:spPr>
            <a:solidFill>
              <a:srgbClr val="48CFEF"/>
            </a:solidFill>
            <a:ln>
              <a:solidFill>
                <a:srgbClr val="48CFEF"/>
              </a:solidFill>
            </a:ln>
          </c:spPr>
          <c:invertIfNegative val="0"/>
          <c:dLbls>
            <c:delete val="1"/>
          </c:dLbls>
          <c:cat>
            <c:strRef>
              <c:f>'Q3'!$B$20:$B$29</c:f>
              <c:strCache>
                <c:ptCount val="10"/>
                <c:pt idx="0">
                  <c:v>坐垫整体硬度</c:v>
                </c:pt>
                <c:pt idx="1">
                  <c:v>靠背整体硬度</c:v>
                </c:pt>
                <c:pt idx="2">
                  <c:v>大腿区座垫硬度</c:v>
                </c:pt>
                <c:pt idx="3">
                  <c:v>臀部区座垫硬度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  <c:pt idx="9">
                  <c:v>扶手硬度</c:v>
                </c:pt>
              </c:strCache>
            </c:strRef>
          </c:cat>
          <c:val>
            <c:numRef>
              <c:f>'Q3'!$F$20:$F$29</c:f>
              <c:numCache>
                <c:formatCode>General</c:formatCode>
                <c:ptCount val="10"/>
                <c:pt idx="0">
                  <c:v>6</c:v>
                </c:pt>
                <c:pt idx="1">
                  <c:v>3</c:v>
                </c:pt>
                <c:pt idx="2">
                  <c:v>5</c:v>
                </c:pt>
                <c:pt idx="3">
                  <c:v>6</c:v>
                </c:pt>
                <c:pt idx="4">
                  <c:v>8</c:v>
                </c:pt>
                <c:pt idx="5">
                  <c:v>11</c:v>
                </c:pt>
                <c:pt idx="6">
                  <c:v>4</c:v>
                </c:pt>
                <c:pt idx="7">
                  <c:v>5</c:v>
                </c:pt>
                <c:pt idx="8">
                  <c:v>1</c:v>
                </c:pt>
                <c:pt idx="9">
                  <c:v>9</c:v>
                </c:pt>
              </c:numCache>
            </c:numRef>
          </c:val>
        </c:ser>
        <c:ser>
          <c:idx val="4"/>
          <c:order val="4"/>
          <c:tx>
            <c:strRef>
              <c:f>'Q3'!$G$19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5BF6E"/>
            </a:solidFill>
            <a:ln>
              <a:solidFill>
                <a:srgbClr val="25BF6E"/>
              </a:solidFill>
            </a:ln>
          </c:spPr>
          <c:invertIfNegative val="0"/>
          <c:dLbls>
            <c:delete val="1"/>
          </c:dLbls>
          <c:cat>
            <c:strRef>
              <c:f>'Q3'!$B$20:$B$29</c:f>
              <c:strCache>
                <c:ptCount val="10"/>
                <c:pt idx="0">
                  <c:v>坐垫整体硬度</c:v>
                </c:pt>
                <c:pt idx="1">
                  <c:v>靠背整体硬度</c:v>
                </c:pt>
                <c:pt idx="2">
                  <c:v>大腿区座垫硬度</c:v>
                </c:pt>
                <c:pt idx="3">
                  <c:v>臀部区座垫硬度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  <c:pt idx="9">
                  <c:v>扶手硬度</c:v>
                </c:pt>
              </c:strCache>
            </c:strRef>
          </c:cat>
          <c:val>
            <c:numRef>
              <c:f>'Q3'!$G$20:$G$29</c:f>
              <c:numCache>
                <c:formatCode>General</c:formatCode>
                <c:ptCount val="10"/>
                <c:pt idx="0">
                  <c:v>4</c:v>
                </c:pt>
                <c:pt idx="1">
                  <c:v>8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  <c:pt idx="6">
                  <c:v>6</c:v>
                </c:pt>
                <c:pt idx="7">
                  <c:v>5</c:v>
                </c:pt>
                <c:pt idx="8">
                  <c:v>4</c:v>
                </c:pt>
                <c:pt idx="9">
                  <c:v>2</c:v>
                </c:pt>
              </c:numCache>
            </c:numRef>
          </c:val>
        </c:ser>
        <c:ser>
          <c:idx val="5"/>
          <c:order val="5"/>
          <c:tx>
            <c:strRef>
              <c:f>'Q3'!$H$19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EA5F35"/>
            </a:solidFill>
            <a:ln>
              <a:solidFill>
                <a:srgbClr val="EA5F35"/>
              </a:solidFill>
            </a:ln>
          </c:spPr>
          <c:invertIfNegative val="0"/>
          <c:dLbls>
            <c:delete val="1"/>
          </c:dLbls>
          <c:cat>
            <c:strRef>
              <c:f>'Q3'!$B$20:$B$29</c:f>
              <c:strCache>
                <c:ptCount val="10"/>
                <c:pt idx="0">
                  <c:v>坐垫整体硬度</c:v>
                </c:pt>
                <c:pt idx="1">
                  <c:v>靠背整体硬度</c:v>
                </c:pt>
                <c:pt idx="2">
                  <c:v>大腿区座垫硬度</c:v>
                </c:pt>
                <c:pt idx="3">
                  <c:v>臀部区座垫硬度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  <c:pt idx="9">
                  <c:v>扶手硬度</c:v>
                </c:pt>
              </c:strCache>
            </c:strRef>
          </c:cat>
          <c:val>
            <c:numRef>
              <c:f>'Q3'!$H$20:$H$29</c:f>
              <c:numCache>
                <c:formatCode>General</c:formatCode>
                <c:ptCount val="10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0</c:v>
                </c:pt>
              </c:numCache>
            </c:numRef>
          </c:val>
        </c:ser>
        <c:ser>
          <c:idx val="6"/>
          <c:order val="6"/>
          <c:tx>
            <c:strRef>
              <c:f>'Q3'!$I$19</c:f>
              <c:strCache>
                <c:ptCount val="1"/>
                <c:pt idx="0">
                  <c:v>3 太硬</c:v>
                </c:pt>
              </c:strCache>
            </c:strRef>
          </c:tx>
          <c:spPr>
            <a:solidFill>
              <a:srgbClr val="7E85E0"/>
            </a:solidFill>
            <a:ln>
              <a:solidFill>
                <a:srgbClr val="7E85E0"/>
              </a:solidFill>
            </a:ln>
          </c:spPr>
          <c:invertIfNegative val="0"/>
          <c:dLbls>
            <c:delete val="1"/>
          </c:dLbls>
          <c:cat>
            <c:strRef>
              <c:f>'Q3'!$B$20:$B$29</c:f>
              <c:strCache>
                <c:ptCount val="10"/>
                <c:pt idx="0">
                  <c:v>坐垫整体硬度</c:v>
                </c:pt>
                <c:pt idx="1">
                  <c:v>靠背整体硬度</c:v>
                </c:pt>
                <c:pt idx="2">
                  <c:v>大腿区座垫硬度</c:v>
                </c:pt>
                <c:pt idx="3">
                  <c:v>臀部区座垫硬度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  <c:pt idx="9">
                  <c:v>扶手硬度</c:v>
                </c:pt>
              </c:strCache>
            </c:strRef>
          </c:cat>
          <c:val>
            <c:numRef>
              <c:f>'Q3'!$I$20:$I$29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  <c:pt idx="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82823432"/>
        <c:axId val="282823824"/>
      </c:barChart>
      <c:catAx>
        <c:axId val="28282343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823824"/>
        <c:crosses val="autoZero"/>
        <c:auto val="1"/>
        <c:lblAlgn val="ctr"/>
        <c:lblOffset val="100"/>
        <c:noMultiLvlLbl val="0"/>
      </c:catAx>
      <c:valAx>
        <c:axId val="282823824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8234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3402705241243"/>
          <c:y val="0.214013603034982"/>
          <c:w val="0.128484843845024"/>
          <c:h val="0.646863051482571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RS Center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'Q2'!$C$19</c:f>
              <c:strCache>
                <c:ptCount val="1"/>
                <c:pt idx="0">
                  <c:v>-3 太软</c:v>
                </c:pt>
              </c:strCache>
            </c:strRef>
          </c:tx>
          <c:spPr>
            <a:solidFill>
              <a:srgbClr val="22B5C3"/>
            </a:solidFill>
            <a:ln>
              <a:solidFill>
                <a:srgbClr val="22B5C3"/>
              </a:solidFill>
            </a:ln>
          </c:spPr>
          <c:invertIfNegative val="0"/>
          <c:dLbls>
            <c:delete val="1"/>
          </c:dLbls>
          <c:cat>
            <c:strRef>
              <c:f>'Q2'!$B$20:$B$28</c:f>
              <c:strCache>
                <c:ptCount val="9"/>
                <c:pt idx="0">
                  <c:v>坐垫整体硬度</c:v>
                </c:pt>
                <c:pt idx="1">
                  <c:v>靠背整体硬度</c:v>
                </c:pt>
                <c:pt idx="2">
                  <c:v>大腿区座垫硬度</c:v>
                </c:pt>
                <c:pt idx="3">
                  <c:v>臀部区座垫硬度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</c:strCache>
            </c:strRef>
          </c:cat>
          <c:val>
            <c:numRef>
              <c:f>'Q2'!$C$20:$C$28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1"/>
          <c:order val="1"/>
          <c:tx>
            <c:strRef>
              <c:f>'Q2'!$D$19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rgbClr val="A3BE57"/>
            </a:solidFill>
            <a:ln>
              <a:solidFill>
                <a:srgbClr val="A3BE57"/>
              </a:solidFill>
            </a:ln>
          </c:spPr>
          <c:invertIfNegative val="0"/>
          <c:dLbls>
            <c:delete val="1"/>
          </c:dLbls>
          <c:cat>
            <c:strRef>
              <c:f>'Q2'!$B$20:$B$28</c:f>
              <c:strCache>
                <c:ptCount val="9"/>
                <c:pt idx="0">
                  <c:v>坐垫整体硬度</c:v>
                </c:pt>
                <c:pt idx="1">
                  <c:v>靠背整体硬度</c:v>
                </c:pt>
                <c:pt idx="2">
                  <c:v>大腿区座垫硬度</c:v>
                </c:pt>
                <c:pt idx="3">
                  <c:v>臀部区座垫硬度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</c:strCache>
            </c:strRef>
          </c:cat>
          <c:val>
            <c:numRef>
              <c:f>'Q2'!$D$20:$D$28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ser>
          <c:idx val="2"/>
          <c:order val="2"/>
          <c:tx>
            <c:strRef>
              <c:f>'Q2'!$E$19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rgbClr val="FF9C9C"/>
            </a:solidFill>
            <a:ln>
              <a:solidFill>
                <a:srgbClr val="FF9C9C"/>
              </a:solidFill>
            </a:ln>
          </c:spPr>
          <c:invertIfNegative val="0"/>
          <c:dLbls>
            <c:delete val="1"/>
          </c:dLbls>
          <c:cat>
            <c:strRef>
              <c:f>'Q2'!$B$20:$B$28</c:f>
              <c:strCache>
                <c:ptCount val="9"/>
                <c:pt idx="0">
                  <c:v>坐垫整体硬度</c:v>
                </c:pt>
                <c:pt idx="1">
                  <c:v>靠背整体硬度</c:v>
                </c:pt>
                <c:pt idx="2">
                  <c:v>大腿区座垫硬度</c:v>
                </c:pt>
                <c:pt idx="3">
                  <c:v>臀部区座垫硬度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</c:strCache>
            </c:strRef>
          </c:cat>
          <c:val>
            <c:numRef>
              <c:f>'Q2'!$E$20:$E$28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ser>
          <c:idx val="3"/>
          <c:order val="3"/>
          <c:tx>
            <c:strRef>
              <c:f>'Q2'!$F$19</c:f>
              <c:strCache>
                <c:ptCount val="1"/>
                <c:pt idx="0">
                  <c:v>0 正好</c:v>
                </c:pt>
              </c:strCache>
            </c:strRef>
          </c:tx>
          <c:spPr>
            <a:solidFill>
              <a:srgbClr val="48CFEF"/>
            </a:solidFill>
            <a:ln>
              <a:solidFill>
                <a:srgbClr val="48CFEF"/>
              </a:solidFill>
            </a:ln>
          </c:spPr>
          <c:invertIfNegative val="0"/>
          <c:dLbls>
            <c:delete val="1"/>
          </c:dLbls>
          <c:cat>
            <c:strRef>
              <c:f>'Q2'!$B$20:$B$28</c:f>
              <c:strCache>
                <c:ptCount val="9"/>
                <c:pt idx="0">
                  <c:v>坐垫整体硬度</c:v>
                </c:pt>
                <c:pt idx="1">
                  <c:v>靠背整体硬度</c:v>
                </c:pt>
                <c:pt idx="2">
                  <c:v>大腿区座垫硬度</c:v>
                </c:pt>
                <c:pt idx="3">
                  <c:v>臀部区座垫硬度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</c:strCache>
            </c:strRef>
          </c:cat>
          <c:val>
            <c:numRef>
              <c:f>'Q2'!$F$20:$F$28</c:f>
              <c:numCache>
                <c:formatCode>General</c:formatCode>
                <c:ptCount val="9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2</c:v>
                </c:pt>
                <c:pt idx="4">
                  <c:v>6</c:v>
                </c:pt>
                <c:pt idx="5">
                  <c:v>3</c:v>
                </c:pt>
                <c:pt idx="6">
                  <c:v>4</c:v>
                </c:pt>
                <c:pt idx="7">
                  <c:v>7</c:v>
                </c:pt>
                <c:pt idx="8">
                  <c:v>10</c:v>
                </c:pt>
              </c:numCache>
            </c:numRef>
          </c:val>
        </c:ser>
        <c:ser>
          <c:idx val="4"/>
          <c:order val="4"/>
          <c:tx>
            <c:strRef>
              <c:f>'Q2'!$G$19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5BF6E"/>
            </a:solidFill>
            <a:ln>
              <a:solidFill>
                <a:srgbClr val="25BF6E"/>
              </a:solidFill>
            </a:ln>
          </c:spPr>
          <c:invertIfNegative val="0"/>
          <c:dLbls>
            <c:delete val="1"/>
          </c:dLbls>
          <c:cat>
            <c:strRef>
              <c:f>'Q2'!$B$20:$B$28</c:f>
              <c:strCache>
                <c:ptCount val="9"/>
                <c:pt idx="0">
                  <c:v>坐垫整体硬度</c:v>
                </c:pt>
                <c:pt idx="1">
                  <c:v>靠背整体硬度</c:v>
                </c:pt>
                <c:pt idx="2">
                  <c:v>大腿区座垫硬度</c:v>
                </c:pt>
                <c:pt idx="3">
                  <c:v>臀部区座垫硬度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</c:strCache>
            </c:strRef>
          </c:cat>
          <c:val>
            <c:numRef>
              <c:f>'Q2'!$G$20:$G$28</c:f>
              <c:numCache>
                <c:formatCode>General</c:formatCode>
                <c:ptCount val="9"/>
                <c:pt idx="0">
                  <c:v>5</c:v>
                </c:pt>
                <c:pt idx="1">
                  <c:v>3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5</c:v>
                </c:pt>
                <c:pt idx="6">
                  <c:v>2</c:v>
                </c:pt>
                <c:pt idx="7">
                  <c:v>2</c:v>
                </c:pt>
                <c:pt idx="8">
                  <c:v>0</c:v>
                </c:pt>
              </c:numCache>
            </c:numRef>
          </c:val>
        </c:ser>
        <c:ser>
          <c:idx val="5"/>
          <c:order val="5"/>
          <c:tx>
            <c:strRef>
              <c:f>'Q2'!$H$19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EA5F35"/>
            </a:solidFill>
            <a:ln>
              <a:solidFill>
                <a:srgbClr val="EA5F35"/>
              </a:solidFill>
            </a:ln>
          </c:spPr>
          <c:invertIfNegative val="0"/>
          <c:dLbls>
            <c:delete val="1"/>
          </c:dLbls>
          <c:cat>
            <c:strRef>
              <c:f>'Q2'!$B$20:$B$28</c:f>
              <c:strCache>
                <c:ptCount val="9"/>
                <c:pt idx="0">
                  <c:v>坐垫整体硬度</c:v>
                </c:pt>
                <c:pt idx="1">
                  <c:v>靠背整体硬度</c:v>
                </c:pt>
                <c:pt idx="2">
                  <c:v>大腿区座垫硬度</c:v>
                </c:pt>
                <c:pt idx="3">
                  <c:v>臀部区座垫硬度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</c:strCache>
            </c:strRef>
          </c:cat>
          <c:val>
            <c:numRef>
              <c:f>'Q2'!$H$20:$H$28</c:f>
              <c:numCache>
                <c:formatCode>General</c:formatCode>
                <c:ptCount val="9"/>
                <c:pt idx="0">
                  <c:v>2</c:v>
                </c:pt>
                <c:pt idx="1">
                  <c:v>5</c:v>
                </c:pt>
                <c:pt idx="2">
                  <c:v>1</c:v>
                </c:pt>
                <c:pt idx="3">
                  <c:v>5</c:v>
                </c:pt>
                <c:pt idx="4">
                  <c:v>1</c:v>
                </c:pt>
                <c:pt idx="5">
                  <c:v>3</c:v>
                </c:pt>
                <c:pt idx="6">
                  <c:v>3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ser>
          <c:idx val="6"/>
          <c:order val="6"/>
          <c:tx>
            <c:strRef>
              <c:f>'Q2'!$I$19</c:f>
              <c:strCache>
                <c:ptCount val="1"/>
                <c:pt idx="0">
                  <c:v>3 太硬</c:v>
                </c:pt>
              </c:strCache>
            </c:strRef>
          </c:tx>
          <c:spPr>
            <a:solidFill>
              <a:srgbClr val="7E85E0"/>
            </a:solidFill>
            <a:ln>
              <a:solidFill>
                <a:srgbClr val="7E85E0"/>
              </a:solidFill>
            </a:ln>
          </c:spPr>
          <c:invertIfNegative val="0"/>
          <c:dLbls>
            <c:delete val="1"/>
          </c:dLbls>
          <c:cat>
            <c:strRef>
              <c:f>'Q2'!$B$20:$B$28</c:f>
              <c:strCache>
                <c:ptCount val="9"/>
                <c:pt idx="0">
                  <c:v>坐垫整体硬度</c:v>
                </c:pt>
                <c:pt idx="1">
                  <c:v>靠背整体硬度</c:v>
                </c:pt>
                <c:pt idx="2">
                  <c:v>大腿区座垫硬度</c:v>
                </c:pt>
                <c:pt idx="3">
                  <c:v>臀部区座垫硬度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</c:strCache>
            </c:strRef>
          </c:cat>
          <c:val>
            <c:numRef>
              <c:f>'Q2'!$I$20:$I$28</c:f>
              <c:numCache>
                <c:formatCode>General</c:formatCode>
                <c:ptCount val="9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82824608"/>
        <c:axId val="282825000"/>
      </c:barChart>
      <c:catAx>
        <c:axId val="28282460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825000"/>
        <c:crosses val="autoZero"/>
        <c:auto val="1"/>
        <c:lblAlgn val="ctr"/>
        <c:lblOffset val="100"/>
        <c:noMultiLvlLbl val="0"/>
      </c:catAx>
      <c:valAx>
        <c:axId val="282825000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8246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3401960076092"/>
          <c:y val="0.186787010030945"/>
          <c:w val="0.129319752462135"/>
          <c:h val="0.694094642002472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ctr" rtl="0"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DR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'Q4'!$C$19</c:f>
              <c:strCache>
                <c:ptCount val="1"/>
                <c:pt idx="0">
                  <c:v>-3  不够</c:v>
                </c:pt>
              </c:strCache>
            </c:strRef>
          </c:tx>
          <c:spPr>
            <a:solidFill>
              <a:srgbClr val="22B5C3"/>
            </a:solidFill>
            <a:ln>
              <a:solidFill>
                <a:srgbClr val="22B5C3"/>
              </a:solidFill>
            </a:ln>
          </c:spPr>
          <c:invertIfNegative val="0"/>
          <c:dLbls>
            <c:delete val="1"/>
          </c:dLbls>
          <c:cat>
            <c:strRef>
              <c:f>'Q4'!$B$20:$B$22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'Q4'!$C$20:$C$22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4</c:v>
                </c:pt>
              </c:numCache>
            </c:numRef>
          </c:val>
        </c:ser>
        <c:ser>
          <c:idx val="1"/>
          <c:order val="1"/>
          <c:tx>
            <c:strRef>
              <c:f>'Q4'!$D$19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rgbClr val="A3BE57"/>
            </a:solidFill>
            <a:ln>
              <a:solidFill>
                <a:srgbClr val="A3BE57"/>
              </a:solidFill>
            </a:ln>
          </c:spPr>
          <c:invertIfNegative val="0"/>
          <c:dLbls>
            <c:delete val="1"/>
          </c:dLbls>
          <c:cat>
            <c:strRef>
              <c:f>'Q4'!$B$20:$B$22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'Q4'!$D$20:$D$22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5</c:v>
                </c:pt>
              </c:numCache>
            </c:numRef>
          </c:val>
        </c:ser>
        <c:ser>
          <c:idx val="2"/>
          <c:order val="2"/>
          <c:tx>
            <c:strRef>
              <c:f>'Q4'!$E$19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rgbClr val="FF9C9C"/>
            </a:solidFill>
            <a:ln>
              <a:solidFill>
                <a:srgbClr val="FF9C9C"/>
              </a:solidFill>
            </a:ln>
          </c:spPr>
          <c:invertIfNegative val="0"/>
          <c:dLbls>
            <c:delete val="1"/>
          </c:dLbls>
          <c:cat>
            <c:strRef>
              <c:f>'Q4'!$B$20:$B$22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'Q4'!$E$20:$E$22</c:f>
              <c:numCache>
                <c:formatCode>General</c:formatCode>
                <c:ptCount val="3"/>
                <c:pt idx="0">
                  <c:v>4</c:v>
                </c:pt>
                <c:pt idx="1">
                  <c:v>1</c:v>
                </c:pt>
                <c:pt idx="2">
                  <c:v>2</c:v>
                </c:pt>
              </c:numCache>
            </c:numRef>
          </c:val>
        </c:ser>
        <c:ser>
          <c:idx val="3"/>
          <c:order val="3"/>
          <c:tx>
            <c:strRef>
              <c:f>'Q4'!$F$19</c:f>
              <c:strCache>
                <c:ptCount val="1"/>
                <c:pt idx="0">
                  <c:v>0  正好</c:v>
                </c:pt>
              </c:strCache>
            </c:strRef>
          </c:tx>
          <c:spPr>
            <a:solidFill>
              <a:srgbClr val="48CFEF"/>
            </a:solidFill>
            <a:ln>
              <a:solidFill>
                <a:srgbClr val="48CFEF"/>
              </a:solidFill>
            </a:ln>
          </c:spPr>
          <c:invertIfNegative val="0"/>
          <c:dLbls>
            <c:delete val="1"/>
          </c:dLbls>
          <c:cat>
            <c:strRef>
              <c:f>'Q4'!$B$20:$B$22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'Q4'!$F$20:$F$22</c:f>
              <c:numCache>
                <c:formatCode>General</c:formatCode>
                <c:ptCount val="3"/>
                <c:pt idx="0">
                  <c:v>8</c:v>
                </c:pt>
                <c:pt idx="1">
                  <c:v>10</c:v>
                </c:pt>
                <c:pt idx="2">
                  <c:v>1</c:v>
                </c:pt>
              </c:numCache>
            </c:numRef>
          </c:val>
        </c:ser>
        <c:ser>
          <c:idx val="4"/>
          <c:order val="4"/>
          <c:tx>
            <c:strRef>
              <c:f>'Q4'!$G$19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5BF6E"/>
            </a:solidFill>
            <a:ln>
              <a:solidFill>
                <a:srgbClr val="25BF6E"/>
              </a:solidFill>
            </a:ln>
          </c:spPr>
          <c:invertIfNegative val="0"/>
          <c:dLbls>
            <c:delete val="1"/>
          </c:dLbls>
          <c:cat>
            <c:strRef>
              <c:f>'Q4'!$B$20:$B$22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'Q4'!$G$20:$G$22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5"/>
          <c:order val="5"/>
          <c:tx>
            <c:strRef>
              <c:f>'Q4'!$H$19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EA5F35"/>
            </a:solidFill>
            <a:ln>
              <a:solidFill>
                <a:srgbClr val="EA5F35"/>
              </a:solidFill>
            </a:ln>
          </c:spPr>
          <c:invertIfNegative val="0"/>
          <c:dLbls>
            <c:delete val="1"/>
          </c:dLbls>
          <c:cat>
            <c:strRef>
              <c:f>'Q4'!$B$20:$B$22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'Q4'!$H$20:$H$22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6"/>
          <c:order val="6"/>
          <c:tx>
            <c:strRef>
              <c:f>'Q4'!$I$19</c:f>
              <c:strCache>
                <c:ptCount val="1"/>
                <c:pt idx="0">
                  <c:v>3  太多</c:v>
                </c:pt>
              </c:strCache>
            </c:strRef>
          </c:tx>
          <c:spPr>
            <a:solidFill>
              <a:srgbClr val="7E85E0"/>
            </a:solidFill>
            <a:ln>
              <a:solidFill>
                <a:srgbClr val="7E85E0"/>
              </a:solidFill>
            </a:ln>
          </c:spPr>
          <c:invertIfNegative val="0"/>
          <c:dLbls>
            <c:delete val="1"/>
          </c:dLbls>
          <c:cat>
            <c:strRef>
              <c:f>'Q4'!$B$20:$B$22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'Q4'!$I$20:$I$22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82825784"/>
        <c:axId val="282826176"/>
      </c:barChart>
      <c:catAx>
        <c:axId val="28282578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826176"/>
        <c:crosses val="autoZero"/>
        <c:auto val="1"/>
        <c:lblAlgn val="ctr"/>
        <c:lblOffset val="100"/>
        <c:noMultiLvlLbl val="0"/>
      </c:catAx>
      <c:valAx>
        <c:axId val="282826176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8257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484880239732"/>
          <c:y val="0.207906738930361"/>
          <c:w val="0.13458421657833"/>
          <c:h val="0.676524525343423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ctr" rtl="0"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PA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'Q4'!$C$19</c:f>
              <c:strCache>
                <c:ptCount val="1"/>
                <c:pt idx="0">
                  <c:v>-3  不够</c:v>
                </c:pt>
              </c:strCache>
            </c:strRef>
          </c:tx>
          <c:spPr>
            <a:solidFill>
              <a:srgbClr val="22B5C3"/>
            </a:solidFill>
            <a:ln>
              <a:solidFill>
                <a:srgbClr val="22B5C3"/>
              </a:solidFill>
            </a:ln>
          </c:spPr>
          <c:invertIfNegative val="0"/>
          <c:dLbls>
            <c:delete val="1"/>
          </c:dLbls>
          <c:cat>
            <c:strRef>
              <c:f>'Q4'!$B$20:$B$22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'Q4'!$C$20:$C$22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4</c:v>
                </c:pt>
              </c:numCache>
            </c:numRef>
          </c:val>
        </c:ser>
        <c:ser>
          <c:idx val="1"/>
          <c:order val="1"/>
          <c:tx>
            <c:strRef>
              <c:f>'Q4'!$D$19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rgbClr val="A3BE57"/>
            </a:solidFill>
            <a:ln>
              <a:solidFill>
                <a:srgbClr val="A3BE57"/>
              </a:solidFill>
            </a:ln>
          </c:spPr>
          <c:invertIfNegative val="0"/>
          <c:dLbls>
            <c:delete val="1"/>
          </c:dLbls>
          <c:cat>
            <c:strRef>
              <c:f>'Q4'!$B$20:$B$22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'Q4'!$D$20:$D$22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2</c:v>
                </c:pt>
              </c:numCache>
            </c:numRef>
          </c:val>
        </c:ser>
        <c:ser>
          <c:idx val="2"/>
          <c:order val="2"/>
          <c:tx>
            <c:strRef>
              <c:f>'Q4'!$E$19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rgbClr val="FF9C9C"/>
            </a:solidFill>
            <a:ln>
              <a:solidFill>
                <a:srgbClr val="FF9C9C"/>
              </a:solidFill>
            </a:ln>
          </c:spPr>
          <c:invertIfNegative val="0"/>
          <c:dLbls>
            <c:delete val="1"/>
          </c:dLbls>
          <c:cat>
            <c:strRef>
              <c:f>'Q4'!$B$20:$B$22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'Q4'!$E$20:$E$22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</c:ser>
        <c:ser>
          <c:idx val="3"/>
          <c:order val="3"/>
          <c:tx>
            <c:strRef>
              <c:f>'Q4'!$F$19</c:f>
              <c:strCache>
                <c:ptCount val="1"/>
                <c:pt idx="0">
                  <c:v>0  正好</c:v>
                </c:pt>
              </c:strCache>
            </c:strRef>
          </c:tx>
          <c:spPr>
            <a:solidFill>
              <a:srgbClr val="48CFEF"/>
            </a:solidFill>
            <a:ln>
              <a:solidFill>
                <a:srgbClr val="48CFEF"/>
              </a:solidFill>
            </a:ln>
          </c:spPr>
          <c:invertIfNegative val="0"/>
          <c:dLbls>
            <c:delete val="1"/>
          </c:dLbls>
          <c:cat>
            <c:strRef>
              <c:f>'Q4'!$B$20:$B$22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'Q4'!$F$20:$F$22</c:f>
              <c:numCache>
                <c:formatCode>General</c:formatCode>
                <c:ptCount val="3"/>
                <c:pt idx="0">
                  <c:v>8</c:v>
                </c:pt>
                <c:pt idx="1">
                  <c:v>9</c:v>
                </c:pt>
                <c:pt idx="2">
                  <c:v>3</c:v>
                </c:pt>
              </c:numCache>
            </c:numRef>
          </c:val>
        </c:ser>
        <c:ser>
          <c:idx val="4"/>
          <c:order val="4"/>
          <c:tx>
            <c:strRef>
              <c:f>'Q4'!$G$19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5BF6E"/>
            </a:solidFill>
            <a:ln>
              <a:solidFill>
                <a:srgbClr val="25BF6E"/>
              </a:solidFill>
            </a:ln>
          </c:spPr>
          <c:invertIfNegative val="0"/>
          <c:dLbls>
            <c:delete val="1"/>
          </c:dLbls>
          <c:cat>
            <c:strRef>
              <c:f>'Q4'!$B$20:$B$22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'Q4'!$G$20:$G$22</c:f>
              <c:numCache>
                <c:formatCode>General</c:formatCode>
                <c:ptCount val="3"/>
                <c:pt idx="0">
                  <c:v>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5"/>
          <c:order val="5"/>
          <c:tx>
            <c:strRef>
              <c:f>'Q4'!$H$19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EA5F35"/>
            </a:solidFill>
            <a:ln>
              <a:solidFill>
                <a:srgbClr val="EA5F35"/>
              </a:solidFill>
            </a:ln>
          </c:spPr>
          <c:invertIfNegative val="0"/>
          <c:dLbls>
            <c:delete val="1"/>
          </c:dLbls>
          <c:cat>
            <c:strRef>
              <c:f>'Q4'!$B$20:$B$22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'Q4'!$H$20:$H$22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6"/>
          <c:order val="6"/>
          <c:tx>
            <c:strRef>
              <c:f>'Q4'!$I$19</c:f>
              <c:strCache>
                <c:ptCount val="1"/>
                <c:pt idx="0">
                  <c:v>3  太多</c:v>
                </c:pt>
              </c:strCache>
            </c:strRef>
          </c:tx>
          <c:spPr>
            <a:solidFill>
              <a:srgbClr val="7E85E0"/>
            </a:solidFill>
            <a:ln>
              <a:solidFill>
                <a:srgbClr val="7E85E0"/>
              </a:solidFill>
            </a:ln>
          </c:spPr>
          <c:invertIfNegative val="0"/>
          <c:dLbls>
            <c:delete val="1"/>
          </c:dLbls>
          <c:cat>
            <c:strRef>
              <c:f>'Q4'!$B$20:$B$22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'Q4'!$I$20:$I$22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82826960"/>
        <c:axId val="282827352"/>
      </c:barChart>
      <c:catAx>
        <c:axId val="28282696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827352"/>
        <c:crosses val="autoZero"/>
        <c:auto val="1"/>
        <c:lblAlgn val="ctr"/>
        <c:lblOffset val="100"/>
        <c:noMultiLvlLbl val="0"/>
      </c:catAx>
      <c:valAx>
        <c:axId val="282827352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8269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7832764657481"/>
          <c:y val="0.166839243497217"/>
          <c:w val="0.13458421657833"/>
          <c:h val="0.672040589528774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ctr" rtl="0"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RS LH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'Q4'!$C$19</c:f>
              <c:strCache>
                <c:ptCount val="1"/>
                <c:pt idx="0">
                  <c:v>-3  不够</c:v>
                </c:pt>
              </c:strCache>
            </c:strRef>
          </c:tx>
          <c:spPr>
            <a:solidFill>
              <a:srgbClr val="22B5C3"/>
            </a:solidFill>
            <a:ln>
              <a:solidFill>
                <a:srgbClr val="22B5C3"/>
              </a:solidFill>
            </a:ln>
          </c:spPr>
          <c:invertIfNegative val="0"/>
          <c:dLbls>
            <c:delete val="1"/>
          </c:dLbls>
          <c:cat>
            <c:strRef>
              <c:f>'Q4'!$B$20:$B$22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'Q4'!$C$20:$C$22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6</c:v>
                </c:pt>
              </c:numCache>
            </c:numRef>
          </c:val>
        </c:ser>
        <c:ser>
          <c:idx val="1"/>
          <c:order val="1"/>
          <c:tx>
            <c:strRef>
              <c:f>'Q4'!$D$19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rgbClr val="A3BE57"/>
            </a:solidFill>
            <a:ln>
              <a:solidFill>
                <a:srgbClr val="A3BE57"/>
              </a:solidFill>
            </a:ln>
          </c:spPr>
          <c:invertIfNegative val="0"/>
          <c:dLbls>
            <c:delete val="1"/>
          </c:dLbls>
          <c:cat>
            <c:strRef>
              <c:f>'Q4'!$B$20:$B$22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'Q4'!$D$20:$D$22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4</c:v>
                </c:pt>
              </c:numCache>
            </c:numRef>
          </c:val>
        </c:ser>
        <c:ser>
          <c:idx val="2"/>
          <c:order val="2"/>
          <c:tx>
            <c:strRef>
              <c:f>'Q4'!$E$19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rgbClr val="FF9C9C"/>
            </a:solidFill>
            <a:ln>
              <a:solidFill>
                <a:srgbClr val="FF9C9C"/>
              </a:solidFill>
            </a:ln>
          </c:spPr>
          <c:invertIfNegative val="0"/>
          <c:dLbls>
            <c:delete val="1"/>
          </c:dLbls>
          <c:cat>
            <c:strRef>
              <c:f>'Q4'!$B$20:$B$22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'Q4'!$E$20:$E$22</c:f>
              <c:numCache>
                <c:formatCode>General</c:formatCode>
                <c:ptCount val="3"/>
                <c:pt idx="0">
                  <c:v>4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</c:ser>
        <c:ser>
          <c:idx val="3"/>
          <c:order val="3"/>
          <c:tx>
            <c:strRef>
              <c:f>'Q4'!$F$19</c:f>
              <c:strCache>
                <c:ptCount val="1"/>
                <c:pt idx="0">
                  <c:v>0  正好</c:v>
                </c:pt>
              </c:strCache>
            </c:strRef>
          </c:tx>
          <c:spPr>
            <a:solidFill>
              <a:srgbClr val="48CFEF"/>
            </a:solidFill>
            <a:ln>
              <a:solidFill>
                <a:srgbClr val="48CFEF"/>
              </a:solidFill>
            </a:ln>
          </c:spPr>
          <c:invertIfNegative val="0"/>
          <c:dLbls>
            <c:delete val="1"/>
          </c:dLbls>
          <c:cat>
            <c:strRef>
              <c:f>'Q4'!$B$20:$B$22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'Q4'!$F$20:$F$22</c:f>
              <c:numCache>
                <c:formatCode>General</c:formatCode>
                <c:ptCount val="3"/>
                <c:pt idx="0">
                  <c:v>5</c:v>
                </c:pt>
                <c:pt idx="1">
                  <c:v>3</c:v>
                </c:pt>
                <c:pt idx="2">
                  <c:v>0</c:v>
                </c:pt>
              </c:numCache>
            </c:numRef>
          </c:val>
        </c:ser>
        <c:ser>
          <c:idx val="4"/>
          <c:order val="4"/>
          <c:tx>
            <c:strRef>
              <c:f>'Q4'!$G$19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5BF6E"/>
            </a:solidFill>
            <a:ln>
              <a:solidFill>
                <a:srgbClr val="25BF6E"/>
              </a:solidFill>
            </a:ln>
          </c:spPr>
          <c:invertIfNegative val="0"/>
          <c:dLbls>
            <c:delete val="1"/>
          </c:dLbls>
          <c:cat>
            <c:strRef>
              <c:f>'Q4'!$B$20:$B$22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'Q4'!$G$20:$G$22</c:f>
              <c:numCache>
                <c:formatCode>General</c:formatCode>
                <c:ptCount val="3"/>
                <c:pt idx="0">
                  <c:v>0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</c:ser>
        <c:ser>
          <c:idx val="5"/>
          <c:order val="5"/>
          <c:tx>
            <c:strRef>
              <c:f>'Q4'!$H$19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EA5F35"/>
            </a:solidFill>
            <a:ln>
              <a:solidFill>
                <a:srgbClr val="EA5F35"/>
              </a:solidFill>
            </a:ln>
          </c:spPr>
          <c:invertIfNegative val="0"/>
          <c:dLbls>
            <c:delete val="1"/>
          </c:dLbls>
          <c:cat>
            <c:strRef>
              <c:f>'Q4'!$B$20:$B$22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'Q4'!$H$20:$H$22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6"/>
          <c:order val="6"/>
          <c:tx>
            <c:strRef>
              <c:f>'Q4'!$I$19</c:f>
              <c:strCache>
                <c:ptCount val="1"/>
                <c:pt idx="0">
                  <c:v>3  太多</c:v>
                </c:pt>
              </c:strCache>
            </c:strRef>
          </c:tx>
          <c:spPr>
            <a:solidFill>
              <a:srgbClr val="7E85E0"/>
            </a:solidFill>
            <a:ln>
              <a:solidFill>
                <a:srgbClr val="7E85E0"/>
              </a:solidFill>
            </a:ln>
          </c:spPr>
          <c:invertIfNegative val="0"/>
          <c:dLbls>
            <c:delete val="1"/>
          </c:dLbls>
          <c:cat>
            <c:strRef>
              <c:f>'Q4'!$B$20:$B$22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'Q4'!$I$20:$I$22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82828136"/>
        <c:axId val="282828528"/>
      </c:barChart>
      <c:catAx>
        <c:axId val="282828136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828528"/>
        <c:crosses val="autoZero"/>
        <c:auto val="1"/>
        <c:lblAlgn val="ctr"/>
        <c:lblOffset val="100"/>
        <c:noMultiLvlLbl val="0"/>
      </c:catAx>
      <c:valAx>
        <c:axId val="282828528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8281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4164542769009"/>
          <c:y val="0.178097373366666"/>
          <c:w val="0.135012243691535"/>
          <c:h val="0.666538601555857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ctr" rtl="0"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RS Center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'Q3'!$C$19</c:f>
              <c:strCache>
                <c:ptCount val="1"/>
                <c:pt idx="0">
                  <c:v>-3  不够</c:v>
                </c:pt>
              </c:strCache>
            </c:strRef>
          </c:tx>
          <c:spPr>
            <a:solidFill>
              <a:srgbClr val="22B5C3"/>
            </a:solidFill>
            <a:ln>
              <a:solidFill>
                <a:srgbClr val="22B5C3"/>
              </a:solidFill>
            </a:ln>
          </c:spPr>
          <c:invertIfNegative val="0"/>
          <c:dLbls>
            <c:delete val="1"/>
          </c:dLbls>
          <c:cat>
            <c:strRef>
              <c:f>'Q3'!$B$20:$B$22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'Q3'!$C$20:$C$22</c:f>
              <c:numCache>
                <c:formatCode>General</c:formatCode>
                <c:ptCount val="3"/>
                <c:pt idx="0">
                  <c:v>11</c:v>
                </c:pt>
                <c:pt idx="1">
                  <c:v>11</c:v>
                </c:pt>
                <c:pt idx="2">
                  <c:v>8</c:v>
                </c:pt>
              </c:numCache>
            </c:numRef>
          </c:val>
        </c:ser>
        <c:ser>
          <c:idx val="1"/>
          <c:order val="1"/>
          <c:tx>
            <c:strRef>
              <c:f>'Q3'!$D$19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rgbClr val="A3BE57"/>
            </a:solidFill>
            <a:ln>
              <a:solidFill>
                <a:srgbClr val="A3BE57"/>
              </a:solidFill>
            </a:ln>
          </c:spPr>
          <c:invertIfNegative val="0"/>
          <c:dLbls>
            <c:delete val="1"/>
          </c:dLbls>
          <c:cat>
            <c:strRef>
              <c:f>'Q3'!$B$20:$B$22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'Q3'!$D$20:$D$22</c:f>
              <c:numCache>
                <c:formatCode>General</c:formatCode>
                <c:ptCount val="3"/>
                <c:pt idx="0">
                  <c:v>1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</c:ser>
        <c:ser>
          <c:idx val="2"/>
          <c:order val="2"/>
          <c:tx>
            <c:strRef>
              <c:f>'Q3'!$E$19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rgbClr val="FF9C9C"/>
            </a:solidFill>
            <a:ln>
              <a:solidFill>
                <a:srgbClr val="FF9C9C"/>
              </a:solidFill>
            </a:ln>
          </c:spPr>
          <c:invertIfNegative val="0"/>
          <c:dLbls>
            <c:delete val="1"/>
          </c:dLbls>
          <c:cat>
            <c:strRef>
              <c:f>'Q3'!$B$20:$B$22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'Q3'!$E$20:$E$22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3"/>
          <c:order val="3"/>
          <c:tx>
            <c:strRef>
              <c:f>'Q3'!$F$19</c:f>
              <c:strCache>
                <c:ptCount val="1"/>
                <c:pt idx="0">
                  <c:v>0  正好</c:v>
                </c:pt>
              </c:strCache>
            </c:strRef>
          </c:tx>
          <c:spPr>
            <a:solidFill>
              <a:srgbClr val="48CFEF"/>
            </a:solidFill>
            <a:ln>
              <a:solidFill>
                <a:srgbClr val="48CFEF"/>
              </a:solidFill>
            </a:ln>
          </c:spPr>
          <c:invertIfNegative val="0"/>
          <c:dLbls>
            <c:delete val="1"/>
          </c:dLbls>
          <c:cat>
            <c:strRef>
              <c:f>'Q3'!$B$20:$B$22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'Q3'!$F$20:$F$22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3</c:v>
                </c:pt>
              </c:numCache>
            </c:numRef>
          </c:val>
        </c:ser>
        <c:ser>
          <c:idx val="4"/>
          <c:order val="4"/>
          <c:tx>
            <c:strRef>
              <c:f>'Q3'!$G$19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5BF6E"/>
            </a:solidFill>
            <a:ln>
              <a:solidFill>
                <a:srgbClr val="25BF6E"/>
              </a:solidFill>
            </a:ln>
          </c:spPr>
          <c:invertIfNegative val="0"/>
          <c:dLbls>
            <c:delete val="1"/>
          </c:dLbls>
          <c:cat>
            <c:strRef>
              <c:f>'Q3'!$B$20:$B$22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'Q3'!$G$20:$G$22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5"/>
          <c:order val="5"/>
          <c:tx>
            <c:strRef>
              <c:f>'Q3'!$H$19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EA5F35"/>
            </a:solidFill>
            <a:ln>
              <a:solidFill>
                <a:srgbClr val="EA5F35"/>
              </a:solidFill>
            </a:ln>
          </c:spPr>
          <c:invertIfNegative val="0"/>
          <c:dLbls>
            <c:delete val="1"/>
          </c:dLbls>
          <c:cat>
            <c:strRef>
              <c:f>'Q3'!$B$20:$B$22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'Q3'!$H$20:$H$22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6"/>
          <c:order val="6"/>
          <c:tx>
            <c:strRef>
              <c:f>'Q3'!$I$19</c:f>
              <c:strCache>
                <c:ptCount val="1"/>
                <c:pt idx="0">
                  <c:v>3  太多</c:v>
                </c:pt>
              </c:strCache>
            </c:strRef>
          </c:tx>
          <c:spPr>
            <a:solidFill>
              <a:srgbClr val="7E85E0"/>
            </a:solidFill>
            <a:ln>
              <a:solidFill>
                <a:srgbClr val="7E85E0"/>
              </a:solidFill>
            </a:ln>
          </c:spPr>
          <c:invertIfNegative val="0"/>
          <c:dLbls>
            <c:delete val="1"/>
          </c:dLbls>
          <c:cat>
            <c:strRef>
              <c:f>'Q3'!$B$20:$B$22</c:f>
              <c:strCache>
                <c:ptCount val="3"/>
                <c:pt idx="0">
                  <c:v>座垫侧向</c:v>
                </c:pt>
                <c:pt idx="1">
                  <c:v>靠背侧向</c:v>
                </c:pt>
                <c:pt idx="2">
                  <c:v>头枕横向包裹</c:v>
                </c:pt>
              </c:strCache>
            </c:strRef>
          </c:cat>
          <c:val>
            <c:numRef>
              <c:f>'Q3'!$I$20:$I$22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82829312"/>
        <c:axId val="282829704"/>
      </c:barChart>
      <c:catAx>
        <c:axId val="28282931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829704"/>
        <c:crosses val="autoZero"/>
        <c:auto val="1"/>
        <c:lblAlgn val="ctr"/>
        <c:lblOffset val="100"/>
        <c:noMultiLvlLbl val="0"/>
      </c:catAx>
      <c:valAx>
        <c:axId val="282829704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8293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8880877876998"/>
          <c:y val="0.209979991010847"/>
          <c:w val="0.13458421657833"/>
          <c:h val="0.671722614219108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ctr" rtl="0"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DR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'Q5'!$C$19</c:f>
              <c:strCache>
                <c:ptCount val="1"/>
                <c:pt idx="0">
                  <c:v>-3 不够</c:v>
                </c:pt>
              </c:strCache>
            </c:strRef>
          </c:tx>
          <c:spPr>
            <a:solidFill>
              <a:srgbClr val="22B5C3"/>
            </a:solidFill>
            <a:ln>
              <a:solidFill>
                <a:srgbClr val="22B5C3"/>
              </a:solidFill>
            </a:ln>
          </c:spPr>
          <c:invertIfNegative val="0"/>
          <c:dLbls>
            <c:delete val="1"/>
          </c:dLbls>
          <c:cat>
            <c:strRef>
              <c:f>'Q5'!$B$20:$B$26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腰部突出量（前后）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'Q5'!$C$20:$C$26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'Q5'!$D$19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rgbClr val="A3BE57"/>
            </a:solidFill>
            <a:ln>
              <a:solidFill>
                <a:srgbClr val="A3BE57"/>
              </a:solidFill>
            </a:ln>
          </c:spPr>
          <c:invertIfNegative val="0"/>
          <c:dLbls>
            <c:delete val="1"/>
          </c:dLbls>
          <c:cat>
            <c:strRef>
              <c:f>'Q5'!$B$20:$B$26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腰部突出量（前后）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'Q5'!$D$20:$D$26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</c:ser>
        <c:ser>
          <c:idx val="2"/>
          <c:order val="2"/>
          <c:tx>
            <c:strRef>
              <c:f>'Q5'!$E$19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rgbClr val="FF9C9C"/>
            </a:solidFill>
            <a:ln>
              <a:solidFill>
                <a:srgbClr val="FF9C9C"/>
              </a:solidFill>
            </a:ln>
          </c:spPr>
          <c:invertIfNegative val="0"/>
          <c:dLbls>
            <c:delete val="1"/>
          </c:dLbls>
          <c:cat>
            <c:strRef>
              <c:f>'Q5'!$B$20:$B$26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腰部突出量（前后）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'Q5'!$E$20:$E$26</c:f>
              <c:numCache>
                <c:formatCode>General</c:formatCode>
                <c:ptCount val="7"/>
                <c:pt idx="0">
                  <c:v>4</c:v>
                </c:pt>
                <c:pt idx="1">
                  <c:v>6</c:v>
                </c:pt>
                <c:pt idx="2">
                  <c:v>2</c:v>
                </c:pt>
                <c:pt idx="3">
                  <c:v>3</c:v>
                </c:pt>
                <c:pt idx="4">
                  <c:v>1</c:v>
                </c:pt>
                <c:pt idx="5">
                  <c:v>4</c:v>
                </c:pt>
                <c:pt idx="6">
                  <c:v>4</c:v>
                </c:pt>
              </c:numCache>
            </c:numRef>
          </c:val>
        </c:ser>
        <c:ser>
          <c:idx val="3"/>
          <c:order val="3"/>
          <c:tx>
            <c:strRef>
              <c:f>'Q5'!$F$19</c:f>
              <c:strCache>
                <c:ptCount val="1"/>
                <c:pt idx="0">
                  <c:v>0 正好</c:v>
                </c:pt>
              </c:strCache>
            </c:strRef>
          </c:tx>
          <c:spPr>
            <a:solidFill>
              <a:srgbClr val="48CFEF"/>
            </a:solidFill>
            <a:ln>
              <a:solidFill>
                <a:srgbClr val="48CFEF"/>
              </a:solidFill>
            </a:ln>
          </c:spPr>
          <c:invertIfNegative val="0"/>
          <c:dLbls>
            <c:delete val="1"/>
          </c:dLbls>
          <c:cat>
            <c:strRef>
              <c:f>'Q5'!$B$20:$B$26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腰部突出量（前后）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'Q5'!$F$20:$F$26</c:f>
              <c:numCache>
                <c:formatCode>General</c:formatCode>
                <c:ptCount val="7"/>
                <c:pt idx="0">
                  <c:v>6</c:v>
                </c:pt>
                <c:pt idx="1">
                  <c:v>4</c:v>
                </c:pt>
                <c:pt idx="2">
                  <c:v>9</c:v>
                </c:pt>
                <c:pt idx="3">
                  <c:v>9</c:v>
                </c:pt>
                <c:pt idx="4">
                  <c:v>11</c:v>
                </c:pt>
                <c:pt idx="5">
                  <c:v>8</c:v>
                </c:pt>
                <c:pt idx="6">
                  <c:v>7</c:v>
                </c:pt>
              </c:numCache>
            </c:numRef>
          </c:val>
        </c:ser>
        <c:ser>
          <c:idx val="4"/>
          <c:order val="4"/>
          <c:tx>
            <c:strRef>
              <c:f>'Q5'!$G$19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5BF6E"/>
            </a:solidFill>
            <a:ln>
              <a:solidFill>
                <a:srgbClr val="25BF6E"/>
              </a:solidFill>
            </a:ln>
          </c:spPr>
          <c:invertIfNegative val="0"/>
          <c:dLbls>
            <c:delete val="1"/>
          </c:dLbls>
          <c:cat>
            <c:strRef>
              <c:f>'Q5'!$B$20:$B$26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腰部突出量（前后）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'Q5'!$G$20:$G$26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5"/>
          <c:order val="5"/>
          <c:tx>
            <c:strRef>
              <c:f>'Q5'!$H$19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EA5F35"/>
            </a:solidFill>
            <a:ln>
              <a:solidFill>
                <a:srgbClr val="EA5F35"/>
              </a:solidFill>
            </a:ln>
          </c:spPr>
          <c:invertIfNegative val="0"/>
          <c:dLbls>
            <c:delete val="1"/>
          </c:dLbls>
          <c:cat>
            <c:strRef>
              <c:f>'Q5'!$B$20:$B$26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腰部突出量（前后）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'Q5'!$H$20:$H$26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6"/>
          <c:order val="6"/>
          <c:tx>
            <c:strRef>
              <c:f>'Q5'!$I$19</c:f>
              <c:strCache>
                <c:ptCount val="1"/>
                <c:pt idx="0">
                  <c:v>3 太多</c:v>
                </c:pt>
              </c:strCache>
            </c:strRef>
          </c:tx>
          <c:spPr>
            <a:solidFill>
              <a:srgbClr val="7E85E0"/>
            </a:solidFill>
            <a:ln>
              <a:solidFill>
                <a:srgbClr val="7E85E0"/>
              </a:solidFill>
            </a:ln>
          </c:spPr>
          <c:invertIfNegative val="0"/>
          <c:dLbls>
            <c:delete val="1"/>
          </c:dLbls>
          <c:cat>
            <c:strRef>
              <c:f>'Q5'!$B$20:$B$26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腰部突出量（前后）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'Q5'!$I$20:$I$26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82830488"/>
        <c:axId val="283578328"/>
      </c:barChart>
      <c:catAx>
        <c:axId val="28283048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3578328"/>
        <c:crosses val="autoZero"/>
        <c:auto val="1"/>
        <c:lblAlgn val="ctr"/>
        <c:lblOffset val="100"/>
        <c:noMultiLvlLbl val="0"/>
      </c:catAx>
      <c:valAx>
        <c:axId val="283578328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8304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4673741869223"/>
          <c:y val="0.154554768312316"/>
          <c:w val="0.122572634942371"/>
          <c:h val="0.750322557300164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ctr" rtl="0"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PA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'Q5'!$C$19</c:f>
              <c:strCache>
                <c:ptCount val="1"/>
                <c:pt idx="0">
                  <c:v>-3 不够</c:v>
                </c:pt>
              </c:strCache>
            </c:strRef>
          </c:tx>
          <c:spPr>
            <a:solidFill>
              <a:srgbClr val="22B5C3"/>
            </a:solidFill>
            <a:ln>
              <a:solidFill>
                <a:srgbClr val="22B5C3"/>
              </a:solidFill>
            </a:ln>
          </c:spPr>
          <c:invertIfNegative val="0"/>
          <c:dLbls>
            <c:delete val="1"/>
          </c:dLbls>
          <c:cat>
            <c:strRef>
              <c:f>'Q5'!$B$20:$B$26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'Q5'!$C$20:$C$26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'Q5'!$D$19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rgbClr val="A3BE57"/>
            </a:solidFill>
            <a:ln>
              <a:solidFill>
                <a:srgbClr val="A3BE57"/>
              </a:solidFill>
            </a:ln>
          </c:spPr>
          <c:invertIfNegative val="0"/>
          <c:dLbls>
            <c:delete val="1"/>
          </c:dLbls>
          <c:cat>
            <c:strRef>
              <c:f>'Q5'!$B$20:$B$26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'Q5'!$D$20:$D$26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</c:ser>
        <c:ser>
          <c:idx val="2"/>
          <c:order val="2"/>
          <c:tx>
            <c:strRef>
              <c:f>'Q5'!$E$19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rgbClr val="FF9C9C"/>
            </a:solidFill>
            <a:ln>
              <a:solidFill>
                <a:srgbClr val="FF9C9C"/>
              </a:solidFill>
            </a:ln>
          </c:spPr>
          <c:invertIfNegative val="0"/>
          <c:dLbls>
            <c:delete val="1"/>
          </c:dLbls>
          <c:cat>
            <c:strRef>
              <c:f>'Q5'!$B$20:$B$26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'Q5'!$E$20:$E$26</c:f>
              <c:numCache>
                <c:formatCode>General</c:formatCode>
                <c:ptCount val="7"/>
                <c:pt idx="0">
                  <c:v>5</c:v>
                </c:pt>
                <c:pt idx="1">
                  <c:v>5</c:v>
                </c:pt>
                <c:pt idx="2">
                  <c:v>1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ser>
          <c:idx val="3"/>
          <c:order val="3"/>
          <c:tx>
            <c:strRef>
              <c:f>'Q5'!$F$19</c:f>
              <c:strCache>
                <c:ptCount val="1"/>
                <c:pt idx="0">
                  <c:v>0 正好</c:v>
                </c:pt>
              </c:strCache>
            </c:strRef>
          </c:tx>
          <c:spPr>
            <a:solidFill>
              <a:srgbClr val="48CFEF"/>
            </a:solidFill>
            <a:ln>
              <a:solidFill>
                <a:srgbClr val="48CFEF"/>
              </a:solidFill>
            </a:ln>
          </c:spPr>
          <c:invertIfNegative val="0"/>
          <c:dLbls>
            <c:delete val="1"/>
          </c:dLbls>
          <c:cat>
            <c:strRef>
              <c:f>'Q5'!$B$20:$B$26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'Q5'!$F$20:$F$26</c:f>
              <c:numCache>
                <c:formatCode>General</c:formatCode>
                <c:ptCount val="7"/>
                <c:pt idx="0">
                  <c:v>6</c:v>
                </c:pt>
                <c:pt idx="1">
                  <c:v>6</c:v>
                </c:pt>
                <c:pt idx="2">
                  <c:v>11</c:v>
                </c:pt>
                <c:pt idx="3">
                  <c:v>9</c:v>
                </c:pt>
                <c:pt idx="4">
                  <c:v>10</c:v>
                </c:pt>
                <c:pt idx="5">
                  <c:v>10</c:v>
                </c:pt>
                <c:pt idx="6">
                  <c:v>7</c:v>
                </c:pt>
              </c:numCache>
            </c:numRef>
          </c:val>
        </c:ser>
        <c:ser>
          <c:idx val="4"/>
          <c:order val="4"/>
          <c:tx>
            <c:strRef>
              <c:f>'Q5'!$G$19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5BF6E"/>
            </a:solidFill>
            <a:ln>
              <a:solidFill>
                <a:srgbClr val="25BF6E"/>
              </a:solidFill>
            </a:ln>
          </c:spPr>
          <c:invertIfNegative val="0"/>
          <c:dLbls>
            <c:delete val="1"/>
          </c:dLbls>
          <c:cat>
            <c:strRef>
              <c:f>'Q5'!$B$20:$B$26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'Q5'!$G$20:$G$26</c:f>
              <c:numCache>
                <c:formatCode>General</c:formatCode>
                <c:ptCount val="7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5"/>
          <c:order val="5"/>
          <c:tx>
            <c:strRef>
              <c:f>'Q5'!$H$19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EA5F35"/>
            </a:solidFill>
            <a:ln>
              <a:solidFill>
                <a:srgbClr val="EA5F35"/>
              </a:solidFill>
            </a:ln>
          </c:spPr>
          <c:invertIfNegative val="0"/>
          <c:dLbls>
            <c:delete val="1"/>
          </c:dLbls>
          <c:cat>
            <c:strRef>
              <c:f>'Q5'!$B$20:$B$26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'Q5'!$H$20:$H$26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6"/>
          <c:order val="6"/>
          <c:tx>
            <c:strRef>
              <c:f>'Q5'!$I$19</c:f>
              <c:strCache>
                <c:ptCount val="1"/>
                <c:pt idx="0">
                  <c:v>3 太多</c:v>
                </c:pt>
              </c:strCache>
            </c:strRef>
          </c:tx>
          <c:spPr>
            <a:solidFill>
              <a:srgbClr val="7E85E0"/>
            </a:solidFill>
            <a:ln>
              <a:solidFill>
                <a:srgbClr val="7E85E0"/>
              </a:solidFill>
            </a:ln>
          </c:spPr>
          <c:invertIfNegative val="0"/>
          <c:dLbls>
            <c:delete val="1"/>
          </c:dLbls>
          <c:cat>
            <c:strRef>
              <c:f>'Q5'!$B$20:$B$26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'Q5'!$I$20:$I$26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83579112"/>
        <c:axId val="283579504"/>
      </c:barChart>
      <c:catAx>
        <c:axId val="28357911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3579504"/>
        <c:crosses val="autoZero"/>
        <c:auto val="1"/>
        <c:lblAlgn val="ctr"/>
        <c:lblOffset val="100"/>
        <c:noMultiLvlLbl val="0"/>
      </c:catAx>
      <c:valAx>
        <c:axId val="283579504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35791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4150853423321"/>
          <c:y val="0.146979462618719"/>
          <c:w val="0.131736976411553"/>
          <c:h val="0.751848905484753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ctr" rtl="0"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RS LH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'Q5'!$C$19</c:f>
              <c:strCache>
                <c:ptCount val="1"/>
                <c:pt idx="0">
                  <c:v>-3 不够</c:v>
                </c:pt>
              </c:strCache>
            </c:strRef>
          </c:tx>
          <c:spPr>
            <a:solidFill>
              <a:srgbClr val="22B5C3"/>
            </a:solidFill>
            <a:ln>
              <a:solidFill>
                <a:srgbClr val="22B5C3"/>
              </a:solidFill>
            </a:ln>
          </c:spPr>
          <c:invertIfNegative val="0"/>
          <c:dLbls>
            <c:delete val="1"/>
          </c:dLbls>
          <c:cat>
            <c:strRef>
              <c:f>'Q5'!$B$20:$B$26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'Q5'!$C$20:$C$26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'Q5'!$D$19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rgbClr val="A3BE57"/>
            </a:solidFill>
            <a:ln>
              <a:solidFill>
                <a:srgbClr val="A3BE57"/>
              </a:solidFill>
            </a:ln>
          </c:spPr>
          <c:invertIfNegative val="0"/>
          <c:dLbls>
            <c:delete val="1"/>
          </c:dLbls>
          <c:cat>
            <c:strRef>
              <c:f>'Q5'!$B$20:$B$26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'Q5'!$D$20:$D$26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</c:ser>
        <c:ser>
          <c:idx val="2"/>
          <c:order val="2"/>
          <c:tx>
            <c:strRef>
              <c:f>'Q5'!$E$19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rgbClr val="FF9C9C"/>
            </a:solidFill>
            <a:ln>
              <a:solidFill>
                <a:srgbClr val="FF9C9C"/>
              </a:solidFill>
            </a:ln>
          </c:spPr>
          <c:invertIfNegative val="0"/>
          <c:dLbls>
            <c:delete val="1"/>
          </c:dLbls>
          <c:cat>
            <c:strRef>
              <c:f>'Q5'!$B$20:$B$26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'Q5'!$E$20:$E$26</c:f>
              <c:numCache>
                <c:formatCode>General</c:formatCode>
                <c:ptCount val="7"/>
                <c:pt idx="0">
                  <c:v>6</c:v>
                </c:pt>
                <c:pt idx="1">
                  <c:v>5</c:v>
                </c:pt>
                <c:pt idx="2">
                  <c:v>2</c:v>
                </c:pt>
                <c:pt idx="3">
                  <c:v>2</c:v>
                </c:pt>
                <c:pt idx="4">
                  <c:v>7</c:v>
                </c:pt>
                <c:pt idx="5">
                  <c:v>3</c:v>
                </c:pt>
                <c:pt idx="6">
                  <c:v>4</c:v>
                </c:pt>
              </c:numCache>
            </c:numRef>
          </c:val>
        </c:ser>
        <c:ser>
          <c:idx val="3"/>
          <c:order val="3"/>
          <c:tx>
            <c:strRef>
              <c:f>'Q5'!$F$19</c:f>
              <c:strCache>
                <c:ptCount val="1"/>
                <c:pt idx="0">
                  <c:v>0 正好</c:v>
                </c:pt>
              </c:strCache>
            </c:strRef>
          </c:tx>
          <c:spPr>
            <a:solidFill>
              <a:srgbClr val="48CFEF"/>
            </a:solidFill>
            <a:ln>
              <a:solidFill>
                <a:srgbClr val="48CFEF"/>
              </a:solidFill>
            </a:ln>
          </c:spPr>
          <c:invertIfNegative val="0"/>
          <c:dLbls>
            <c:delete val="1"/>
          </c:dLbls>
          <c:cat>
            <c:strRef>
              <c:f>'Q5'!$B$20:$B$26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'Q5'!$F$20:$F$26</c:f>
              <c:numCache>
                <c:formatCode>General</c:formatCode>
                <c:ptCount val="7"/>
                <c:pt idx="0">
                  <c:v>4</c:v>
                </c:pt>
                <c:pt idx="1">
                  <c:v>4</c:v>
                </c:pt>
                <c:pt idx="2">
                  <c:v>10</c:v>
                </c:pt>
                <c:pt idx="3">
                  <c:v>9</c:v>
                </c:pt>
                <c:pt idx="4">
                  <c:v>5</c:v>
                </c:pt>
                <c:pt idx="5">
                  <c:v>7</c:v>
                </c:pt>
                <c:pt idx="6">
                  <c:v>4</c:v>
                </c:pt>
              </c:numCache>
            </c:numRef>
          </c:val>
        </c:ser>
        <c:ser>
          <c:idx val="4"/>
          <c:order val="4"/>
          <c:tx>
            <c:strRef>
              <c:f>'Q5'!$G$19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5BF6E"/>
            </a:solidFill>
            <a:ln>
              <a:solidFill>
                <a:srgbClr val="25BF6E"/>
              </a:solidFill>
            </a:ln>
          </c:spPr>
          <c:invertIfNegative val="0"/>
          <c:dLbls>
            <c:delete val="1"/>
          </c:dLbls>
          <c:cat>
            <c:strRef>
              <c:f>'Q5'!$B$20:$B$26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'Q5'!$G$20:$G$26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2</c:v>
                </c:pt>
                <c:pt idx="6">
                  <c:v>3</c:v>
                </c:pt>
              </c:numCache>
            </c:numRef>
          </c:val>
        </c:ser>
        <c:ser>
          <c:idx val="5"/>
          <c:order val="5"/>
          <c:tx>
            <c:strRef>
              <c:f>'Q5'!$H$19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EA5F35"/>
            </a:solidFill>
            <a:ln>
              <a:solidFill>
                <a:srgbClr val="EA5F35"/>
              </a:solidFill>
            </a:ln>
          </c:spPr>
          <c:invertIfNegative val="0"/>
          <c:dLbls>
            <c:delete val="1"/>
          </c:dLbls>
          <c:cat>
            <c:strRef>
              <c:f>'Q5'!$B$20:$B$26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'Q5'!$H$20:$H$26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6"/>
          <c:order val="6"/>
          <c:tx>
            <c:strRef>
              <c:f>'Q5'!$I$19</c:f>
              <c:strCache>
                <c:ptCount val="1"/>
                <c:pt idx="0">
                  <c:v>3 太多</c:v>
                </c:pt>
              </c:strCache>
            </c:strRef>
          </c:tx>
          <c:spPr>
            <a:solidFill>
              <a:srgbClr val="7E85E0"/>
            </a:solidFill>
            <a:ln>
              <a:solidFill>
                <a:srgbClr val="7E85E0"/>
              </a:solidFill>
            </a:ln>
          </c:spPr>
          <c:invertIfNegative val="0"/>
          <c:dLbls>
            <c:delete val="1"/>
          </c:dLbls>
          <c:cat>
            <c:strRef>
              <c:f>'Q5'!$B$20:$B$26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'Q5'!$I$20:$I$26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83580288"/>
        <c:axId val="283580680"/>
      </c:barChart>
      <c:catAx>
        <c:axId val="28358028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3580680"/>
        <c:crosses val="autoZero"/>
        <c:auto val="1"/>
        <c:lblAlgn val="ctr"/>
        <c:lblOffset val="100"/>
        <c:noMultiLvlLbl val="0"/>
      </c:catAx>
      <c:valAx>
        <c:axId val="283580680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35802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95736227286904"/>
          <c:y val="0.166889109554162"/>
          <c:w val="0.13230417060215"/>
          <c:h val="0.753451751405566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ctr" rtl="0"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RS Center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'Q4'!$C$19</c:f>
              <c:strCache>
                <c:ptCount val="1"/>
                <c:pt idx="0">
                  <c:v>-3 不够</c:v>
                </c:pt>
              </c:strCache>
            </c:strRef>
          </c:tx>
          <c:spPr>
            <a:solidFill>
              <a:srgbClr val="22B5C3"/>
            </a:solidFill>
            <a:ln>
              <a:solidFill>
                <a:srgbClr val="22B5C3"/>
              </a:solidFill>
            </a:ln>
          </c:spPr>
          <c:invertIfNegative val="0"/>
          <c:dLbls>
            <c:delete val="1"/>
          </c:dLbls>
          <c:cat>
            <c:strRef>
              <c:f>'Q4'!$B$20:$B$26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'Q4'!$C$20:$C$26</c:f>
              <c:numCache>
                <c:formatCode>General</c:formatCode>
                <c:ptCount val="7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3</c:v>
                </c:pt>
                <c:pt idx="6">
                  <c:v>9</c:v>
                </c:pt>
              </c:numCache>
            </c:numRef>
          </c:val>
        </c:ser>
        <c:ser>
          <c:idx val="1"/>
          <c:order val="1"/>
          <c:tx>
            <c:strRef>
              <c:f>'Q4'!$D$19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rgbClr val="A3BE57"/>
            </a:solidFill>
            <a:ln>
              <a:solidFill>
                <a:srgbClr val="A3BE57"/>
              </a:solidFill>
            </a:ln>
          </c:spPr>
          <c:invertIfNegative val="0"/>
          <c:dLbls>
            <c:delete val="1"/>
          </c:dLbls>
          <c:cat>
            <c:strRef>
              <c:f>'Q4'!$B$20:$B$26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'Q4'!$D$20:$D$26</c:f>
              <c:numCache>
                <c:formatCode>General</c:formatCode>
                <c:ptCount val="7"/>
                <c:pt idx="0">
                  <c:v>4</c:v>
                </c:pt>
                <c:pt idx="1">
                  <c:v>5</c:v>
                </c:pt>
                <c:pt idx="2">
                  <c:v>1</c:v>
                </c:pt>
                <c:pt idx="3">
                  <c:v>1</c:v>
                </c:pt>
                <c:pt idx="4">
                  <c:v>3</c:v>
                </c:pt>
                <c:pt idx="5">
                  <c:v>4</c:v>
                </c:pt>
                <c:pt idx="6">
                  <c:v>1</c:v>
                </c:pt>
              </c:numCache>
            </c:numRef>
          </c:val>
        </c:ser>
        <c:ser>
          <c:idx val="2"/>
          <c:order val="2"/>
          <c:tx>
            <c:strRef>
              <c:f>'Q4'!$E$19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rgbClr val="FF9C9C"/>
            </a:solidFill>
            <a:ln>
              <a:solidFill>
                <a:srgbClr val="FF9C9C"/>
              </a:solidFill>
            </a:ln>
          </c:spPr>
          <c:invertIfNegative val="0"/>
          <c:dLbls>
            <c:delete val="1"/>
          </c:dLbls>
          <c:cat>
            <c:strRef>
              <c:f>'Q4'!$B$20:$B$26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'Q4'!$E$20:$E$26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</c:numCache>
            </c:numRef>
          </c:val>
        </c:ser>
        <c:ser>
          <c:idx val="3"/>
          <c:order val="3"/>
          <c:tx>
            <c:strRef>
              <c:f>'Q4'!$F$19</c:f>
              <c:strCache>
                <c:ptCount val="1"/>
                <c:pt idx="0">
                  <c:v>0 正好</c:v>
                </c:pt>
              </c:strCache>
            </c:strRef>
          </c:tx>
          <c:spPr>
            <a:solidFill>
              <a:srgbClr val="48CFEF"/>
            </a:solidFill>
            <a:ln>
              <a:solidFill>
                <a:srgbClr val="48CFEF"/>
              </a:solidFill>
            </a:ln>
          </c:spPr>
          <c:invertIfNegative val="0"/>
          <c:dLbls>
            <c:delete val="1"/>
          </c:dLbls>
          <c:cat>
            <c:strRef>
              <c:f>'Q4'!$B$20:$B$26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'Q4'!$F$20:$F$26</c:f>
              <c:numCache>
                <c:formatCode>General</c:formatCode>
                <c:ptCount val="7"/>
                <c:pt idx="0">
                  <c:v>3</c:v>
                </c:pt>
                <c:pt idx="1">
                  <c:v>2</c:v>
                </c:pt>
                <c:pt idx="2">
                  <c:v>5</c:v>
                </c:pt>
                <c:pt idx="3">
                  <c:v>6</c:v>
                </c:pt>
                <c:pt idx="4">
                  <c:v>4</c:v>
                </c:pt>
                <c:pt idx="5">
                  <c:v>2</c:v>
                </c:pt>
                <c:pt idx="6">
                  <c:v>1</c:v>
                </c:pt>
              </c:numCache>
            </c:numRef>
          </c:val>
        </c:ser>
        <c:ser>
          <c:idx val="4"/>
          <c:order val="4"/>
          <c:tx>
            <c:strRef>
              <c:f>'Q4'!$G$19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5BF6E"/>
            </a:solidFill>
            <a:ln>
              <a:solidFill>
                <a:srgbClr val="25BF6E"/>
              </a:solidFill>
            </a:ln>
          </c:spPr>
          <c:invertIfNegative val="0"/>
          <c:dLbls>
            <c:delete val="1"/>
          </c:dLbls>
          <c:cat>
            <c:strRef>
              <c:f>'Q4'!$B$20:$B$26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'Q4'!$G$20:$G$26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2</c:v>
                </c:pt>
                <c:pt idx="5">
                  <c:v>1</c:v>
                </c:pt>
                <c:pt idx="6">
                  <c:v>0</c:v>
                </c:pt>
              </c:numCache>
            </c:numRef>
          </c:val>
        </c:ser>
        <c:ser>
          <c:idx val="5"/>
          <c:order val="5"/>
          <c:tx>
            <c:strRef>
              <c:f>'Q4'!$H$19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EA5F35"/>
            </a:solidFill>
            <a:ln>
              <a:solidFill>
                <a:srgbClr val="EA5F35"/>
              </a:solidFill>
            </a:ln>
          </c:spPr>
          <c:invertIfNegative val="0"/>
          <c:dLbls>
            <c:delete val="1"/>
          </c:dLbls>
          <c:cat>
            <c:strRef>
              <c:f>'Q4'!$B$20:$B$26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'Q4'!$H$20:$H$26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6"/>
          <c:order val="6"/>
          <c:tx>
            <c:strRef>
              <c:f>'Q4'!$I$19</c:f>
              <c:strCache>
                <c:ptCount val="1"/>
                <c:pt idx="0">
                  <c:v>3 太多</c:v>
                </c:pt>
              </c:strCache>
            </c:strRef>
          </c:tx>
          <c:spPr>
            <a:solidFill>
              <a:srgbClr val="7E85E0"/>
            </a:solidFill>
            <a:ln>
              <a:solidFill>
                <a:srgbClr val="7E85E0"/>
              </a:solidFill>
            </a:ln>
          </c:spPr>
          <c:invertIfNegative val="0"/>
          <c:dLbls>
            <c:delete val="1"/>
          </c:dLbls>
          <c:cat>
            <c:strRef>
              <c:f>'Q4'!$B$20:$B$26</c:f>
              <c:strCache>
                <c:ptCount val="7"/>
                <c:pt idx="0">
                  <c:v>座垫长度</c:v>
                </c:pt>
                <c:pt idx="1">
                  <c:v>大腿支撑</c:v>
                </c:pt>
                <c:pt idx="2">
                  <c:v>臀部支撑</c:v>
                </c:pt>
                <c:pt idx="3">
                  <c:v>骶骨支撑</c:v>
                </c:pt>
                <c:pt idx="4">
                  <c:v>腰部突出量</c:v>
                </c:pt>
                <c:pt idx="5">
                  <c:v>靠背接触长度</c:v>
                </c:pt>
                <c:pt idx="6">
                  <c:v>肩部横向支撑</c:v>
                </c:pt>
              </c:strCache>
            </c:strRef>
          </c:cat>
          <c:val>
            <c:numRef>
              <c:f>'Q4'!$I$20:$I$26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83581464"/>
        <c:axId val="283581856"/>
      </c:barChart>
      <c:catAx>
        <c:axId val="28358146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3581856"/>
        <c:crosses val="autoZero"/>
        <c:auto val="1"/>
        <c:lblAlgn val="ctr"/>
        <c:lblOffset val="100"/>
        <c:noMultiLvlLbl val="0"/>
      </c:catAx>
      <c:valAx>
        <c:axId val="283581856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35814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724785341"/>
          <c:y val="0.187551622386884"/>
          <c:w val="0.131748287499427"/>
          <c:h val="0.753451751405566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ctr" rtl="0"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PA</a:t>
            </a:r>
            <a:endParaRPr lang="en-US"/>
          </a:p>
        </c:rich>
      </c:tx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均值</c:f>
              <c:strCache>
                <c:ptCount val="1"/>
                <c:pt idx="0">
                  <c:v>均值</c:v>
                </c:pt>
              </c:strCache>
            </c:strRef>
          </c:tx>
          <c:spPr>
            <a:ln w="19050" cap="rnd" cmpd="sng" algn="ctr">
              <a:solidFill>
                <a:srgbClr val="22B5C3"/>
              </a:solidFill>
              <a:prstDash val="solid"/>
              <a:round/>
            </a:ln>
          </c:spPr>
          <c:marker>
            <c:symbol val="none"/>
          </c:marker>
          <c:dLbls>
            <c:dLbl>
              <c:idx val="0"/>
              <c:layout>
                <c:manualLayout>
                  <c:x val="0.0597014925373133"/>
                  <c:y val="0.02051282051282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0497512437810945"/>
                  <c:y val="0.07692307692307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497512437810945"/>
                  <c:y val="-0.071794871794871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'Q8'!$B$20:$B$23</c:f>
              <c:strCache>
                <c:ptCount val="4"/>
                <c:pt idx="0">
                  <c:v>座垫</c:v>
                </c:pt>
                <c:pt idx="1">
                  <c:v>靠背</c:v>
                </c:pt>
                <c:pt idx="2">
                  <c:v>头枕</c:v>
                </c:pt>
                <c:pt idx="3">
                  <c:v>座椅总体</c:v>
                </c:pt>
              </c:strCache>
            </c:strRef>
          </c:cat>
          <c:val>
            <c:numRef>
              <c:f>'Q8'!$M$20:$M$23</c:f>
              <c:numCache>
                <c:formatCode>General</c:formatCode>
                <c:ptCount val="4"/>
                <c:pt idx="0">
                  <c:v>7.5</c:v>
                </c:pt>
                <c:pt idx="1">
                  <c:v>7.5</c:v>
                </c:pt>
                <c:pt idx="2">
                  <c:v>7.33</c:v>
                </c:pt>
                <c:pt idx="3">
                  <c:v>7.67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9515984"/>
        <c:axId val="279515592"/>
      </c:radarChart>
      <c:catAx>
        <c:axId val="279515984"/>
        <c:scaling>
          <c:orientation val="minMax"/>
        </c:scaling>
        <c:delete val="0"/>
        <c:axPos val="b"/>
        <c:majorGridlines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79515592"/>
        <c:crosses val="autoZero"/>
        <c:auto val="1"/>
        <c:lblAlgn val="ctr"/>
        <c:lblOffset val="100"/>
        <c:noMultiLvlLbl val="0"/>
      </c:catAx>
      <c:valAx>
        <c:axId val="279515592"/>
        <c:scaling>
          <c:orientation val="minMax"/>
          <c:min val="4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795159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ctr" rtl="0"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DR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'Q6'!$C$19</c:f>
              <c:strCache>
                <c:ptCount val="1"/>
                <c:pt idx="0">
                  <c:v>-3 不够/太低</c:v>
                </c:pt>
              </c:strCache>
            </c:strRef>
          </c:tx>
          <c:spPr>
            <a:solidFill>
              <a:srgbClr val="22B5C3"/>
            </a:solidFill>
            <a:ln>
              <a:solidFill>
                <a:srgbClr val="22B5C3"/>
              </a:solidFill>
            </a:ln>
          </c:spPr>
          <c:invertIfNegative val="0"/>
          <c:dLbls>
            <c:delete val="1"/>
          </c:dLbls>
          <c:cat>
            <c:strRef>
              <c:f>'Q6'!$B$20:$B$21</c:f>
              <c:strCache>
                <c:ptCount val="2"/>
                <c:pt idx="0">
                  <c:v>腰部贴合性</c:v>
                </c:pt>
                <c:pt idx="1">
                  <c:v>腰部支撑高度（上下）</c:v>
                </c:pt>
              </c:strCache>
            </c:strRef>
          </c:cat>
          <c:val>
            <c:numRef>
              <c:f>'Q6'!$C$20:$C$21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strRef>
              <c:f>'Q6'!$D$19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rgbClr val="A3BE57"/>
            </a:solidFill>
            <a:ln>
              <a:solidFill>
                <a:srgbClr val="A3BE57"/>
              </a:solidFill>
            </a:ln>
          </c:spPr>
          <c:invertIfNegative val="0"/>
          <c:dLbls>
            <c:delete val="1"/>
          </c:dLbls>
          <c:cat>
            <c:strRef>
              <c:f>'Q6'!$B$20:$B$21</c:f>
              <c:strCache>
                <c:ptCount val="2"/>
                <c:pt idx="0">
                  <c:v>腰部贴合性</c:v>
                </c:pt>
                <c:pt idx="1">
                  <c:v>腰部支撑高度（上下）</c:v>
                </c:pt>
              </c:strCache>
            </c:strRef>
          </c:cat>
          <c:val>
            <c:numRef>
              <c:f>'Q6'!$D$20:$D$21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</c:ser>
        <c:ser>
          <c:idx val="2"/>
          <c:order val="2"/>
          <c:tx>
            <c:strRef>
              <c:f>'Q6'!$E$19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rgbClr val="FF9C9C"/>
            </a:solidFill>
            <a:ln>
              <a:solidFill>
                <a:srgbClr val="FF9C9C"/>
              </a:solidFill>
            </a:ln>
          </c:spPr>
          <c:invertIfNegative val="0"/>
          <c:dLbls>
            <c:delete val="1"/>
          </c:dLbls>
          <c:cat>
            <c:strRef>
              <c:f>'Q6'!$B$20:$B$21</c:f>
              <c:strCache>
                <c:ptCount val="2"/>
                <c:pt idx="0">
                  <c:v>腰部贴合性</c:v>
                </c:pt>
                <c:pt idx="1">
                  <c:v>腰部支撑高度（上下）</c:v>
                </c:pt>
              </c:strCache>
            </c:strRef>
          </c:cat>
          <c:val>
            <c:numRef>
              <c:f>'Q6'!$E$20:$E$21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</c:ser>
        <c:ser>
          <c:idx val="3"/>
          <c:order val="3"/>
          <c:tx>
            <c:strRef>
              <c:f>'Q6'!$F$19</c:f>
              <c:strCache>
                <c:ptCount val="1"/>
                <c:pt idx="0">
                  <c:v>0 正好</c:v>
                </c:pt>
              </c:strCache>
            </c:strRef>
          </c:tx>
          <c:spPr>
            <a:solidFill>
              <a:srgbClr val="48CFEF"/>
            </a:solidFill>
            <a:ln>
              <a:solidFill>
                <a:srgbClr val="48CFEF"/>
              </a:solidFill>
            </a:ln>
          </c:spPr>
          <c:invertIfNegative val="0"/>
          <c:dLbls>
            <c:delete val="1"/>
          </c:dLbls>
          <c:cat>
            <c:strRef>
              <c:f>'Q6'!$B$20:$B$21</c:f>
              <c:strCache>
                <c:ptCount val="2"/>
                <c:pt idx="0">
                  <c:v>腰部贴合性</c:v>
                </c:pt>
                <c:pt idx="1">
                  <c:v>腰部支撑高度（上下）</c:v>
                </c:pt>
              </c:strCache>
            </c:strRef>
          </c:cat>
          <c:val>
            <c:numRef>
              <c:f>'Q6'!$F$20:$F$21</c:f>
              <c:numCache>
                <c:formatCode>General</c:formatCode>
                <c:ptCount val="2"/>
                <c:pt idx="0">
                  <c:v>8</c:v>
                </c:pt>
                <c:pt idx="1">
                  <c:v>9</c:v>
                </c:pt>
              </c:numCache>
            </c:numRef>
          </c:val>
        </c:ser>
        <c:ser>
          <c:idx val="4"/>
          <c:order val="4"/>
          <c:tx>
            <c:strRef>
              <c:f>'Q6'!$G$19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5BF6E"/>
            </a:solidFill>
            <a:ln>
              <a:solidFill>
                <a:srgbClr val="25BF6E"/>
              </a:solidFill>
            </a:ln>
          </c:spPr>
          <c:invertIfNegative val="0"/>
          <c:dLbls>
            <c:delete val="1"/>
          </c:dLbls>
          <c:cat>
            <c:strRef>
              <c:f>'Q6'!$B$20:$B$21</c:f>
              <c:strCache>
                <c:ptCount val="2"/>
                <c:pt idx="0">
                  <c:v>腰部贴合性</c:v>
                </c:pt>
                <c:pt idx="1">
                  <c:v>腰部支撑高度（上下）</c:v>
                </c:pt>
              </c:strCache>
            </c:strRef>
          </c:cat>
          <c:val>
            <c:numRef>
              <c:f>'Q6'!$G$20:$G$21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</c:ser>
        <c:ser>
          <c:idx val="5"/>
          <c:order val="5"/>
          <c:tx>
            <c:strRef>
              <c:f>'Q6'!$H$19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EA5F35"/>
            </a:solidFill>
            <a:ln>
              <a:solidFill>
                <a:srgbClr val="EA5F35"/>
              </a:solidFill>
            </a:ln>
          </c:spPr>
          <c:invertIfNegative val="0"/>
          <c:dLbls>
            <c:delete val="1"/>
          </c:dLbls>
          <c:cat>
            <c:strRef>
              <c:f>'Q6'!$B$20:$B$21</c:f>
              <c:strCache>
                <c:ptCount val="2"/>
                <c:pt idx="0">
                  <c:v>腰部贴合性</c:v>
                </c:pt>
                <c:pt idx="1">
                  <c:v>腰部支撑高度（上下）</c:v>
                </c:pt>
              </c:strCache>
            </c:strRef>
          </c:cat>
          <c:val>
            <c:numRef>
              <c:f>'Q6'!$H$20:$H$21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6"/>
          <c:order val="6"/>
          <c:tx>
            <c:strRef>
              <c:f>'Q6'!$I$19</c:f>
              <c:strCache>
                <c:ptCount val="1"/>
                <c:pt idx="0">
                  <c:v>3 太多/太高</c:v>
                </c:pt>
              </c:strCache>
            </c:strRef>
          </c:tx>
          <c:spPr>
            <a:solidFill>
              <a:srgbClr val="7E85E0"/>
            </a:solidFill>
            <a:ln>
              <a:solidFill>
                <a:srgbClr val="7E85E0"/>
              </a:solidFill>
            </a:ln>
          </c:spPr>
          <c:invertIfNegative val="0"/>
          <c:dLbls>
            <c:delete val="1"/>
          </c:dLbls>
          <c:cat>
            <c:strRef>
              <c:f>'Q6'!$B$20:$B$21</c:f>
              <c:strCache>
                <c:ptCount val="2"/>
                <c:pt idx="0">
                  <c:v>腰部贴合性</c:v>
                </c:pt>
                <c:pt idx="1">
                  <c:v>腰部支撑高度（上下）</c:v>
                </c:pt>
              </c:strCache>
            </c:strRef>
          </c:cat>
          <c:val>
            <c:numRef>
              <c:f>'Q6'!$I$20:$I$21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83582640"/>
        <c:axId val="283583032"/>
      </c:barChart>
      <c:catAx>
        <c:axId val="28358264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3583032"/>
        <c:crosses val="autoZero"/>
        <c:auto val="1"/>
        <c:lblAlgn val="ctr"/>
        <c:lblOffset val="100"/>
        <c:noMultiLvlLbl val="0"/>
      </c:catAx>
      <c:valAx>
        <c:axId val="283583032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35826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5080528497338"/>
          <c:y val="0.173274704298326"/>
          <c:w val="0.180123684346676"/>
          <c:h val="0.702498551317449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ctr" rtl="0"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PA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'Q6'!$C$19</c:f>
              <c:strCache>
                <c:ptCount val="1"/>
                <c:pt idx="0">
                  <c:v>-3 不够/太低</c:v>
                </c:pt>
              </c:strCache>
            </c:strRef>
          </c:tx>
          <c:spPr>
            <a:solidFill>
              <a:srgbClr val="22B5C3"/>
            </a:solidFill>
            <a:ln>
              <a:solidFill>
                <a:srgbClr val="22B5C3"/>
              </a:solidFill>
            </a:ln>
          </c:spPr>
          <c:invertIfNegative val="0"/>
          <c:dLbls>
            <c:delete val="1"/>
          </c:dLbls>
          <c:cat>
            <c:strRef>
              <c:f>'Q6'!$B$20:$B$21</c:f>
              <c:strCache>
                <c:ptCount val="2"/>
                <c:pt idx="0">
                  <c:v>腰部贴合性</c:v>
                </c:pt>
                <c:pt idx="1">
                  <c:v>腰部支撑高度</c:v>
                </c:pt>
              </c:strCache>
            </c:strRef>
          </c:cat>
          <c:val>
            <c:numRef>
              <c:f>'Q6'!$C$20:$C$21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strRef>
              <c:f>'Q6'!$D$19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rgbClr val="A3BE57"/>
            </a:solidFill>
            <a:ln>
              <a:solidFill>
                <a:srgbClr val="A3BE57"/>
              </a:solidFill>
            </a:ln>
          </c:spPr>
          <c:invertIfNegative val="0"/>
          <c:dLbls>
            <c:delete val="1"/>
          </c:dLbls>
          <c:cat>
            <c:strRef>
              <c:f>'Q6'!$B$20:$B$21</c:f>
              <c:strCache>
                <c:ptCount val="2"/>
                <c:pt idx="0">
                  <c:v>腰部贴合性</c:v>
                </c:pt>
                <c:pt idx="1">
                  <c:v>腰部支撑高度</c:v>
                </c:pt>
              </c:strCache>
            </c:strRef>
          </c:cat>
          <c:val>
            <c:numRef>
              <c:f>'Q6'!$D$20:$D$21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2"/>
          <c:order val="2"/>
          <c:tx>
            <c:strRef>
              <c:f>'Q6'!$E$19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rgbClr val="FF9C9C"/>
            </a:solidFill>
            <a:ln>
              <a:solidFill>
                <a:srgbClr val="FF9C9C"/>
              </a:solidFill>
            </a:ln>
          </c:spPr>
          <c:invertIfNegative val="0"/>
          <c:dLbls>
            <c:delete val="1"/>
          </c:dLbls>
          <c:cat>
            <c:strRef>
              <c:f>'Q6'!$B$20:$B$21</c:f>
              <c:strCache>
                <c:ptCount val="2"/>
                <c:pt idx="0">
                  <c:v>腰部贴合性</c:v>
                </c:pt>
                <c:pt idx="1">
                  <c:v>腰部支撑高度</c:v>
                </c:pt>
              </c:strCache>
            </c:strRef>
          </c:cat>
          <c:val>
            <c:numRef>
              <c:f>'Q6'!$E$20:$E$21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</c:ser>
        <c:ser>
          <c:idx val="3"/>
          <c:order val="3"/>
          <c:tx>
            <c:strRef>
              <c:f>'Q6'!$F$19</c:f>
              <c:strCache>
                <c:ptCount val="1"/>
                <c:pt idx="0">
                  <c:v>0 正好</c:v>
                </c:pt>
              </c:strCache>
            </c:strRef>
          </c:tx>
          <c:spPr>
            <a:solidFill>
              <a:srgbClr val="48CFEF"/>
            </a:solidFill>
            <a:ln>
              <a:solidFill>
                <a:srgbClr val="48CFEF"/>
              </a:solidFill>
            </a:ln>
          </c:spPr>
          <c:invertIfNegative val="0"/>
          <c:dLbls>
            <c:delete val="1"/>
          </c:dLbls>
          <c:cat>
            <c:strRef>
              <c:f>'Q6'!$B$20:$B$21</c:f>
              <c:strCache>
                <c:ptCount val="2"/>
                <c:pt idx="0">
                  <c:v>腰部贴合性</c:v>
                </c:pt>
                <c:pt idx="1">
                  <c:v>腰部支撑高度</c:v>
                </c:pt>
              </c:strCache>
            </c:strRef>
          </c:cat>
          <c:val>
            <c:numRef>
              <c:f>'Q6'!$F$20:$F$21</c:f>
              <c:numCache>
                <c:formatCode>General</c:formatCode>
                <c:ptCount val="2"/>
                <c:pt idx="0">
                  <c:v>9</c:v>
                </c:pt>
                <c:pt idx="1">
                  <c:v>10</c:v>
                </c:pt>
              </c:numCache>
            </c:numRef>
          </c:val>
        </c:ser>
        <c:ser>
          <c:idx val="4"/>
          <c:order val="4"/>
          <c:tx>
            <c:strRef>
              <c:f>'Q6'!$G$19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5BF6E"/>
            </a:solidFill>
            <a:ln>
              <a:solidFill>
                <a:srgbClr val="25BF6E"/>
              </a:solidFill>
            </a:ln>
          </c:spPr>
          <c:invertIfNegative val="0"/>
          <c:dLbls>
            <c:delete val="1"/>
          </c:dLbls>
          <c:cat>
            <c:strRef>
              <c:f>'Q6'!$B$20:$B$21</c:f>
              <c:strCache>
                <c:ptCount val="2"/>
                <c:pt idx="0">
                  <c:v>腰部贴合性</c:v>
                </c:pt>
                <c:pt idx="1">
                  <c:v>腰部支撑高度</c:v>
                </c:pt>
              </c:strCache>
            </c:strRef>
          </c:cat>
          <c:val>
            <c:numRef>
              <c:f>'Q6'!$G$20:$G$21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</c:ser>
        <c:ser>
          <c:idx val="5"/>
          <c:order val="5"/>
          <c:tx>
            <c:strRef>
              <c:f>'Q6'!$H$19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EA5F35"/>
            </a:solidFill>
            <a:ln>
              <a:solidFill>
                <a:srgbClr val="EA5F35"/>
              </a:solidFill>
            </a:ln>
          </c:spPr>
          <c:invertIfNegative val="0"/>
          <c:dLbls>
            <c:delete val="1"/>
          </c:dLbls>
          <c:cat>
            <c:strRef>
              <c:f>'Q6'!$B$20:$B$21</c:f>
              <c:strCache>
                <c:ptCount val="2"/>
                <c:pt idx="0">
                  <c:v>腰部贴合性</c:v>
                </c:pt>
                <c:pt idx="1">
                  <c:v>腰部支撑高度</c:v>
                </c:pt>
              </c:strCache>
            </c:strRef>
          </c:cat>
          <c:val>
            <c:numRef>
              <c:f>'Q6'!$H$20:$H$21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6"/>
          <c:order val="6"/>
          <c:tx>
            <c:strRef>
              <c:f>'Q6'!$I$19</c:f>
              <c:strCache>
                <c:ptCount val="1"/>
                <c:pt idx="0">
                  <c:v>3 太多/太高</c:v>
                </c:pt>
              </c:strCache>
            </c:strRef>
          </c:tx>
          <c:spPr>
            <a:solidFill>
              <a:srgbClr val="7E85E0"/>
            </a:solidFill>
            <a:ln>
              <a:solidFill>
                <a:srgbClr val="7E85E0"/>
              </a:solidFill>
            </a:ln>
          </c:spPr>
          <c:invertIfNegative val="0"/>
          <c:dLbls>
            <c:delete val="1"/>
          </c:dLbls>
          <c:cat>
            <c:strRef>
              <c:f>'Q6'!$B$20:$B$21</c:f>
              <c:strCache>
                <c:ptCount val="2"/>
                <c:pt idx="0">
                  <c:v>腰部贴合性</c:v>
                </c:pt>
                <c:pt idx="1">
                  <c:v>腰部支撑高度</c:v>
                </c:pt>
              </c:strCache>
            </c:strRef>
          </c:cat>
          <c:val>
            <c:numRef>
              <c:f>'Q6'!$I$20:$I$21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83583816"/>
        <c:axId val="283584208"/>
      </c:barChart>
      <c:catAx>
        <c:axId val="283583816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3584208"/>
        <c:crosses val="autoZero"/>
        <c:auto val="1"/>
        <c:lblAlgn val="ctr"/>
        <c:lblOffset val="100"/>
        <c:noMultiLvlLbl val="0"/>
      </c:catAx>
      <c:valAx>
        <c:axId val="283584208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35838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22461358996792"/>
          <c:y val="0.214871050218344"/>
          <c:w val="0.191118887916788"/>
          <c:h val="0.66039430935969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ctr" rtl="0"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RS LH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'Q6'!$C$19</c:f>
              <c:strCache>
                <c:ptCount val="1"/>
                <c:pt idx="0">
                  <c:v>-3 不够/太低</c:v>
                </c:pt>
              </c:strCache>
            </c:strRef>
          </c:tx>
          <c:spPr>
            <a:solidFill>
              <a:srgbClr val="22B5C3"/>
            </a:solidFill>
            <a:ln>
              <a:solidFill>
                <a:srgbClr val="22B5C3"/>
              </a:solidFill>
            </a:ln>
          </c:spPr>
          <c:invertIfNegative val="0"/>
          <c:dLbls>
            <c:delete val="1"/>
          </c:dLbls>
          <c:cat>
            <c:strRef>
              <c:f>'Q6'!$B$20:$B$21</c:f>
              <c:strCache>
                <c:ptCount val="2"/>
                <c:pt idx="0">
                  <c:v>腰部贴合性</c:v>
                </c:pt>
                <c:pt idx="1">
                  <c:v>腰部支撑高度</c:v>
                </c:pt>
              </c:strCache>
            </c:strRef>
          </c:cat>
          <c:val>
            <c:numRef>
              <c:f>'Q6'!$C$20:$C$21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strRef>
              <c:f>'Q6'!$D$19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rgbClr val="A3BE57"/>
            </a:solidFill>
            <a:ln>
              <a:solidFill>
                <a:srgbClr val="A3BE57"/>
              </a:solidFill>
            </a:ln>
          </c:spPr>
          <c:invertIfNegative val="0"/>
          <c:dLbls>
            <c:delete val="1"/>
          </c:dLbls>
          <c:cat>
            <c:strRef>
              <c:f>'Q6'!$B$20:$B$21</c:f>
              <c:strCache>
                <c:ptCount val="2"/>
                <c:pt idx="0">
                  <c:v>腰部贴合性</c:v>
                </c:pt>
                <c:pt idx="1">
                  <c:v>腰部支撑高度</c:v>
                </c:pt>
              </c:strCache>
            </c:strRef>
          </c:cat>
          <c:val>
            <c:numRef>
              <c:f>'Q6'!$D$20:$D$21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2"/>
          <c:order val="2"/>
          <c:tx>
            <c:strRef>
              <c:f>'Q6'!$E$19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rgbClr val="FF9C9C"/>
            </a:solidFill>
            <a:ln>
              <a:solidFill>
                <a:srgbClr val="FF9C9C"/>
              </a:solidFill>
            </a:ln>
          </c:spPr>
          <c:invertIfNegative val="0"/>
          <c:dLbls>
            <c:delete val="1"/>
          </c:dLbls>
          <c:cat>
            <c:strRef>
              <c:f>'Q6'!$B$20:$B$21</c:f>
              <c:strCache>
                <c:ptCount val="2"/>
                <c:pt idx="0">
                  <c:v>腰部贴合性</c:v>
                </c:pt>
                <c:pt idx="1">
                  <c:v>腰部支撑高度</c:v>
                </c:pt>
              </c:strCache>
            </c:strRef>
          </c:cat>
          <c:val>
            <c:numRef>
              <c:f>'Q6'!$E$20:$E$21</c:f>
              <c:numCache>
                <c:formatCode>General</c:formatCode>
                <c:ptCount val="2"/>
                <c:pt idx="0">
                  <c:v>4</c:v>
                </c:pt>
                <c:pt idx="1">
                  <c:v>6</c:v>
                </c:pt>
              </c:numCache>
            </c:numRef>
          </c:val>
        </c:ser>
        <c:ser>
          <c:idx val="3"/>
          <c:order val="3"/>
          <c:tx>
            <c:strRef>
              <c:f>'Q6'!$F$19</c:f>
              <c:strCache>
                <c:ptCount val="1"/>
                <c:pt idx="0">
                  <c:v>0 正好</c:v>
                </c:pt>
              </c:strCache>
            </c:strRef>
          </c:tx>
          <c:spPr>
            <a:solidFill>
              <a:srgbClr val="48CFEF"/>
            </a:solidFill>
            <a:ln>
              <a:solidFill>
                <a:srgbClr val="48CFEF"/>
              </a:solidFill>
            </a:ln>
          </c:spPr>
          <c:invertIfNegative val="0"/>
          <c:dLbls>
            <c:delete val="1"/>
          </c:dLbls>
          <c:cat>
            <c:strRef>
              <c:f>'Q6'!$B$20:$B$21</c:f>
              <c:strCache>
                <c:ptCount val="2"/>
                <c:pt idx="0">
                  <c:v>腰部贴合性</c:v>
                </c:pt>
                <c:pt idx="1">
                  <c:v>腰部支撑高度</c:v>
                </c:pt>
              </c:strCache>
            </c:strRef>
          </c:cat>
          <c:val>
            <c:numRef>
              <c:f>'Q6'!$F$20:$F$21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</c:ser>
        <c:ser>
          <c:idx val="4"/>
          <c:order val="4"/>
          <c:tx>
            <c:strRef>
              <c:f>'Q6'!$G$19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5BF6E"/>
            </a:solidFill>
            <a:ln>
              <a:solidFill>
                <a:srgbClr val="25BF6E"/>
              </a:solidFill>
            </a:ln>
          </c:spPr>
          <c:invertIfNegative val="0"/>
          <c:dLbls>
            <c:delete val="1"/>
          </c:dLbls>
          <c:cat>
            <c:strRef>
              <c:f>'Q6'!$B$20:$B$21</c:f>
              <c:strCache>
                <c:ptCount val="2"/>
                <c:pt idx="0">
                  <c:v>腰部贴合性</c:v>
                </c:pt>
                <c:pt idx="1">
                  <c:v>腰部支撑高度</c:v>
                </c:pt>
              </c:strCache>
            </c:strRef>
          </c:cat>
          <c:val>
            <c:numRef>
              <c:f>'Q6'!$G$20:$G$21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</c:ser>
        <c:ser>
          <c:idx val="5"/>
          <c:order val="5"/>
          <c:tx>
            <c:strRef>
              <c:f>'Q6'!$H$19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EA5F35"/>
            </a:solidFill>
            <a:ln>
              <a:solidFill>
                <a:srgbClr val="EA5F35"/>
              </a:solidFill>
            </a:ln>
          </c:spPr>
          <c:invertIfNegative val="0"/>
          <c:dLbls>
            <c:delete val="1"/>
          </c:dLbls>
          <c:cat>
            <c:strRef>
              <c:f>'Q6'!$B$20:$B$21</c:f>
              <c:strCache>
                <c:ptCount val="2"/>
                <c:pt idx="0">
                  <c:v>腰部贴合性</c:v>
                </c:pt>
                <c:pt idx="1">
                  <c:v>腰部支撑高度</c:v>
                </c:pt>
              </c:strCache>
            </c:strRef>
          </c:cat>
          <c:val>
            <c:numRef>
              <c:f>'Q6'!$H$20:$H$21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</c:ser>
        <c:ser>
          <c:idx val="6"/>
          <c:order val="6"/>
          <c:tx>
            <c:strRef>
              <c:f>'Q6'!$I$19</c:f>
              <c:strCache>
                <c:ptCount val="1"/>
                <c:pt idx="0">
                  <c:v>3 太多/太高</c:v>
                </c:pt>
              </c:strCache>
            </c:strRef>
          </c:tx>
          <c:spPr>
            <a:solidFill>
              <a:srgbClr val="7E85E0"/>
            </a:solidFill>
            <a:ln>
              <a:solidFill>
                <a:srgbClr val="7E85E0"/>
              </a:solidFill>
            </a:ln>
          </c:spPr>
          <c:invertIfNegative val="0"/>
          <c:dLbls>
            <c:delete val="1"/>
          </c:dLbls>
          <c:cat>
            <c:strRef>
              <c:f>'Q6'!$B$20:$B$21</c:f>
              <c:strCache>
                <c:ptCount val="2"/>
                <c:pt idx="0">
                  <c:v>腰部贴合性</c:v>
                </c:pt>
                <c:pt idx="1">
                  <c:v>腰部支撑高度</c:v>
                </c:pt>
              </c:strCache>
            </c:strRef>
          </c:cat>
          <c:val>
            <c:numRef>
              <c:f>'Q6'!$I$20:$I$21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83584992"/>
        <c:axId val="283585384"/>
      </c:barChart>
      <c:catAx>
        <c:axId val="28358499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3585384"/>
        <c:crosses val="autoZero"/>
        <c:auto val="1"/>
        <c:lblAlgn val="ctr"/>
        <c:lblOffset val="100"/>
        <c:noMultiLvlLbl val="0"/>
      </c:catAx>
      <c:valAx>
        <c:axId val="283585384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35849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19374939243706"/>
          <c:y val="0.211532570429055"/>
          <c:w val="0.191118887916788"/>
          <c:h val="0.668125866413876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ctr" rtl="0"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RS Center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'Q5'!$C$19</c:f>
              <c:strCache>
                <c:ptCount val="1"/>
                <c:pt idx="0">
                  <c:v>-3 不够/太低</c:v>
                </c:pt>
              </c:strCache>
            </c:strRef>
          </c:tx>
          <c:spPr>
            <a:solidFill>
              <a:srgbClr val="22B5C3"/>
            </a:solidFill>
            <a:ln>
              <a:solidFill>
                <a:srgbClr val="22B5C3"/>
              </a:solidFill>
            </a:ln>
          </c:spPr>
          <c:invertIfNegative val="0"/>
          <c:dLbls>
            <c:delete val="1"/>
          </c:dLbls>
          <c:cat>
            <c:strRef>
              <c:f>'Q5'!$B$20:$B$21</c:f>
              <c:strCache>
                <c:ptCount val="2"/>
                <c:pt idx="0">
                  <c:v>腰部贴合性</c:v>
                </c:pt>
                <c:pt idx="1">
                  <c:v>腰部支撑高度</c:v>
                </c:pt>
              </c:strCache>
            </c:strRef>
          </c:cat>
          <c:val>
            <c:numRef>
              <c:f>'Q5'!$C$20:$C$21</c:f>
              <c:numCache>
                <c:formatCode>General</c:formatCode>
                <c:ptCount val="2"/>
                <c:pt idx="0">
                  <c:v>2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strRef>
              <c:f>'Q5'!$D$19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rgbClr val="A3BE57"/>
            </a:solidFill>
            <a:ln>
              <a:solidFill>
                <a:srgbClr val="A3BE57"/>
              </a:solidFill>
            </a:ln>
          </c:spPr>
          <c:invertIfNegative val="0"/>
          <c:dLbls>
            <c:delete val="1"/>
          </c:dLbls>
          <c:cat>
            <c:strRef>
              <c:f>'Q5'!$B$20:$B$21</c:f>
              <c:strCache>
                <c:ptCount val="2"/>
                <c:pt idx="0">
                  <c:v>腰部贴合性</c:v>
                </c:pt>
                <c:pt idx="1">
                  <c:v>腰部支撑高度</c:v>
                </c:pt>
              </c:strCache>
            </c:strRef>
          </c:cat>
          <c:val>
            <c:numRef>
              <c:f>'Q5'!$D$20:$D$21</c:f>
              <c:numCache>
                <c:formatCode>General</c:formatCode>
                <c:ptCount val="2"/>
                <c:pt idx="0">
                  <c:v>3</c:v>
                </c:pt>
                <c:pt idx="1">
                  <c:v>2</c:v>
                </c:pt>
              </c:numCache>
            </c:numRef>
          </c:val>
        </c:ser>
        <c:ser>
          <c:idx val="2"/>
          <c:order val="2"/>
          <c:tx>
            <c:strRef>
              <c:f>'Q5'!$E$19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rgbClr val="FF9C9C"/>
            </a:solidFill>
            <a:ln>
              <a:solidFill>
                <a:srgbClr val="FF9C9C"/>
              </a:solidFill>
            </a:ln>
          </c:spPr>
          <c:invertIfNegative val="0"/>
          <c:dLbls>
            <c:delete val="1"/>
          </c:dLbls>
          <c:cat>
            <c:strRef>
              <c:f>'Q5'!$B$20:$B$21</c:f>
              <c:strCache>
                <c:ptCount val="2"/>
                <c:pt idx="0">
                  <c:v>腰部贴合性</c:v>
                </c:pt>
                <c:pt idx="1">
                  <c:v>腰部支撑高度</c:v>
                </c:pt>
              </c:strCache>
            </c:strRef>
          </c:cat>
          <c:val>
            <c:numRef>
              <c:f>'Q5'!$E$20:$E$21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val>
        </c:ser>
        <c:ser>
          <c:idx val="3"/>
          <c:order val="3"/>
          <c:tx>
            <c:strRef>
              <c:f>'Q5'!$F$19</c:f>
              <c:strCache>
                <c:ptCount val="1"/>
                <c:pt idx="0">
                  <c:v>0 正好</c:v>
                </c:pt>
              </c:strCache>
            </c:strRef>
          </c:tx>
          <c:spPr>
            <a:solidFill>
              <a:srgbClr val="48CFEF"/>
            </a:solidFill>
            <a:ln>
              <a:solidFill>
                <a:srgbClr val="48CFEF"/>
              </a:solidFill>
            </a:ln>
          </c:spPr>
          <c:invertIfNegative val="0"/>
          <c:dLbls>
            <c:delete val="1"/>
          </c:dLbls>
          <c:cat>
            <c:strRef>
              <c:f>'Q5'!$B$20:$B$21</c:f>
              <c:strCache>
                <c:ptCount val="2"/>
                <c:pt idx="0">
                  <c:v>腰部贴合性</c:v>
                </c:pt>
                <c:pt idx="1">
                  <c:v>腰部支撑高度</c:v>
                </c:pt>
              </c:strCache>
            </c:strRef>
          </c:cat>
          <c:val>
            <c:numRef>
              <c:f>'Q5'!$F$20:$F$21</c:f>
              <c:numCache>
                <c:formatCode>General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val>
        </c:ser>
        <c:ser>
          <c:idx val="4"/>
          <c:order val="4"/>
          <c:tx>
            <c:strRef>
              <c:f>'Q5'!$G$19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5BF6E"/>
            </a:solidFill>
            <a:ln>
              <a:solidFill>
                <a:srgbClr val="25BF6E"/>
              </a:solidFill>
            </a:ln>
          </c:spPr>
          <c:invertIfNegative val="0"/>
          <c:dLbls>
            <c:delete val="1"/>
          </c:dLbls>
          <c:cat>
            <c:strRef>
              <c:f>'Q5'!$B$20:$B$21</c:f>
              <c:strCache>
                <c:ptCount val="2"/>
                <c:pt idx="0">
                  <c:v>腰部贴合性</c:v>
                </c:pt>
                <c:pt idx="1">
                  <c:v>腰部支撑高度</c:v>
                </c:pt>
              </c:strCache>
            </c:strRef>
          </c:cat>
          <c:val>
            <c:numRef>
              <c:f>'Q5'!$G$20:$G$21</c:f>
              <c:numCache>
                <c:formatCode>General</c:formatCode>
                <c:ptCount val="2"/>
                <c:pt idx="0">
                  <c:v>1</c:v>
                </c:pt>
                <c:pt idx="1">
                  <c:v>3</c:v>
                </c:pt>
              </c:numCache>
            </c:numRef>
          </c:val>
        </c:ser>
        <c:ser>
          <c:idx val="5"/>
          <c:order val="5"/>
          <c:tx>
            <c:strRef>
              <c:f>'Q5'!$H$19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EA5F35"/>
            </a:solidFill>
            <a:ln>
              <a:solidFill>
                <a:srgbClr val="EA5F35"/>
              </a:solidFill>
            </a:ln>
          </c:spPr>
          <c:invertIfNegative val="0"/>
          <c:dLbls>
            <c:delete val="1"/>
          </c:dLbls>
          <c:cat>
            <c:strRef>
              <c:f>'Q5'!$B$20:$B$21</c:f>
              <c:strCache>
                <c:ptCount val="2"/>
                <c:pt idx="0">
                  <c:v>腰部贴合性</c:v>
                </c:pt>
                <c:pt idx="1">
                  <c:v>腰部支撑高度</c:v>
                </c:pt>
              </c:strCache>
            </c:strRef>
          </c:cat>
          <c:val>
            <c:numRef>
              <c:f>'Q5'!$H$20:$H$21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</c:ser>
        <c:ser>
          <c:idx val="6"/>
          <c:order val="6"/>
          <c:tx>
            <c:strRef>
              <c:f>'Q5'!$I$19</c:f>
              <c:strCache>
                <c:ptCount val="1"/>
                <c:pt idx="0">
                  <c:v>3 太多/太高</c:v>
                </c:pt>
              </c:strCache>
            </c:strRef>
          </c:tx>
          <c:spPr>
            <a:solidFill>
              <a:srgbClr val="7E85E0"/>
            </a:solidFill>
            <a:ln>
              <a:solidFill>
                <a:srgbClr val="7E85E0"/>
              </a:solidFill>
            </a:ln>
          </c:spPr>
          <c:invertIfNegative val="0"/>
          <c:dLbls>
            <c:delete val="1"/>
          </c:dLbls>
          <c:cat>
            <c:strRef>
              <c:f>'Q5'!$B$20:$B$21</c:f>
              <c:strCache>
                <c:ptCount val="2"/>
                <c:pt idx="0">
                  <c:v>腰部贴合性</c:v>
                </c:pt>
                <c:pt idx="1">
                  <c:v>腰部支撑高度</c:v>
                </c:pt>
              </c:strCache>
            </c:strRef>
          </c:cat>
          <c:val>
            <c:numRef>
              <c:f>'Q5'!$I$20:$I$21</c:f>
              <c:numCache>
                <c:formatCode>General</c:formatCode>
                <c:ptCount val="2"/>
                <c:pt idx="0">
                  <c:v>0</c:v>
                </c:pt>
                <c:pt idx="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84109792"/>
        <c:axId val="284110184"/>
      </c:barChart>
      <c:catAx>
        <c:axId val="28410979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4110184"/>
        <c:crosses val="autoZero"/>
        <c:auto val="1"/>
        <c:lblAlgn val="ctr"/>
        <c:lblOffset val="100"/>
        <c:noMultiLvlLbl val="0"/>
      </c:catAx>
      <c:valAx>
        <c:axId val="284110184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41097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10115679984446"/>
          <c:y val="0.214871050218344"/>
          <c:w val="0.191118887916788"/>
          <c:h val="0.66039430935969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ctr" rtl="0"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DR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'Q7'!$C$19</c:f>
              <c:strCache>
                <c:ptCount val="1"/>
                <c:pt idx="0">
                  <c:v>-3 太近/太低</c:v>
                </c:pt>
              </c:strCache>
            </c:strRef>
          </c:tx>
          <c:spPr>
            <a:solidFill>
              <a:srgbClr val="22B5C3"/>
            </a:solidFill>
            <a:ln>
              <a:solidFill>
                <a:srgbClr val="22B5C3"/>
              </a:solidFill>
            </a:ln>
          </c:spPr>
          <c:invertIfNegative val="0"/>
          <c:dLbls>
            <c:delete val="1"/>
          </c:dLbls>
          <c:cat>
            <c:strRef>
              <c:f>'Q7'!$B$20:$B$21</c:f>
              <c:strCache>
                <c:ptCount val="2"/>
                <c:pt idx="0">
                  <c:v>头枕前后位置</c:v>
                </c:pt>
                <c:pt idx="1">
                  <c:v>头枕高度</c:v>
                </c:pt>
              </c:strCache>
            </c:strRef>
          </c:cat>
          <c:val>
            <c:numRef>
              <c:f>'Q7'!$C$20:$C$21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strRef>
              <c:f>'Q7'!$D$19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rgbClr val="A3BE57"/>
            </a:solidFill>
            <a:ln>
              <a:solidFill>
                <a:srgbClr val="A3BE57"/>
              </a:solidFill>
            </a:ln>
          </c:spPr>
          <c:invertIfNegative val="0"/>
          <c:dLbls>
            <c:delete val="1"/>
          </c:dLbls>
          <c:cat>
            <c:strRef>
              <c:f>'Q7'!$B$20:$B$21</c:f>
              <c:strCache>
                <c:ptCount val="2"/>
                <c:pt idx="0">
                  <c:v>头枕前后位置</c:v>
                </c:pt>
                <c:pt idx="1">
                  <c:v>头枕高度</c:v>
                </c:pt>
              </c:strCache>
            </c:strRef>
          </c:cat>
          <c:val>
            <c:numRef>
              <c:f>'Q7'!$D$20:$D$21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2"/>
          <c:order val="2"/>
          <c:tx>
            <c:strRef>
              <c:f>'Q7'!$E$19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rgbClr val="FF9C9C"/>
            </a:solidFill>
            <a:ln>
              <a:solidFill>
                <a:srgbClr val="FF9C9C"/>
              </a:solidFill>
            </a:ln>
          </c:spPr>
          <c:invertIfNegative val="0"/>
          <c:dLbls>
            <c:delete val="1"/>
          </c:dLbls>
          <c:cat>
            <c:strRef>
              <c:f>'Q7'!$B$20:$B$21</c:f>
              <c:strCache>
                <c:ptCount val="2"/>
                <c:pt idx="0">
                  <c:v>头枕前后位置</c:v>
                </c:pt>
                <c:pt idx="1">
                  <c:v>头枕高度</c:v>
                </c:pt>
              </c:strCache>
            </c:strRef>
          </c:cat>
          <c:val>
            <c:numRef>
              <c:f>'Q7'!$E$20:$E$21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3"/>
          <c:order val="3"/>
          <c:tx>
            <c:strRef>
              <c:f>'Q7'!$F$19</c:f>
              <c:strCache>
                <c:ptCount val="1"/>
                <c:pt idx="0">
                  <c:v>0 正好</c:v>
                </c:pt>
              </c:strCache>
            </c:strRef>
          </c:tx>
          <c:spPr>
            <a:solidFill>
              <a:srgbClr val="48CFEF"/>
            </a:solidFill>
            <a:ln>
              <a:solidFill>
                <a:srgbClr val="48CFEF"/>
              </a:solidFill>
            </a:ln>
          </c:spPr>
          <c:invertIfNegative val="0"/>
          <c:dLbls>
            <c:delete val="1"/>
          </c:dLbls>
          <c:cat>
            <c:strRef>
              <c:f>'Q7'!$B$20:$B$21</c:f>
              <c:strCache>
                <c:ptCount val="2"/>
                <c:pt idx="0">
                  <c:v>头枕前后位置</c:v>
                </c:pt>
                <c:pt idx="1">
                  <c:v>头枕高度</c:v>
                </c:pt>
              </c:strCache>
            </c:strRef>
          </c:cat>
          <c:val>
            <c:numRef>
              <c:f>'Q7'!$F$20:$F$21</c:f>
              <c:numCache>
                <c:formatCode>General</c:formatCode>
                <c:ptCount val="2"/>
                <c:pt idx="0">
                  <c:v>7</c:v>
                </c:pt>
                <c:pt idx="1">
                  <c:v>6</c:v>
                </c:pt>
              </c:numCache>
            </c:numRef>
          </c:val>
        </c:ser>
        <c:ser>
          <c:idx val="4"/>
          <c:order val="4"/>
          <c:tx>
            <c:strRef>
              <c:f>'Q7'!$G$19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5BF6E"/>
            </a:solidFill>
            <a:ln>
              <a:solidFill>
                <a:srgbClr val="25BF6E"/>
              </a:solidFill>
            </a:ln>
          </c:spPr>
          <c:invertIfNegative val="0"/>
          <c:dLbls>
            <c:delete val="1"/>
          </c:dLbls>
          <c:cat>
            <c:strRef>
              <c:f>'Q7'!$B$20:$B$21</c:f>
              <c:strCache>
                <c:ptCount val="2"/>
                <c:pt idx="0">
                  <c:v>头枕前后位置</c:v>
                </c:pt>
                <c:pt idx="1">
                  <c:v>头枕高度</c:v>
                </c:pt>
              </c:strCache>
            </c:strRef>
          </c:cat>
          <c:val>
            <c:numRef>
              <c:f>'Q7'!$G$20:$G$21</c:f>
              <c:numCache>
                <c:formatCode>General</c:formatCode>
                <c:ptCount val="2"/>
                <c:pt idx="0">
                  <c:v>5</c:v>
                </c:pt>
                <c:pt idx="1">
                  <c:v>6</c:v>
                </c:pt>
              </c:numCache>
            </c:numRef>
          </c:val>
        </c:ser>
        <c:ser>
          <c:idx val="5"/>
          <c:order val="5"/>
          <c:tx>
            <c:strRef>
              <c:f>'Q7'!$H$19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EA5F35"/>
            </a:solidFill>
            <a:ln>
              <a:solidFill>
                <a:srgbClr val="EA5F35"/>
              </a:solidFill>
            </a:ln>
          </c:spPr>
          <c:invertIfNegative val="0"/>
          <c:dLbls>
            <c:delete val="1"/>
          </c:dLbls>
          <c:cat>
            <c:strRef>
              <c:f>'Q7'!$B$20:$B$21</c:f>
              <c:strCache>
                <c:ptCount val="2"/>
                <c:pt idx="0">
                  <c:v>头枕前后位置</c:v>
                </c:pt>
                <c:pt idx="1">
                  <c:v>头枕高度</c:v>
                </c:pt>
              </c:strCache>
            </c:strRef>
          </c:cat>
          <c:val>
            <c:numRef>
              <c:f>'Q7'!$H$20:$H$21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6"/>
          <c:order val="6"/>
          <c:tx>
            <c:strRef>
              <c:f>'Q7'!$I$19</c:f>
              <c:strCache>
                <c:ptCount val="1"/>
                <c:pt idx="0">
                  <c:v>3 太远/太高</c:v>
                </c:pt>
              </c:strCache>
            </c:strRef>
          </c:tx>
          <c:spPr>
            <a:solidFill>
              <a:srgbClr val="7E85E0"/>
            </a:solidFill>
            <a:ln>
              <a:solidFill>
                <a:srgbClr val="7E85E0"/>
              </a:solidFill>
            </a:ln>
          </c:spPr>
          <c:invertIfNegative val="0"/>
          <c:dLbls>
            <c:delete val="1"/>
          </c:dLbls>
          <c:cat>
            <c:strRef>
              <c:f>'Q7'!$B$20:$B$21</c:f>
              <c:strCache>
                <c:ptCount val="2"/>
                <c:pt idx="0">
                  <c:v>头枕前后位置</c:v>
                </c:pt>
                <c:pt idx="1">
                  <c:v>头枕高度</c:v>
                </c:pt>
              </c:strCache>
            </c:strRef>
          </c:cat>
          <c:val>
            <c:numRef>
              <c:f>'Q7'!$I$20:$I$21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84110968"/>
        <c:axId val="284111360"/>
      </c:barChart>
      <c:catAx>
        <c:axId val="28411096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4111360"/>
        <c:crosses val="autoZero"/>
        <c:auto val="1"/>
        <c:lblAlgn val="ctr"/>
        <c:lblOffset val="100"/>
        <c:noMultiLvlLbl val="0"/>
      </c:catAx>
      <c:valAx>
        <c:axId val="284111360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41109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065936323177"/>
          <c:y val="0.19763973947701"/>
          <c:w val="0.179485564304462"/>
          <c:h val="0.643115906807945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ctr" rtl="0"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PA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'Q7'!$C$19</c:f>
              <c:strCache>
                <c:ptCount val="1"/>
                <c:pt idx="0">
                  <c:v>-3 太近/太低</c:v>
                </c:pt>
              </c:strCache>
            </c:strRef>
          </c:tx>
          <c:spPr>
            <a:solidFill>
              <a:srgbClr val="22B5C3"/>
            </a:solidFill>
            <a:ln>
              <a:solidFill>
                <a:srgbClr val="22B5C3"/>
              </a:solidFill>
            </a:ln>
          </c:spPr>
          <c:invertIfNegative val="0"/>
          <c:dLbls>
            <c:delete val="1"/>
          </c:dLbls>
          <c:cat>
            <c:strRef>
              <c:f>'Q7'!$B$20:$B$21</c:f>
              <c:strCache>
                <c:ptCount val="2"/>
                <c:pt idx="0">
                  <c:v>头枕前后位置</c:v>
                </c:pt>
                <c:pt idx="1">
                  <c:v>头枕高度</c:v>
                </c:pt>
              </c:strCache>
            </c:strRef>
          </c:cat>
          <c:val>
            <c:numRef>
              <c:f>'Q7'!$C$20:$C$21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strRef>
              <c:f>'Q7'!$D$19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rgbClr val="A3BE57"/>
            </a:solidFill>
            <a:ln>
              <a:solidFill>
                <a:srgbClr val="A3BE57"/>
              </a:solidFill>
            </a:ln>
          </c:spPr>
          <c:invertIfNegative val="0"/>
          <c:dLbls>
            <c:delete val="1"/>
          </c:dLbls>
          <c:cat>
            <c:strRef>
              <c:f>'Q7'!$B$20:$B$21</c:f>
              <c:strCache>
                <c:ptCount val="2"/>
                <c:pt idx="0">
                  <c:v>头枕前后位置</c:v>
                </c:pt>
                <c:pt idx="1">
                  <c:v>头枕高度</c:v>
                </c:pt>
              </c:strCache>
            </c:strRef>
          </c:cat>
          <c:val>
            <c:numRef>
              <c:f>'Q7'!$D$20:$D$21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2"/>
          <c:order val="2"/>
          <c:tx>
            <c:strRef>
              <c:f>'Q7'!$E$19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rgbClr val="FF9C9C"/>
            </a:solidFill>
            <a:ln>
              <a:solidFill>
                <a:srgbClr val="FF9C9C"/>
              </a:solidFill>
            </a:ln>
          </c:spPr>
          <c:invertIfNegative val="0"/>
          <c:dLbls>
            <c:delete val="1"/>
          </c:dLbls>
          <c:cat>
            <c:strRef>
              <c:f>'Q7'!$B$20:$B$21</c:f>
              <c:strCache>
                <c:ptCount val="2"/>
                <c:pt idx="0">
                  <c:v>头枕前后位置</c:v>
                </c:pt>
                <c:pt idx="1">
                  <c:v>头枕高度</c:v>
                </c:pt>
              </c:strCache>
            </c:strRef>
          </c:cat>
          <c:val>
            <c:numRef>
              <c:f>'Q7'!$E$20:$E$21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</c:ser>
        <c:ser>
          <c:idx val="3"/>
          <c:order val="3"/>
          <c:tx>
            <c:strRef>
              <c:f>'Q7'!$F$19</c:f>
              <c:strCache>
                <c:ptCount val="1"/>
                <c:pt idx="0">
                  <c:v>0 正好</c:v>
                </c:pt>
              </c:strCache>
            </c:strRef>
          </c:tx>
          <c:spPr>
            <a:solidFill>
              <a:srgbClr val="48CFEF"/>
            </a:solidFill>
            <a:ln>
              <a:solidFill>
                <a:srgbClr val="48CFEF"/>
              </a:solidFill>
            </a:ln>
          </c:spPr>
          <c:invertIfNegative val="0"/>
          <c:dLbls>
            <c:delete val="1"/>
          </c:dLbls>
          <c:cat>
            <c:strRef>
              <c:f>'Q7'!$B$20:$B$21</c:f>
              <c:strCache>
                <c:ptCount val="2"/>
                <c:pt idx="0">
                  <c:v>头枕前后位置</c:v>
                </c:pt>
                <c:pt idx="1">
                  <c:v>头枕高度</c:v>
                </c:pt>
              </c:strCache>
            </c:strRef>
          </c:cat>
          <c:val>
            <c:numRef>
              <c:f>'Q7'!$F$20:$F$21</c:f>
              <c:numCache>
                <c:formatCode>General</c:formatCode>
                <c:ptCount val="2"/>
                <c:pt idx="0">
                  <c:v>8</c:v>
                </c:pt>
                <c:pt idx="1">
                  <c:v>7</c:v>
                </c:pt>
              </c:numCache>
            </c:numRef>
          </c:val>
        </c:ser>
        <c:ser>
          <c:idx val="4"/>
          <c:order val="4"/>
          <c:tx>
            <c:strRef>
              <c:f>'Q7'!$G$19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5BF6E"/>
            </a:solidFill>
            <a:ln>
              <a:solidFill>
                <a:srgbClr val="25BF6E"/>
              </a:solidFill>
            </a:ln>
          </c:spPr>
          <c:invertIfNegative val="0"/>
          <c:dLbls>
            <c:delete val="1"/>
          </c:dLbls>
          <c:cat>
            <c:strRef>
              <c:f>'Q7'!$B$20:$B$21</c:f>
              <c:strCache>
                <c:ptCount val="2"/>
                <c:pt idx="0">
                  <c:v>头枕前后位置</c:v>
                </c:pt>
                <c:pt idx="1">
                  <c:v>头枕高度</c:v>
                </c:pt>
              </c:strCache>
            </c:strRef>
          </c:cat>
          <c:val>
            <c:numRef>
              <c:f>'Q7'!$G$20:$G$21</c:f>
              <c:numCache>
                <c:formatCode>General</c:formatCode>
                <c:ptCount val="2"/>
                <c:pt idx="0">
                  <c:v>3</c:v>
                </c:pt>
                <c:pt idx="1">
                  <c:v>5</c:v>
                </c:pt>
              </c:numCache>
            </c:numRef>
          </c:val>
        </c:ser>
        <c:ser>
          <c:idx val="5"/>
          <c:order val="5"/>
          <c:tx>
            <c:strRef>
              <c:f>'Q7'!$H$19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EA5F35"/>
            </a:solidFill>
            <a:ln>
              <a:solidFill>
                <a:srgbClr val="EA5F35"/>
              </a:solidFill>
            </a:ln>
          </c:spPr>
          <c:invertIfNegative val="0"/>
          <c:dLbls>
            <c:delete val="1"/>
          </c:dLbls>
          <c:cat>
            <c:strRef>
              <c:f>'Q7'!$B$20:$B$21</c:f>
              <c:strCache>
                <c:ptCount val="2"/>
                <c:pt idx="0">
                  <c:v>头枕前后位置</c:v>
                </c:pt>
                <c:pt idx="1">
                  <c:v>头枕高度</c:v>
                </c:pt>
              </c:strCache>
            </c:strRef>
          </c:cat>
          <c:val>
            <c:numRef>
              <c:f>'Q7'!$H$20:$H$21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6"/>
          <c:order val="6"/>
          <c:tx>
            <c:strRef>
              <c:f>'Q7'!$I$19</c:f>
              <c:strCache>
                <c:ptCount val="1"/>
                <c:pt idx="0">
                  <c:v>3 太远/太高</c:v>
                </c:pt>
              </c:strCache>
            </c:strRef>
          </c:tx>
          <c:spPr>
            <a:solidFill>
              <a:srgbClr val="7E85E0"/>
            </a:solidFill>
            <a:ln>
              <a:solidFill>
                <a:srgbClr val="7E85E0"/>
              </a:solidFill>
            </a:ln>
          </c:spPr>
          <c:invertIfNegative val="0"/>
          <c:dLbls>
            <c:delete val="1"/>
          </c:dLbls>
          <c:cat>
            <c:strRef>
              <c:f>'Q7'!$B$20:$B$21</c:f>
              <c:strCache>
                <c:ptCount val="2"/>
                <c:pt idx="0">
                  <c:v>头枕前后位置</c:v>
                </c:pt>
                <c:pt idx="1">
                  <c:v>头枕高度</c:v>
                </c:pt>
              </c:strCache>
            </c:strRef>
          </c:cat>
          <c:val>
            <c:numRef>
              <c:f>'Q7'!$I$20:$I$21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84112144"/>
        <c:axId val="284112536"/>
      </c:barChart>
      <c:catAx>
        <c:axId val="28411214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4112536"/>
        <c:crosses val="autoZero"/>
        <c:auto val="1"/>
        <c:lblAlgn val="ctr"/>
        <c:lblOffset val="100"/>
        <c:noMultiLvlLbl val="0"/>
      </c:catAx>
      <c:valAx>
        <c:axId val="284112536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41121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8050667579596"/>
          <c:y val="0.247022455526393"/>
          <c:w val="0.179485564304462"/>
          <c:h val="0.643115906807945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ctr" rtl="0"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RS LH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'Q7'!$C$19</c:f>
              <c:strCache>
                <c:ptCount val="1"/>
                <c:pt idx="0">
                  <c:v>-3 太近/太低</c:v>
                </c:pt>
              </c:strCache>
            </c:strRef>
          </c:tx>
          <c:spPr>
            <a:solidFill>
              <a:srgbClr val="22B5C3"/>
            </a:solidFill>
            <a:ln>
              <a:solidFill>
                <a:srgbClr val="22B5C3"/>
              </a:solidFill>
            </a:ln>
          </c:spPr>
          <c:invertIfNegative val="0"/>
          <c:dLbls>
            <c:delete val="1"/>
          </c:dLbls>
          <c:cat>
            <c:strRef>
              <c:f>'Q7'!$B$20:$B$21</c:f>
              <c:strCache>
                <c:ptCount val="2"/>
                <c:pt idx="0">
                  <c:v>头枕前后位置</c:v>
                </c:pt>
                <c:pt idx="1">
                  <c:v>头枕高度</c:v>
                </c:pt>
              </c:strCache>
            </c:strRef>
          </c:cat>
          <c:val>
            <c:numRef>
              <c:f>'Q7'!$C$20:$C$21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strRef>
              <c:f>'Q7'!$D$19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rgbClr val="A3BE57"/>
            </a:solidFill>
            <a:ln>
              <a:solidFill>
                <a:srgbClr val="A3BE57"/>
              </a:solidFill>
            </a:ln>
          </c:spPr>
          <c:invertIfNegative val="0"/>
          <c:dLbls>
            <c:delete val="1"/>
          </c:dLbls>
          <c:cat>
            <c:strRef>
              <c:f>'Q7'!$B$20:$B$21</c:f>
              <c:strCache>
                <c:ptCount val="2"/>
                <c:pt idx="0">
                  <c:v>头枕前后位置</c:v>
                </c:pt>
                <c:pt idx="1">
                  <c:v>头枕高度</c:v>
                </c:pt>
              </c:strCache>
            </c:strRef>
          </c:cat>
          <c:val>
            <c:numRef>
              <c:f>'Q7'!$D$20:$D$21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</c:ser>
        <c:ser>
          <c:idx val="2"/>
          <c:order val="2"/>
          <c:tx>
            <c:strRef>
              <c:f>'Q7'!$E$19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rgbClr val="FF9C9C"/>
            </a:solidFill>
            <a:ln>
              <a:solidFill>
                <a:srgbClr val="FF9C9C"/>
              </a:solidFill>
            </a:ln>
          </c:spPr>
          <c:invertIfNegative val="0"/>
          <c:dLbls>
            <c:delete val="1"/>
          </c:dLbls>
          <c:cat>
            <c:strRef>
              <c:f>'Q7'!$B$20:$B$21</c:f>
              <c:strCache>
                <c:ptCount val="2"/>
                <c:pt idx="0">
                  <c:v>头枕前后位置</c:v>
                </c:pt>
                <c:pt idx="1">
                  <c:v>头枕高度</c:v>
                </c:pt>
              </c:strCache>
            </c:strRef>
          </c:cat>
          <c:val>
            <c:numRef>
              <c:f>'Q7'!$E$20:$E$21</c:f>
              <c:numCache>
                <c:formatCode>General</c:formatCode>
                <c:ptCount val="2"/>
                <c:pt idx="0">
                  <c:v>3</c:v>
                </c:pt>
                <c:pt idx="1">
                  <c:v>2</c:v>
                </c:pt>
              </c:numCache>
            </c:numRef>
          </c:val>
        </c:ser>
        <c:ser>
          <c:idx val="3"/>
          <c:order val="3"/>
          <c:tx>
            <c:strRef>
              <c:f>'Q7'!$F$19</c:f>
              <c:strCache>
                <c:ptCount val="1"/>
                <c:pt idx="0">
                  <c:v>0 正好</c:v>
                </c:pt>
              </c:strCache>
            </c:strRef>
          </c:tx>
          <c:spPr>
            <a:solidFill>
              <a:srgbClr val="48CFEF"/>
            </a:solidFill>
            <a:ln>
              <a:solidFill>
                <a:srgbClr val="48CFEF"/>
              </a:solidFill>
            </a:ln>
          </c:spPr>
          <c:invertIfNegative val="0"/>
          <c:dLbls>
            <c:delete val="1"/>
          </c:dLbls>
          <c:cat>
            <c:strRef>
              <c:f>'Q7'!$B$20:$B$21</c:f>
              <c:strCache>
                <c:ptCount val="2"/>
                <c:pt idx="0">
                  <c:v>头枕前后位置</c:v>
                </c:pt>
                <c:pt idx="1">
                  <c:v>头枕高度</c:v>
                </c:pt>
              </c:strCache>
            </c:strRef>
          </c:cat>
          <c:val>
            <c:numRef>
              <c:f>'Q7'!$F$20:$F$21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</c:ser>
        <c:ser>
          <c:idx val="4"/>
          <c:order val="4"/>
          <c:tx>
            <c:strRef>
              <c:f>'Q7'!$G$19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5BF6E"/>
            </a:solidFill>
            <a:ln>
              <a:solidFill>
                <a:srgbClr val="25BF6E"/>
              </a:solidFill>
            </a:ln>
          </c:spPr>
          <c:invertIfNegative val="0"/>
          <c:dLbls>
            <c:delete val="1"/>
          </c:dLbls>
          <c:cat>
            <c:strRef>
              <c:f>'Q7'!$B$20:$B$21</c:f>
              <c:strCache>
                <c:ptCount val="2"/>
                <c:pt idx="0">
                  <c:v>头枕前后位置</c:v>
                </c:pt>
                <c:pt idx="1">
                  <c:v>头枕高度</c:v>
                </c:pt>
              </c:strCache>
            </c:strRef>
          </c:cat>
          <c:val>
            <c:numRef>
              <c:f>'Q7'!$G$20:$G$21</c:f>
              <c:numCache>
                <c:formatCode>General</c:formatCode>
                <c:ptCount val="2"/>
                <c:pt idx="0">
                  <c:v>2</c:v>
                </c:pt>
                <c:pt idx="1">
                  <c:v>5</c:v>
                </c:pt>
              </c:numCache>
            </c:numRef>
          </c:val>
        </c:ser>
        <c:ser>
          <c:idx val="5"/>
          <c:order val="5"/>
          <c:tx>
            <c:strRef>
              <c:f>'Q7'!$H$19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EA5F35"/>
            </a:solidFill>
            <a:ln>
              <a:solidFill>
                <a:srgbClr val="EA5F35"/>
              </a:solidFill>
            </a:ln>
          </c:spPr>
          <c:invertIfNegative val="0"/>
          <c:dLbls>
            <c:delete val="1"/>
          </c:dLbls>
          <c:cat>
            <c:strRef>
              <c:f>'Q7'!$B$20:$B$21</c:f>
              <c:strCache>
                <c:ptCount val="2"/>
                <c:pt idx="0">
                  <c:v>头枕前后位置</c:v>
                </c:pt>
                <c:pt idx="1">
                  <c:v>头枕高度</c:v>
                </c:pt>
              </c:strCache>
            </c:strRef>
          </c:cat>
          <c:val>
            <c:numRef>
              <c:f>'Q7'!$H$20:$H$21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6"/>
          <c:order val="6"/>
          <c:tx>
            <c:strRef>
              <c:f>'Q7'!$I$19</c:f>
              <c:strCache>
                <c:ptCount val="1"/>
                <c:pt idx="0">
                  <c:v>3 太远/太高</c:v>
                </c:pt>
              </c:strCache>
            </c:strRef>
          </c:tx>
          <c:spPr>
            <a:solidFill>
              <a:srgbClr val="7E85E0"/>
            </a:solidFill>
            <a:ln>
              <a:solidFill>
                <a:srgbClr val="7E85E0"/>
              </a:solidFill>
            </a:ln>
          </c:spPr>
          <c:invertIfNegative val="0"/>
          <c:dLbls>
            <c:delete val="1"/>
          </c:dLbls>
          <c:cat>
            <c:strRef>
              <c:f>'Q7'!$B$20:$B$21</c:f>
              <c:strCache>
                <c:ptCount val="2"/>
                <c:pt idx="0">
                  <c:v>头枕前后位置</c:v>
                </c:pt>
                <c:pt idx="1">
                  <c:v>头枕高度</c:v>
                </c:pt>
              </c:strCache>
            </c:strRef>
          </c:cat>
          <c:val>
            <c:numRef>
              <c:f>'Q7'!$I$20:$I$21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84113320"/>
        <c:axId val="284113712"/>
      </c:barChart>
      <c:catAx>
        <c:axId val="28411332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4113712"/>
        <c:crosses val="autoZero"/>
        <c:auto val="1"/>
        <c:lblAlgn val="ctr"/>
        <c:lblOffset val="100"/>
        <c:noMultiLvlLbl val="0"/>
      </c:catAx>
      <c:valAx>
        <c:axId val="284113712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41133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3557913956408"/>
          <c:y val="0.19763973947701"/>
          <c:w val="0.179485564304462"/>
          <c:h val="0.643115906807945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ctr" rtl="0"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RS LH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'Q8'!$C$19</c:f>
              <c:strCache>
                <c:ptCount val="1"/>
                <c:pt idx="0">
                  <c:v>-3 太短/太低</c:v>
                </c:pt>
              </c:strCache>
            </c:strRef>
          </c:tx>
          <c:spPr>
            <a:solidFill>
              <a:srgbClr val="22B5C3"/>
            </a:solidFill>
            <a:ln>
              <a:solidFill>
                <a:srgbClr val="22B5C3"/>
              </a:solidFill>
            </a:ln>
          </c:spPr>
          <c:invertIfNegative val="0"/>
          <c:dLbls>
            <c:delete val="1"/>
          </c:dLbls>
          <c:cat>
            <c:strRef>
              <c:f>'Q8'!$B$20:$B$21</c:f>
              <c:strCache>
                <c:ptCount val="2"/>
                <c:pt idx="0">
                  <c:v>扶手长度</c:v>
                </c:pt>
                <c:pt idx="1">
                  <c:v>扶手高度</c:v>
                </c:pt>
              </c:strCache>
            </c:strRef>
          </c:cat>
          <c:val>
            <c:numRef>
              <c:f>'Q8'!$C$20:$C$21</c:f>
              <c:numCache>
                <c:formatCode>General</c:formatCode>
                <c:ptCount val="2"/>
                <c:pt idx="0">
                  <c:v>2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strRef>
              <c:f>'Q8'!$D$19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rgbClr val="A3BE57"/>
            </a:solidFill>
            <a:ln>
              <a:solidFill>
                <a:srgbClr val="A3BE57"/>
              </a:solidFill>
            </a:ln>
          </c:spPr>
          <c:invertIfNegative val="0"/>
          <c:dLbls>
            <c:delete val="1"/>
          </c:dLbls>
          <c:cat>
            <c:strRef>
              <c:f>'Q8'!$B$20:$B$21</c:f>
              <c:strCache>
                <c:ptCount val="2"/>
                <c:pt idx="0">
                  <c:v>扶手长度</c:v>
                </c:pt>
                <c:pt idx="1">
                  <c:v>扶手高度</c:v>
                </c:pt>
              </c:strCache>
            </c:strRef>
          </c:cat>
          <c:val>
            <c:numRef>
              <c:f>'Q8'!$D$20:$D$21</c:f>
              <c:numCache>
                <c:formatCode>General</c:formatCode>
                <c:ptCount val="2"/>
                <c:pt idx="0">
                  <c:v>2</c:v>
                </c:pt>
                <c:pt idx="1">
                  <c:v>0</c:v>
                </c:pt>
              </c:numCache>
            </c:numRef>
          </c:val>
        </c:ser>
        <c:ser>
          <c:idx val="2"/>
          <c:order val="2"/>
          <c:tx>
            <c:strRef>
              <c:f>'Q8'!$E$19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rgbClr val="FF9C9C"/>
            </a:solidFill>
            <a:ln>
              <a:solidFill>
                <a:srgbClr val="FF9C9C"/>
              </a:solidFill>
            </a:ln>
          </c:spPr>
          <c:invertIfNegative val="0"/>
          <c:dLbls>
            <c:delete val="1"/>
          </c:dLbls>
          <c:cat>
            <c:strRef>
              <c:f>'Q8'!$B$20:$B$21</c:f>
              <c:strCache>
                <c:ptCount val="2"/>
                <c:pt idx="0">
                  <c:v>扶手长度</c:v>
                </c:pt>
                <c:pt idx="1">
                  <c:v>扶手高度</c:v>
                </c:pt>
              </c:strCache>
            </c:strRef>
          </c:cat>
          <c:val>
            <c:numRef>
              <c:f>'Q8'!$E$20:$E$21</c:f>
              <c:numCache>
                <c:formatCode>General</c:formatCode>
                <c:ptCount val="2"/>
                <c:pt idx="0">
                  <c:v>4</c:v>
                </c:pt>
                <c:pt idx="1">
                  <c:v>0</c:v>
                </c:pt>
              </c:numCache>
            </c:numRef>
          </c:val>
        </c:ser>
        <c:ser>
          <c:idx val="3"/>
          <c:order val="3"/>
          <c:tx>
            <c:strRef>
              <c:f>'Q8'!$F$19</c:f>
              <c:strCache>
                <c:ptCount val="1"/>
                <c:pt idx="0">
                  <c:v>0 正好</c:v>
                </c:pt>
              </c:strCache>
            </c:strRef>
          </c:tx>
          <c:spPr>
            <a:solidFill>
              <a:srgbClr val="48CFEF"/>
            </a:solidFill>
            <a:ln>
              <a:solidFill>
                <a:srgbClr val="48CFEF"/>
              </a:solidFill>
            </a:ln>
          </c:spPr>
          <c:invertIfNegative val="0"/>
          <c:dLbls>
            <c:delete val="1"/>
          </c:dLbls>
          <c:cat>
            <c:strRef>
              <c:f>'Q8'!$B$20:$B$21</c:f>
              <c:strCache>
                <c:ptCount val="2"/>
                <c:pt idx="0">
                  <c:v>扶手长度</c:v>
                </c:pt>
                <c:pt idx="1">
                  <c:v>扶手高度</c:v>
                </c:pt>
              </c:strCache>
            </c:strRef>
          </c:cat>
          <c:val>
            <c:numRef>
              <c:f>'Q8'!$F$20:$F$21</c:f>
              <c:numCache>
                <c:formatCode>General</c:formatCode>
                <c:ptCount val="2"/>
                <c:pt idx="0">
                  <c:v>4</c:v>
                </c:pt>
                <c:pt idx="1">
                  <c:v>11</c:v>
                </c:pt>
              </c:numCache>
            </c:numRef>
          </c:val>
        </c:ser>
        <c:ser>
          <c:idx val="4"/>
          <c:order val="4"/>
          <c:tx>
            <c:strRef>
              <c:f>'Q8'!$G$19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5BF6E"/>
            </a:solidFill>
            <a:ln>
              <a:solidFill>
                <a:srgbClr val="25BF6E"/>
              </a:solidFill>
            </a:ln>
          </c:spPr>
          <c:invertIfNegative val="0"/>
          <c:dLbls>
            <c:delete val="1"/>
          </c:dLbls>
          <c:cat>
            <c:strRef>
              <c:f>'Q8'!$B$20:$B$21</c:f>
              <c:strCache>
                <c:ptCount val="2"/>
                <c:pt idx="0">
                  <c:v>扶手长度</c:v>
                </c:pt>
                <c:pt idx="1">
                  <c:v>扶手高度</c:v>
                </c:pt>
              </c:strCache>
            </c:strRef>
          </c:cat>
          <c:val>
            <c:numRef>
              <c:f>'Q8'!$G$20:$G$21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</c:ser>
        <c:ser>
          <c:idx val="5"/>
          <c:order val="5"/>
          <c:tx>
            <c:strRef>
              <c:f>'Q8'!$H$19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EA5F35"/>
            </a:solidFill>
            <a:ln>
              <a:solidFill>
                <a:srgbClr val="EA5F35"/>
              </a:solidFill>
            </a:ln>
          </c:spPr>
          <c:invertIfNegative val="0"/>
          <c:dLbls>
            <c:delete val="1"/>
          </c:dLbls>
          <c:cat>
            <c:strRef>
              <c:f>'Q8'!$B$20:$B$21</c:f>
              <c:strCache>
                <c:ptCount val="2"/>
                <c:pt idx="0">
                  <c:v>扶手长度</c:v>
                </c:pt>
                <c:pt idx="1">
                  <c:v>扶手高度</c:v>
                </c:pt>
              </c:strCache>
            </c:strRef>
          </c:cat>
          <c:val>
            <c:numRef>
              <c:f>'Q8'!$H$20:$H$21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6"/>
          <c:order val="6"/>
          <c:tx>
            <c:strRef>
              <c:f>'Q8'!$I$19</c:f>
              <c:strCache>
                <c:ptCount val="1"/>
                <c:pt idx="0">
                  <c:v>3 太长/太高</c:v>
                </c:pt>
              </c:strCache>
            </c:strRef>
          </c:tx>
          <c:spPr>
            <a:solidFill>
              <a:srgbClr val="7E85E0"/>
            </a:solidFill>
            <a:ln>
              <a:solidFill>
                <a:srgbClr val="7E85E0"/>
              </a:solidFill>
            </a:ln>
          </c:spPr>
          <c:invertIfNegative val="0"/>
          <c:dLbls>
            <c:delete val="1"/>
          </c:dLbls>
          <c:cat>
            <c:strRef>
              <c:f>'Q8'!$B$20:$B$21</c:f>
              <c:strCache>
                <c:ptCount val="2"/>
                <c:pt idx="0">
                  <c:v>扶手长度</c:v>
                </c:pt>
                <c:pt idx="1">
                  <c:v>扶手高度</c:v>
                </c:pt>
              </c:strCache>
            </c:strRef>
          </c:cat>
          <c:val>
            <c:numRef>
              <c:f>'Q8'!$I$20:$I$21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84114496"/>
        <c:axId val="284114888"/>
      </c:barChart>
      <c:catAx>
        <c:axId val="284114496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4114888"/>
        <c:crosses val="autoZero"/>
        <c:auto val="1"/>
        <c:lblAlgn val="ctr"/>
        <c:lblOffset val="100"/>
        <c:noMultiLvlLbl val="0"/>
      </c:catAx>
      <c:valAx>
        <c:axId val="284114888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41144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6162886355623"/>
          <c:y val="0.136324869503672"/>
          <c:w val="0.154036118619501"/>
          <c:h val="0.702369282491374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ctr" rtl="0"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RS LH</a:t>
            </a:r>
            <a:endParaRPr lang="en-US"/>
          </a:p>
        </c:rich>
      </c:tx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均值</c:f>
              <c:strCache>
                <c:ptCount val="1"/>
                <c:pt idx="0">
                  <c:v>均值</c:v>
                </c:pt>
              </c:strCache>
            </c:strRef>
          </c:tx>
          <c:spPr>
            <a:ln w="19050" cap="rnd" cmpd="sng" algn="ctr">
              <a:solidFill>
                <a:srgbClr val="22B5C3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'Q9'!$B$20:$B$23</c:f>
              <c:strCache>
                <c:ptCount val="4"/>
                <c:pt idx="0">
                  <c:v>座垫</c:v>
                </c:pt>
                <c:pt idx="1">
                  <c:v>靠背</c:v>
                </c:pt>
                <c:pt idx="2">
                  <c:v>头枕</c:v>
                </c:pt>
                <c:pt idx="3">
                  <c:v>座椅总体</c:v>
                </c:pt>
              </c:strCache>
            </c:strRef>
          </c:cat>
          <c:val>
            <c:numRef>
              <c:f>'Q9'!$M$20:$M$23</c:f>
              <c:numCache>
                <c:formatCode>General</c:formatCode>
                <c:ptCount val="4"/>
                <c:pt idx="0">
                  <c:v>6.75</c:v>
                </c:pt>
                <c:pt idx="1">
                  <c:v>6.75</c:v>
                </c:pt>
                <c:pt idx="2">
                  <c:v>5.5</c:v>
                </c:pt>
                <c:pt idx="3">
                  <c:v>6.5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9514808"/>
        <c:axId val="279514416"/>
      </c:radarChart>
      <c:catAx>
        <c:axId val="279514808"/>
        <c:scaling>
          <c:orientation val="minMax"/>
        </c:scaling>
        <c:delete val="0"/>
        <c:axPos val="b"/>
        <c:majorGridlines/>
        <c:numFmt formatCode="General" sourceLinked="0"/>
        <c:majorTickMark val="none"/>
        <c:minorTickMark val="none"/>
        <c:tickLblPos val="nextTo"/>
        <c:spPr>
          <a:ln w="9525" cap="flat" cmpd="sng" algn="ctr">
            <a:noFill/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79514416"/>
        <c:crosses val="autoZero"/>
        <c:auto val="1"/>
        <c:lblAlgn val="ctr"/>
        <c:lblOffset val="100"/>
        <c:noMultiLvlLbl val="0"/>
      </c:catAx>
      <c:valAx>
        <c:axId val="279514416"/>
        <c:scaling>
          <c:orientation val="minMax"/>
          <c:max val="8"/>
          <c:min val="4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795148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ctr" rtl="0"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RS center</a:t>
            </a:r>
            <a:endParaRPr lang="en-US"/>
          </a:p>
        </c:rich>
      </c:tx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均值</c:f>
              <c:strCache>
                <c:ptCount val="1"/>
                <c:pt idx="0">
                  <c:v>均值</c:v>
                </c:pt>
              </c:strCache>
            </c:strRef>
          </c:tx>
          <c:spPr>
            <a:ln w="19050" cap="rnd" cmpd="sng" algn="ctr">
              <a:solidFill>
                <a:srgbClr val="22B5C3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'Q6'!$B$20:$B$22</c:f>
              <c:strCache>
                <c:ptCount val="3"/>
                <c:pt idx="0">
                  <c:v>坐垫</c:v>
                </c:pt>
                <c:pt idx="1">
                  <c:v>靠背</c:v>
                </c:pt>
                <c:pt idx="2">
                  <c:v>整体</c:v>
                </c:pt>
              </c:strCache>
            </c:strRef>
          </c:cat>
          <c:val>
            <c:numRef>
              <c:f>'Q6'!$M$20:$M$22</c:f>
              <c:numCache>
                <c:formatCode>General</c:formatCode>
                <c:ptCount val="3"/>
                <c:pt idx="0">
                  <c:v>4.42</c:v>
                </c:pt>
                <c:pt idx="1">
                  <c:v>4.5</c:v>
                </c:pt>
                <c:pt idx="2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2222056"/>
        <c:axId val="282222448"/>
      </c:radarChart>
      <c:catAx>
        <c:axId val="282222056"/>
        <c:scaling>
          <c:orientation val="minMax"/>
        </c:scaling>
        <c:delete val="0"/>
        <c:axPos val="b"/>
        <c:majorGridlines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222448"/>
        <c:crosses val="autoZero"/>
        <c:auto val="1"/>
        <c:lblAlgn val="ctr"/>
        <c:lblOffset val="100"/>
        <c:noMultiLvlLbl val="0"/>
      </c:catAx>
      <c:valAx>
        <c:axId val="282222448"/>
        <c:scaling>
          <c:orientation val="minMax"/>
          <c:max val="8"/>
          <c:min val="4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2220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DR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'Q2'!$C$19</c:f>
              <c:strCache>
                <c:ptCount val="1"/>
                <c:pt idx="0">
                  <c:v>-3 太小</c:v>
                </c:pt>
              </c:strCache>
            </c:strRef>
          </c:tx>
          <c:spPr>
            <a:solidFill>
              <a:srgbClr val="22B5C3"/>
            </a:solidFill>
            <a:ln>
              <a:solidFill>
                <a:srgbClr val="22B5C3"/>
              </a:solidFill>
            </a:ln>
          </c:spPr>
          <c:invertIfNegative val="0"/>
          <c:dLbls>
            <c:delete val="1"/>
          </c:dLbls>
          <c:cat>
            <c:strRef>
              <c:f>'Q2'!$B$20:$B$27</c:f>
              <c:strCache>
                <c:ptCount val="8"/>
                <c:pt idx="0">
                  <c:v>坐垫按钮操作力</c:v>
                </c:pt>
                <c:pt idx="1">
                  <c:v>坐垫调节速度</c:v>
                </c:pt>
                <c:pt idx="2">
                  <c:v>靠背按钮操作力</c:v>
                </c:pt>
                <c:pt idx="3">
                  <c:v>靠背调节速度</c:v>
                </c:pt>
                <c:pt idx="4">
                  <c:v>腰托操作力</c:v>
                </c:pt>
                <c:pt idx="5">
                  <c:v>腰托调节速度</c:v>
                </c:pt>
                <c:pt idx="6">
                  <c:v>头枕解锁力</c:v>
                </c:pt>
                <c:pt idx="7">
                  <c:v>头枕调节力</c:v>
                </c:pt>
              </c:strCache>
            </c:strRef>
          </c:cat>
          <c:val>
            <c:numRef>
              <c:f>'Q2'!$C$20:$C$27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1"/>
          <c:order val="1"/>
          <c:tx>
            <c:strRef>
              <c:f>'Q2'!$D$19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rgbClr val="A3BE57"/>
            </a:solidFill>
            <a:ln>
              <a:solidFill>
                <a:srgbClr val="A3BE57"/>
              </a:solidFill>
            </a:ln>
          </c:spPr>
          <c:invertIfNegative val="0"/>
          <c:dLbls>
            <c:delete val="1"/>
          </c:dLbls>
          <c:cat>
            <c:strRef>
              <c:f>'Q2'!$B$20:$B$27</c:f>
              <c:strCache>
                <c:ptCount val="8"/>
                <c:pt idx="0">
                  <c:v>坐垫按钮操作力</c:v>
                </c:pt>
                <c:pt idx="1">
                  <c:v>坐垫调节速度</c:v>
                </c:pt>
                <c:pt idx="2">
                  <c:v>靠背按钮操作力</c:v>
                </c:pt>
                <c:pt idx="3">
                  <c:v>靠背调节速度</c:v>
                </c:pt>
                <c:pt idx="4">
                  <c:v>腰托操作力</c:v>
                </c:pt>
                <c:pt idx="5">
                  <c:v>腰托调节速度</c:v>
                </c:pt>
                <c:pt idx="6">
                  <c:v>头枕解锁力</c:v>
                </c:pt>
                <c:pt idx="7">
                  <c:v>头枕调节力</c:v>
                </c:pt>
              </c:strCache>
            </c:strRef>
          </c:cat>
          <c:val>
            <c:numRef>
              <c:f>'Q2'!$D$20:$D$27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2"/>
          <c:order val="2"/>
          <c:tx>
            <c:strRef>
              <c:f>'Q2'!$E$19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rgbClr val="FF9C9C"/>
            </a:solidFill>
            <a:ln>
              <a:solidFill>
                <a:srgbClr val="FF9C9C"/>
              </a:solidFill>
            </a:ln>
          </c:spPr>
          <c:invertIfNegative val="0"/>
          <c:dLbls>
            <c:delete val="1"/>
          </c:dLbls>
          <c:cat>
            <c:strRef>
              <c:f>'Q2'!$B$20:$B$27</c:f>
              <c:strCache>
                <c:ptCount val="8"/>
                <c:pt idx="0">
                  <c:v>坐垫按钮操作力</c:v>
                </c:pt>
                <c:pt idx="1">
                  <c:v>坐垫调节速度</c:v>
                </c:pt>
                <c:pt idx="2">
                  <c:v>靠背按钮操作力</c:v>
                </c:pt>
                <c:pt idx="3">
                  <c:v>靠背调节速度</c:v>
                </c:pt>
                <c:pt idx="4">
                  <c:v>腰托操作力</c:v>
                </c:pt>
                <c:pt idx="5">
                  <c:v>腰托调节速度</c:v>
                </c:pt>
                <c:pt idx="6">
                  <c:v>头枕解锁力</c:v>
                </c:pt>
                <c:pt idx="7">
                  <c:v>头枕调节力</c:v>
                </c:pt>
              </c:strCache>
            </c:strRef>
          </c:cat>
          <c:val>
            <c:numRef>
              <c:f>'Q2'!$E$20:$E$27</c:f>
              <c:numCache>
                <c:formatCode>General</c:formatCode>
                <c:ptCount val="8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0</c:v>
                </c:pt>
              </c:numCache>
            </c:numRef>
          </c:val>
        </c:ser>
        <c:ser>
          <c:idx val="3"/>
          <c:order val="3"/>
          <c:tx>
            <c:strRef>
              <c:f>'Q2'!$F$19</c:f>
              <c:strCache>
                <c:ptCount val="1"/>
                <c:pt idx="0">
                  <c:v>0 正好</c:v>
                </c:pt>
              </c:strCache>
            </c:strRef>
          </c:tx>
          <c:spPr>
            <a:solidFill>
              <a:srgbClr val="48CFEF"/>
            </a:solidFill>
            <a:ln>
              <a:solidFill>
                <a:srgbClr val="48CFEF"/>
              </a:solidFill>
            </a:ln>
          </c:spPr>
          <c:invertIfNegative val="0"/>
          <c:dLbls>
            <c:delete val="1"/>
          </c:dLbls>
          <c:cat>
            <c:strRef>
              <c:f>'Q2'!$B$20:$B$27</c:f>
              <c:strCache>
                <c:ptCount val="8"/>
                <c:pt idx="0">
                  <c:v>坐垫按钮操作力</c:v>
                </c:pt>
                <c:pt idx="1">
                  <c:v>坐垫调节速度</c:v>
                </c:pt>
                <c:pt idx="2">
                  <c:v>靠背按钮操作力</c:v>
                </c:pt>
                <c:pt idx="3">
                  <c:v>靠背调节速度</c:v>
                </c:pt>
                <c:pt idx="4">
                  <c:v>腰托操作力</c:v>
                </c:pt>
                <c:pt idx="5">
                  <c:v>腰托调节速度</c:v>
                </c:pt>
                <c:pt idx="6">
                  <c:v>头枕解锁力</c:v>
                </c:pt>
                <c:pt idx="7">
                  <c:v>头枕调节力</c:v>
                </c:pt>
              </c:strCache>
            </c:strRef>
          </c:cat>
          <c:val>
            <c:numRef>
              <c:f>'Q2'!$F$20:$F$27</c:f>
              <c:numCache>
                <c:formatCode>General</c:formatCode>
                <c:ptCount val="8"/>
                <c:pt idx="0">
                  <c:v>8</c:v>
                </c:pt>
                <c:pt idx="1">
                  <c:v>9</c:v>
                </c:pt>
                <c:pt idx="2">
                  <c:v>7</c:v>
                </c:pt>
                <c:pt idx="3">
                  <c:v>11</c:v>
                </c:pt>
                <c:pt idx="4">
                  <c:v>11</c:v>
                </c:pt>
                <c:pt idx="5">
                  <c:v>11</c:v>
                </c:pt>
                <c:pt idx="6">
                  <c:v>9</c:v>
                </c:pt>
                <c:pt idx="7">
                  <c:v>11</c:v>
                </c:pt>
              </c:numCache>
            </c:numRef>
          </c:val>
        </c:ser>
        <c:ser>
          <c:idx val="4"/>
          <c:order val="4"/>
          <c:tx>
            <c:strRef>
              <c:f>'Q2'!$G$19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5BF6E"/>
            </a:solidFill>
            <a:ln>
              <a:solidFill>
                <a:srgbClr val="25BF6E"/>
              </a:solidFill>
            </a:ln>
          </c:spPr>
          <c:invertIfNegative val="0"/>
          <c:dLbls>
            <c:delete val="1"/>
          </c:dLbls>
          <c:cat>
            <c:strRef>
              <c:f>'Q2'!$B$20:$B$27</c:f>
              <c:strCache>
                <c:ptCount val="8"/>
                <c:pt idx="0">
                  <c:v>坐垫按钮操作力</c:v>
                </c:pt>
                <c:pt idx="1">
                  <c:v>坐垫调节速度</c:v>
                </c:pt>
                <c:pt idx="2">
                  <c:v>靠背按钮操作力</c:v>
                </c:pt>
                <c:pt idx="3">
                  <c:v>靠背调节速度</c:v>
                </c:pt>
                <c:pt idx="4">
                  <c:v>腰托操作力</c:v>
                </c:pt>
                <c:pt idx="5">
                  <c:v>腰托调节速度</c:v>
                </c:pt>
                <c:pt idx="6">
                  <c:v>头枕解锁力</c:v>
                </c:pt>
                <c:pt idx="7">
                  <c:v>头枕调节力</c:v>
                </c:pt>
              </c:strCache>
            </c:strRef>
          </c:cat>
          <c:val>
            <c:numRef>
              <c:f>'Q2'!$G$20:$G$27</c:f>
              <c:numCache>
                <c:formatCode>General</c:formatCode>
                <c:ptCount val="8"/>
                <c:pt idx="0">
                  <c:v>3</c:v>
                </c:pt>
                <c:pt idx="1">
                  <c:v>0</c:v>
                </c:pt>
                <c:pt idx="2">
                  <c:v>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ser>
          <c:idx val="5"/>
          <c:order val="5"/>
          <c:tx>
            <c:strRef>
              <c:f>'Q2'!$H$19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EA5F35"/>
            </a:solidFill>
            <a:ln>
              <a:solidFill>
                <a:srgbClr val="EA5F35"/>
              </a:solidFill>
            </a:ln>
          </c:spPr>
          <c:invertIfNegative val="0"/>
          <c:dLbls>
            <c:delete val="1"/>
          </c:dLbls>
          <c:cat>
            <c:strRef>
              <c:f>'Q2'!$B$20:$B$27</c:f>
              <c:strCache>
                <c:ptCount val="8"/>
                <c:pt idx="0">
                  <c:v>坐垫按钮操作力</c:v>
                </c:pt>
                <c:pt idx="1">
                  <c:v>坐垫调节速度</c:v>
                </c:pt>
                <c:pt idx="2">
                  <c:v>靠背按钮操作力</c:v>
                </c:pt>
                <c:pt idx="3">
                  <c:v>靠背调节速度</c:v>
                </c:pt>
                <c:pt idx="4">
                  <c:v>腰托操作力</c:v>
                </c:pt>
                <c:pt idx="5">
                  <c:v>腰托调节速度</c:v>
                </c:pt>
                <c:pt idx="6">
                  <c:v>头枕解锁力</c:v>
                </c:pt>
                <c:pt idx="7">
                  <c:v>头枕调节力</c:v>
                </c:pt>
              </c:strCache>
            </c:strRef>
          </c:cat>
          <c:val>
            <c:numRef>
              <c:f>'Q2'!$H$20:$H$27</c:f>
              <c:numCache>
                <c:formatCode>General</c:formatCode>
                <c:ptCount val="8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6"/>
          <c:order val="6"/>
          <c:tx>
            <c:strRef>
              <c:f>'Q2'!$I$19</c:f>
              <c:strCache>
                <c:ptCount val="1"/>
                <c:pt idx="0">
                  <c:v>3 太大</c:v>
                </c:pt>
              </c:strCache>
            </c:strRef>
          </c:tx>
          <c:spPr>
            <a:solidFill>
              <a:srgbClr val="7E85E0"/>
            </a:solidFill>
            <a:ln>
              <a:solidFill>
                <a:srgbClr val="7E85E0"/>
              </a:solidFill>
            </a:ln>
          </c:spPr>
          <c:invertIfNegative val="0"/>
          <c:dLbls>
            <c:delete val="1"/>
          </c:dLbls>
          <c:cat>
            <c:strRef>
              <c:f>'Q2'!$B$20:$B$27</c:f>
              <c:strCache>
                <c:ptCount val="8"/>
                <c:pt idx="0">
                  <c:v>坐垫按钮操作力</c:v>
                </c:pt>
                <c:pt idx="1">
                  <c:v>坐垫调节速度</c:v>
                </c:pt>
                <c:pt idx="2">
                  <c:v>靠背按钮操作力</c:v>
                </c:pt>
                <c:pt idx="3">
                  <c:v>靠背调节速度</c:v>
                </c:pt>
                <c:pt idx="4">
                  <c:v>腰托操作力</c:v>
                </c:pt>
                <c:pt idx="5">
                  <c:v>腰托调节速度</c:v>
                </c:pt>
                <c:pt idx="6">
                  <c:v>头枕解锁力</c:v>
                </c:pt>
                <c:pt idx="7">
                  <c:v>头枕调节力</c:v>
                </c:pt>
              </c:strCache>
            </c:strRef>
          </c:cat>
          <c:val>
            <c:numRef>
              <c:f>'Q2'!$I$20:$I$27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82223232"/>
        <c:axId val="282223624"/>
      </c:barChart>
      <c:catAx>
        <c:axId val="28222323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223624"/>
        <c:crosses val="autoZero"/>
        <c:auto val="1"/>
        <c:lblAlgn val="ctr"/>
        <c:lblOffset val="100"/>
        <c:noMultiLvlLbl val="0"/>
      </c:catAx>
      <c:valAx>
        <c:axId val="282223624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2232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94696819820183"/>
          <c:y val="0.160725167086073"/>
          <c:w val="0.132977407667027"/>
          <c:h val="0.751848905484753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PA</a:t>
            </a:r>
            <a:endParaRPr lang="en-US"/>
          </a:p>
        </c:rich>
      </c:tx>
      <c:layout>
        <c:manualLayout>
          <c:xMode val="edge"/>
          <c:yMode val="edge"/>
          <c:x val="0.390758608532142"/>
          <c:y val="0.0307692307692308"/>
        </c:manualLayout>
      </c:layout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'Q2'!$C$19</c:f>
              <c:strCache>
                <c:ptCount val="1"/>
                <c:pt idx="0">
                  <c:v>-3 太小</c:v>
                </c:pt>
              </c:strCache>
            </c:strRef>
          </c:tx>
          <c:spPr>
            <a:solidFill>
              <a:srgbClr val="22B5C3"/>
            </a:solidFill>
            <a:ln>
              <a:solidFill>
                <a:srgbClr val="22B5C3"/>
              </a:solidFill>
            </a:ln>
          </c:spPr>
          <c:invertIfNegative val="0"/>
          <c:dLbls>
            <c:delete val="1"/>
          </c:dLbls>
          <c:cat>
            <c:strRef>
              <c:f>'Q2'!$B$20:$B$25</c:f>
              <c:strCache>
                <c:ptCount val="6"/>
                <c:pt idx="0">
                  <c:v>滑道解锁力</c:v>
                </c:pt>
                <c:pt idx="1">
                  <c:v>滑道滑动力</c:v>
                </c:pt>
                <c:pt idx="2">
                  <c:v>靠背解锁力</c:v>
                </c:pt>
                <c:pt idx="3">
                  <c:v>靠背调节力</c:v>
                </c:pt>
                <c:pt idx="4">
                  <c:v>头枕解锁力</c:v>
                </c:pt>
                <c:pt idx="5">
                  <c:v>头枕调节力</c:v>
                </c:pt>
              </c:strCache>
            </c:strRef>
          </c:cat>
          <c:val>
            <c:numRef>
              <c:f>'Q2'!$C$20:$C$25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1"/>
          <c:order val="1"/>
          <c:tx>
            <c:strRef>
              <c:f>'Q2'!$D$19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rgbClr val="A3BE57"/>
            </a:solidFill>
            <a:ln>
              <a:solidFill>
                <a:srgbClr val="A3BE57"/>
              </a:solidFill>
            </a:ln>
          </c:spPr>
          <c:invertIfNegative val="0"/>
          <c:dLbls>
            <c:delete val="1"/>
          </c:dLbls>
          <c:cat>
            <c:strRef>
              <c:f>'Q2'!$B$20:$B$25</c:f>
              <c:strCache>
                <c:ptCount val="6"/>
                <c:pt idx="0">
                  <c:v>滑道解锁力</c:v>
                </c:pt>
                <c:pt idx="1">
                  <c:v>滑道滑动力</c:v>
                </c:pt>
                <c:pt idx="2">
                  <c:v>靠背解锁力</c:v>
                </c:pt>
                <c:pt idx="3">
                  <c:v>靠背调节力</c:v>
                </c:pt>
                <c:pt idx="4">
                  <c:v>头枕解锁力</c:v>
                </c:pt>
                <c:pt idx="5">
                  <c:v>头枕调节力</c:v>
                </c:pt>
              </c:strCache>
            </c:strRef>
          </c:cat>
          <c:val>
            <c:numRef>
              <c:f>'Q2'!$D$20:$D$25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2"/>
          <c:order val="2"/>
          <c:tx>
            <c:strRef>
              <c:f>'Q2'!$E$19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rgbClr val="FF9C9C"/>
            </a:solidFill>
            <a:ln>
              <a:solidFill>
                <a:srgbClr val="FF9C9C"/>
              </a:solidFill>
            </a:ln>
          </c:spPr>
          <c:invertIfNegative val="0"/>
          <c:dLbls>
            <c:delete val="1"/>
          </c:dLbls>
          <c:cat>
            <c:strRef>
              <c:f>'Q2'!$B$20:$B$25</c:f>
              <c:strCache>
                <c:ptCount val="6"/>
                <c:pt idx="0">
                  <c:v>滑道解锁力</c:v>
                </c:pt>
                <c:pt idx="1">
                  <c:v>滑道滑动力</c:v>
                </c:pt>
                <c:pt idx="2">
                  <c:v>靠背解锁力</c:v>
                </c:pt>
                <c:pt idx="3">
                  <c:v>靠背调节力</c:v>
                </c:pt>
                <c:pt idx="4">
                  <c:v>头枕解锁力</c:v>
                </c:pt>
                <c:pt idx="5">
                  <c:v>头枕调节力</c:v>
                </c:pt>
              </c:strCache>
            </c:strRef>
          </c:cat>
          <c:val>
            <c:numRef>
              <c:f>'Q2'!$E$20:$E$25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4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3"/>
          <c:order val="3"/>
          <c:tx>
            <c:strRef>
              <c:f>'Q2'!$F$19</c:f>
              <c:strCache>
                <c:ptCount val="1"/>
                <c:pt idx="0">
                  <c:v>0 正好</c:v>
                </c:pt>
              </c:strCache>
            </c:strRef>
          </c:tx>
          <c:spPr>
            <a:solidFill>
              <a:srgbClr val="48CFEF"/>
            </a:solidFill>
            <a:ln>
              <a:solidFill>
                <a:srgbClr val="48CFEF"/>
              </a:solidFill>
            </a:ln>
          </c:spPr>
          <c:invertIfNegative val="0"/>
          <c:dLbls>
            <c:delete val="1"/>
          </c:dLbls>
          <c:cat>
            <c:strRef>
              <c:f>'Q2'!$B$20:$B$25</c:f>
              <c:strCache>
                <c:ptCount val="6"/>
                <c:pt idx="0">
                  <c:v>滑道解锁力</c:v>
                </c:pt>
                <c:pt idx="1">
                  <c:v>滑道滑动力</c:v>
                </c:pt>
                <c:pt idx="2">
                  <c:v>靠背解锁力</c:v>
                </c:pt>
                <c:pt idx="3">
                  <c:v>靠背调节力</c:v>
                </c:pt>
                <c:pt idx="4">
                  <c:v>头枕解锁力</c:v>
                </c:pt>
                <c:pt idx="5">
                  <c:v>头枕调节力</c:v>
                </c:pt>
              </c:strCache>
            </c:strRef>
          </c:cat>
          <c:val>
            <c:numRef>
              <c:f>'Q2'!$F$20:$F$25</c:f>
              <c:numCache>
                <c:formatCode>General</c:formatCode>
                <c:ptCount val="6"/>
                <c:pt idx="0">
                  <c:v>9</c:v>
                </c:pt>
                <c:pt idx="1">
                  <c:v>6</c:v>
                </c:pt>
                <c:pt idx="2">
                  <c:v>8</c:v>
                </c:pt>
                <c:pt idx="3">
                  <c:v>10</c:v>
                </c:pt>
                <c:pt idx="4">
                  <c:v>9</c:v>
                </c:pt>
                <c:pt idx="5">
                  <c:v>11</c:v>
                </c:pt>
              </c:numCache>
            </c:numRef>
          </c:val>
        </c:ser>
        <c:ser>
          <c:idx val="4"/>
          <c:order val="4"/>
          <c:tx>
            <c:strRef>
              <c:f>'Q2'!$G$19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5BF6E"/>
            </a:solidFill>
            <a:ln>
              <a:solidFill>
                <a:srgbClr val="25BF6E"/>
              </a:solidFill>
            </a:ln>
          </c:spPr>
          <c:invertIfNegative val="0"/>
          <c:dLbls>
            <c:delete val="1"/>
          </c:dLbls>
          <c:cat>
            <c:strRef>
              <c:f>'Q2'!$B$20:$B$25</c:f>
              <c:strCache>
                <c:ptCount val="6"/>
                <c:pt idx="0">
                  <c:v>滑道解锁力</c:v>
                </c:pt>
                <c:pt idx="1">
                  <c:v>滑道滑动力</c:v>
                </c:pt>
                <c:pt idx="2">
                  <c:v>靠背解锁力</c:v>
                </c:pt>
                <c:pt idx="3">
                  <c:v>靠背调节力</c:v>
                </c:pt>
                <c:pt idx="4">
                  <c:v>头枕解锁力</c:v>
                </c:pt>
                <c:pt idx="5">
                  <c:v>头枕调节力</c:v>
                </c:pt>
              </c:strCache>
            </c:strRef>
          </c:cat>
          <c:val>
            <c:numRef>
              <c:f>'Q2'!$G$20:$G$25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</c:v>
                </c:pt>
                <c:pt idx="5">
                  <c:v>1</c:v>
                </c:pt>
              </c:numCache>
            </c:numRef>
          </c:val>
        </c:ser>
        <c:ser>
          <c:idx val="5"/>
          <c:order val="5"/>
          <c:tx>
            <c:strRef>
              <c:f>'Q2'!$H$19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EA5F35"/>
            </a:solidFill>
            <a:ln>
              <a:solidFill>
                <a:srgbClr val="EA5F35"/>
              </a:solidFill>
            </a:ln>
          </c:spPr>
          <c:invertIfNegative val="0"/>
          <c:dLbls>
            <c:delete val="1"/>
          </c:dLbls>
          <c:cat>
            <c:strRef>
              <c:f>'Q2'!$B$20:$B$25</c:f>
              <c:strCache>
                <c:ptCount val="6"/>
                <c:pt idx="0">
                  <c:v>滑道解锁力</c:v>
                </c:pt>
                <c:pt idx="1">
                  <c:v>滑道滑动力</c:v>
                </c:pt>
                <c:pt idx="2">
                  <c:v>靠背解锁力</c:v>
                </c:pt>
                <c:pt idx="3">
                  <c:v>靠背调节力</c:v>
                </c:pt>
                <c:pt idx="4">
                  <c:v>头枕解锁力</c:v>
                </c:pt>
                <c:pt idx="5">
                  <c:v>头枕调节力</c:v>
                </c:pt>
              </c:strCache>
            </c:strRef>
          </c:cat>
          <c:val>
            <c:numRef>
              <c:f>'Q2'!$H$20:$H$25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6"/>
          <c:order val="6"/>
          <c:tx>
            <c:strRef>
              <c:f>'Q2'!$I$19</c:f>
              <c:strCache>
                <c:ptCount val="1"/>
                <c:pt idx="0">
                  <c:v>3 太大</c:v>
                </c:pt>
              </c:strCache>
            </c:strRef>
          </c:tx>
          <c:spPr>
            <a:solidFill>
              <a:srgbClr val="7E85E0"/>
            </a:solidFill>
            <a:ln>
              <a:solidFill>
                <a:srgbClr val="7E85E0"/>
              </a:solidFill>
            </a:ln>
          </c:spPr>
          <c:invertIfNegative val="0"/>
          <c:dLbls>
            <c:delete val="1"/>
          </c:dLbls>
          <c:cat>
            <c:strRef>
              <c:f>'Q2'!$B$20:$B$25</c:f>
              <c:strCache>
                <c:ptCount val="6"/>
                <c:pt idx="0">
                  <c:v>滑道解锁力</c:v>
                </c:pt>
                <c:pt idx="1">
                  <c:v>滑道滑动力</c:v>
                </c:pt>
                <c:pt idx="2">
                  <c:v>靠背解锁力</c:v>
                </c:pt>
                <c:pt idx="3">
                  <c:v>靠背调节力</c:v>
                </c:pt>
                <c:pt idx="4">
                  <c:v>头枕解锁力</c:v>
                </c:pt>
                <c:pt idx="5">
                  <c:v>头枕调节力</c:v>
                </c:pt>
              </c:strCache>
            </c:strRef>
          </c:cat>
          <c:val>
            <c:numRef>
              <c:f>'Q2'!$I$20:$I$25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82224408"/>
        <c:axId val="282224800"/>
      </c:barChart>
      <c:catAx>
        <c:axId val="28222440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224800"/>
        <c:crosses val="autoZero"/>
        <c:auto val="1"/>
        <c:lblAlgn val="ctr"/>
        <c:lblOffset val="100"/>
        <c:noMultiLvlLbl val="0"/>
      </c:catAx>
      <c:valAx>
        <c:axId val="282224800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2244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3724084651132"/>
          <c:y val="0.210086192005969"/>
          <c:w val="0.140122977969426"/>
          <c:h val="0.764659158550782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RS LH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'Q2'!$C$19</c:f>
              <c:strCache>
                <c:ptCount val="1"/>
                <c:pt idx="0">
                  <c:v>-3 太小</c:v>
                </c:pt>
              </c:strCache>
            </c:strRef>
          </c:tx>
          <c:spPr>
            <a:solidFill>
              <a:srgbClr val="22B5C3"/>
            </a:solidFill>
            <a:ln>
              <a:solidFill>
                <a:srgbClr val="22B5C3"/>
              </a:solidFill>
            </a:ln>
          </c:spPr>
          <c:invertIfNegative val="0"/>
          <c:dLbls>
            <c:delete val="1"/>
          </c:dLbls>
          <c:cat>
            <c:strRef>
              <c:f>'Q2'!$B$20:$B$21</c:f>
              <c:strCache>
                <c:ptCount val="2"/>
                <c:pt idx="0">
                  <c:v>头枕操作力</c:v>
                </c:pt>
                <c:pt idx="1">
                  <c:v>扶手调节力</c:v>
                </c:pt>
              </c:strCache>
            </c:strRef>
          </c:cat>
          <c:val>
            <c:numRef>
              <c:f>'Q2'!$C$20:$C$21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strRef>
              <c:f>'Q2'!$D$19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rgbClr val="A3BE57"/>
            </a:solidFill>
            <a:ln>
              <a:solidFill>
                <a:srgbClr val="A3BE57"/>
              </a:solidFill>
            </a:ln>
          </c:spPr>
          <c:invertIfNegative val="0"/>
          <c:dLbls>
            <c:delete val="1"/>
          </c:dLbls>
          <c:cat>
            <c:strRef>
              <c:f>'Q2'!$B$20:$B$21</c:f>
              <c:strCache>
                <c:ptCount val="2"/>
                <c:pt idx="0">
                  <c:v>头枕操作力</c:v>
                </c:pt>
                <c:pt idx="1">
                  <c:v>扶手调节力</c:v>
                </c:pt>
              </c:strCache>
            </c:strRef>
          </c:cat>
          <c:val>
            <c:numRef>
              <c:f>'Q2'!$D$20:$D$21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2"/>
          <c:order val="2"/>
          <c:tx>
            <c:strRef>
              <c:f>'Q2'!$E$19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rgbClr val="FF9C9C"/>
            </a:solidFill>
            <a:ln>
              <a:solidFill>
                <a:srgbClr val="FF9C9C"/>
              </a:solidFill>
            </a:ln>
          </c:spPr>
          <c:invertIfNegative val="0"/>
          <c:dLbls>
            <c:delete val="1"/>
          </c:dLbls>
          <c:cat>
            <c:strRef>
              <c:f>'Q2'!$B$20:$B$21</c:f>
              <c:strCache>
                <c:ptCount val="2"/>
                <c:pt idx="0">
                  <c:v>头枕操作力</c:v>
                </c:pt>
                <c:pt idx="1">
                  <c:v>扶手调节力</c:v>
                </c:pt>
              </c:strCache>
            </c:strRef>
          </c:cat>
          <c:val>
            <c:numRef>
              <c:f>'Q2'!$E$20:$E$21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</c:ser>
        <c:ser>
          <c:idx val="3"/>
          <c:order val="3"/>
          <c:tx>
            <c:strRef>
              <c:f>'Q2'!$F$19</c:f>
              <c:strCache>
                <c:ptCount val="1"/>
                <c:pt idx="0">
                  <c:v>0 正好</c:v>
                </c:pt>
              </c:strCache>
            </c:strRef>
          </c:tx>
          <c:spPr>
            <a:solidFill>
              <a:srgbClr val="48CFEF"/>
            </a:solidFill>
            <a:ln>
              <a:solidFill>
                <a:srgbClr val="48CFEF"/>
              </a:solidFill>
            </a:ln>
          </c:spPr>
          <c:invertIfNegative val="0"/>
          <c:dLbls>
            <c:delete val="1"/>
          </c:dLbls>
          <c:cat>
            <c:strRef>
              <c:f>'Q2'!$B$20:$B$21</c:f>
              <c:strCache>
                <c:ptCount val="2"/>
                <c:pt idx="0">
                  <c:v>头枕操作力</c:v>
                </c:pt>
                <c:pt idx="1">
                  <c:v>扶手调节力</c:v>
                </c:pt>
              </c:strCache>
            </c:strRef>
          </c:cat>
          <c:val>
            <c:numRef>
              <c:f>'Q2'!$F$20:$F$21</c:f>
              <c:numCache>
                <c:formatCode>General</c:formatCode>
                <c:ptCount val="2"/>
                <c:pt idx="0">
                  <c:v>7</c:v>
                </c:pt>
                <c:pt idx="1">
                  <c:v>7</c:v>
                </c:pt>
              </c:numCache>
            </c:numRef>
          </c:val>
        </c:ser>
        <c:ser>
          <c:idx val="4"/>
          <c:order val="4"/>
          <c:tx>
            <c:strRef>
              <c:f>'Q2'!$G$19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5BF6E"/>
            </a:solidFill>
            <a:ln>
              <a:solidFill>
                <a:srgbClr val="25BF6E"/>
              </a:solidFill>
            </a:ln>
          </c:spPr>
          <c:invertIfNegative val="0"/>
          <c:dLbls>
            <c:delete val="1"/>
          </c:dLbls>
          <c:cat>
            <c:strRef>
              <c:f>'Q2'!$B$20:$B$21</c:f>
              <c:strCache>
                <c:ptCount val="2"/>
                <c:pt idx="0">
                  <c:v>头枕操作力</c:v>
                </c:pt>
                <c:pt idx="1">
                  <c:v>扶手调节力</c:v>
                </c:pt>
              </c:strCache>
            </c:strRef>
          </c:cat>
          <c:val>
            <c:numRef>
              <c:f>'Q2'!$G$20:$G$21</c:f>
              <c:numCache>
                <c:formatCode>General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val>
        </c:ser>
        <c:ser>
          <c:idx val="5"/>
          <c:order val="5"/>
          <c:tx>
            <c:strRef>
              <c:f>'Q2'!$H$19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EA5F35"/>
            </a:solidFill>
            <a:ln>
              <a:solidFill>
                <a:srgbClr val="EA5F35"/>
              </a:solidFill>
            </a:ln>
          </c:spPr>
          <c:invertIfNegative val="0"/>
          <c:dLbls>
            <c:delete val="1"/>
          </c:dLbls>
          <c:cat>
            <c:strRef>
              <c:f>'Q2'!$B$20:$B$21</c:f>
              <c:strCache>
                <c:ptCount val="2"/>
                <c:pt idx="0">
                  <c:v>头枕操作力</c:v>
                </c:pt>
                <c:pt idx="1">
                  <c:v>扶手调节力</c:v>
                </c:pt>
              </c:strCache>
            </c:strRef>
          </c:cat>
          <c:val>
            <c:numRef>
              <c:f>'Q2'!$H$20:$H$21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</c:ser>
        <c:ser>
          <c:idx val="6"/>
          <c:order val="6"/>
          <c:tx>
            <c:strRef>
              <c:f>'Q2'!$I$19</c:f>
              <c:strCache>
                <c:ptCount val="1"/>
                <c:pt idx="0">
                  <c:v>3 太大</c:v>
                </c:pt>
              </c:strCache>
            </c:strRef>
          </c:tx>
          <c:spPr>
            <a:solidFill>
              <a:srgbClr val="7E85E0"/>
            </a:solidFill>
            <a:ln>
              <a:solidFill>
                <a:srgbClr val="7E85E0"/>
              </a:solidFill>
            </a:ln>
          </c:spPr>
          <c:invertIfNegative val="0"/>
          <c:dLbls>
            <c:delete val="1"/>
          </c:dLbls>
          <c:cat>
            <c:strRef>
              <c:f>'Q2'!$B$20:$B$21</c:f>
              <c:strCache>
                <c:ptCount val="2"/>
                <c:pt idx="0">
                  <c:v>头枕操作力</c:v>
                </c:pt>
                <c:pt idx="1">
                  <c:v>扶手调节力</c:v>
                </c:pt>
              </c:strCache>
            </c:strRef>
          </c:cat>
          <c:val>
            <c:numRef>
              <c:f>'Q2'!$I$20:$I$21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82225584"/>
        <c:axId val="282225976"/>
      </c:barChart>
      <c:catAx>
        <c:axId val="28222558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225976"/>
        <c:crosses val="autoZero"/>
        <c:auto val="1"/>
        <c:lblAlgn val="ctr"/>
        <c:lblOffset val="100"/>
        <c:noMultiLvlLbl val="0"/>
      </c:catAx>
      <c:valAx>
        <c:axId val="282225976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2255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3229878780004"/>
          <c:y val="0.120247307046676"/>
          <c:w val="0.140404687127862"/>
          <c:h val="0.849549915642426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ctr" rtl="0"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DR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'Q3'!$C$19</c:f>
              <c:strCache>
                <c:ptCount val="1"/>
                <c:pt idx="0">
                  <c:v>-3 太软</c:v>
                </c:pt>
              </c:strCache>
            </c:strRef>
          </c:tx>
          <c:spPr>
            <a:solidFill>
              <a:srgbClr val="22B5C3"/>
            </a:solidFill>
            <a:ln>
              <a:solidFill>
                <a:srgbClr val="22B5C3"/>
              </a:solidFill>
            </a:ln>
          </c:spPr>
          <c:invertIfNegative val="0"/>
          <c:dLbls>
            <c:delete val="1"/>
          </c:dLbls>
          <c:cat>
            <c:strRef>
              <c:f>'Q3'!$B$20:$B$28</c:f>
              <c:strCache>
                <c:ptCount val="9"/>
                <c:pt idx="0">
                  <c:v>坐垫整体硬度</c:v>
                </c:pt>
                <c:pt idx="1">
                  <c:v>靠背整体硬度</c:v>
                </c:pt>
                <c:pt idx="2">
                  <c:v>大腿区座垫硬度</c:v>
                </c:pt>
                <c:pt idx="3">
                  <c:v>臀部区座垫硬度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</c:strCache>
            </c:strRef>
          </c:cat>
          <c:val>
            <c:numRef>
              <c:f>'Q3'!$C$20:$C$28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ser>
          <c:idx val="1"/>
          <c:order val="1"/>
          <c:tx>
            <c:strRef>
              <c:f>'Q3'!$D$19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rgbClr val="A3BE57"/>
            </a:solidFill>
            <a:ln>
              <a:solidFill>
                <a:srgbClr val="A3BE57"/>
              </a:solidFill>
            </a:ln>
          </c:spPr>
          <c:invertIfNegative val="0"/>
          <c:dLbls>
            <c:delete val="1"/>
          </c:dLbls>
          <c:cat>
            <c:strRef>
              <c:f>'Q3'!$B$20:$B$28</c:f>
              <c:strCache>
                <c:ptCount val="9"/>
                <c:pt idx="0">
                  <c:v>坐垫整体硬度</c:v>
                </c:pt>
                <c:pt idx="1">
                  <c:v>靠背整体硬度</c:v>
                </c:pt>
                <c:pt idx="2">
                  <c:v>大腿区座垫硬度</c:v>
                </c:pt>
                <c:pt idx="3">
                  <c:v>臀部区座垫硬度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</c:strCache>
            </c:strRef>
          </c:cat>
          <c:val>
            <c:numRef>
              <c:f>'Q3'!$D$20:$D$28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ser>
          <c:idx val="2"/>
          <c:order val="2"/>
          <c:tx>
            <c:strRef>
              <c:f>'Q3'!$E$19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rgbClr val="FF9C9C"/>
            </a:solidFill>
            <a:ln>
              <a:solidFill>
                <a:srgbClr val="FF9C9C"/>
              </a:solidFill>
            </a:ln>
          </c:spPr>
          <c:invertIfNegative val="0"/>
          <c:dLbls>
            <c:delete val="1"/>
          </c:dLbls>
          <c:cat>
            <c:strRef>
              <c:f>'Q3'!$B$20:$B$28</c:f>
              <c:strCache>
                <c:ptCount val="9"/>
                <c:pt idx="0">
                  <c:v>坐垫整体硬度</c:v>
                </c:pt>
                <c:pt idx="1">
                  <c:v>靠背整体硬度</c:v>
                </c:pt>
                <c:pt idx="2">
                  <c:v>大腿区座垫硬度</c:v>
                </c:pt>
                <c:pt idx="3">
                  <c:v>臀部区座垫硬度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</c:strCache>
            </c:strRef>
          </c:cat>
          <c:val>
            <c:numRef>
              <c:f>'Q3'!$E$20:$E$28</c:f>
              <c:numCache>
                <c:formatCode>General</c:formatCode>
                <c:ptCount val="9"/>
                <c:pt idx="0">
                  <c:v>5</c:v>
                </c:pt>
                <c:pt idx="1">
                  <c:v>4</c:v>
                </c:pt>
                <c:pt idx="2">
                  <c:v>4</c:v>
                </c:pt>
                <c:pt idx="3">
                  <c:v>3</c:v>
                </c:pt>
                <c:pt idx="4">
                  <c:v>6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3"/>
          <c:order val="3"/>
          <c:tx>
            <c:strRef>
              <c:f>'Q3'!$F$19</c:f>
              <c:strCache>
                <c:ptCount val="1"/>
                <c:pt idx="0">
                  <c:v>0 正好</c:v>
                </c:pt>
              </c:strCache>
            </c:strRef>
          </c:tx>
          <c:spPr>
            <a:solidFill>
              <a:srgbClr val="48CFEF"/>
            </a:solidFill>
            <a:ln>
              <a:solidFill>
                <a:srgbClr val="48CFEF"/>
              </a:solidFill>
            </a:ln>
          </c:spPr>
          <c:invertIfNegative val="0"/>
          <c:dLbls>
            <c:delete val="1"/>
          </c:dLbls>
          <c:cat>
            <c:strRef>
              <c:f>'Q3'!$B$20:$B$28</c:f>
              <c:strCache>
                <c:ptCount val="9"/>
                <c:pt idx="0">
                  <c:v>坐垫整体硬度</c:v>
                </c:pt>
                <c:pt idx="1">
                  <c:v>靠背整体硬度</c:v>
                </c:pt>
                <c:pt idx="2">
                  <c:v>大腿区座垫硬度</c:v>
                </c:pt>
                <c:pt idx="3">
                  <c:v>臀部区座垫硬度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</c:strCache>
            </c:strRef>
          </c:cat>
          <c:val>
            <c:numRef>
              <c:f>'Q3'!$F$20:$F$28</c:f>
              <c:numCache>
                <c:formatCode>General</c:formatCode>
                <c:ptCount val="9"/>
                <c:pt idx="0">
                  <c:v>7</c:v>
                </c:pt>
                <c:pt idx="1">
                  <c:v>8</c:v>
                </c:pt>
                <c:pt idx="2">
                  <c:v>6</c:v>
                </c:pt>
                <c:pt idx="3">
                  <c:v>9</c:v>
                </c:pt>
                <c:pt idx="4">
                  <c:v>4</c:v>
                </c:pt>
                <c:pt idx="5">
                  <c:v>10</c:v>
                </c:pt>
                <c:pt idx="6">
                  <c:v>11</c:v>
                </c:pt>
                <c:pt idx="7">
                  <c:v>11</c:v>
                </c:pt>
                <c:pt idx="8">
                  <c:v>8</c:v>
                </c:pt>
              </c:numCache>
            </c:numRef>
          </c:val>
        </c:ser>
        <c:ser>
          <c:idx val="4"/>
          <c:order val="4"/>
          <c:tx>
            <c:strRef>
              <c:f>'Q3'!$G$19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5BF6E"/>
            </a:solidFill>
            <a:ln>
              <a:solidFill>
                <a:srgbClr val="25BF6E"/>
              </a:solidFill>
            </a:ln>
          </c:spPr>
          <c:invertIfNegative val="0"/>
          <c:dLbls>
            <c:delete val="1"/>
          </c:dLbls>
          <c:cat>
            <c:strRef>
              <c:f>'Q3'!$B$20:$B$28</c:f>
              <c:strCache>
                <c:ptCount val="9"/>
                <c:pt idx="0">
                  <c:v>坐垫整体硬度</c:v>
                </c:pt>
                <c:pt idx="1">
                  <c:v>靠背整体硬度</c:v>
                </c:pt>
                <c:pt idx="2">
                  <c:v>大腿区座垫硬度</c:v>
                </c:pt>
                <c:pt idx="3">
                  <c:v>臀部区座垫硬度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</c:strCache>
            </c:strRef>
          </c:cat>
          <c:val>
            <c:numRef>
              <c:f>'Q3'!$G$20:$G$28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</c:numCache>
            </c:numRef>
          </c:val>
        </c:ser>
        <c:ser>
          <c:idx val="5"/>
          <c:order val="5"/>
          <c:tx>
            <c:strRef>
              <c:f>'Q3'!$H$19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EA5F35"/>
            </a:solidFill>
            <a:ln>
              <a:solidFill>
                <a:srgbClr val="EA5F35"/>
              </a:solidFill>
            </a:ln>
          </c:spPr>
          <c:invertIfNegative val="0"/>
          <c:dLbls>
            <c:delete val="1"/>
          </c:dLbls>
          <c:cat>
            <c:strRef>
              <c:f>'Q3'!$B$20:$B$28</c:f>
              <c:strCache>
                <c:ptCount val="9"/>
                <c:pt idx="0">
                  <c:v>坐垫整体硬度</c:v>
                </c:pt>
                <c:pt idx="1">
                  <c:v>靠背整体硬度</c:v>
                </c:pt>
                <c:pt idx="2">
                  <c:v>大腿区座垫硬度</c:v>
                </c:pt>
                <c:pt idx="3">
                  <c:v>臀部区座垫硬度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</c:strCache>
            </c:strRef>
          </c:cat>
          <c:val>
            <c:numRef>
              <c:f>'Q3'!$H$20:$H$28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ser>
          <c:idx val="6"/>
          <c:order val="6"/>
          <c:tx>
            <c:strRef>
              <c:f>'Q3'!$I$19</c:f>
              <c:strCache>
                <c:ptCount val="1"/>
                <c:pt idx="0">
                  <c:v>3 太硬</c:v>
                </c:pt>
              </c:strCache>
            </c:strRef>
          </c:tx>
          <c:spPr>
            <a:solidFill>
              <a:srgbClr val="7E85E0"/>
            </a:solidFill>
            <a:ln>
              <a:solidFill>
                <a:srgbClr val="7E85E0"/>
              </a:solidFill>
            </a:ln>
          </c:spPr>
          <c:invertIfNegative val="0"/>
          <c:dLbls>
            <c:delete val="1"/>
          </c:dLbls>
          <c:cat>
            <c:strRef>
              <c:f>'Q3'!$B$20:$B$28</c:f>
              <c:strCache>
                <c:ptCount val="9"/>
                <c:pt idx="0">
                  <c:v>坐垫整体硬度</c:v>
                </c:pt>
                <c:pt idx="1">
                  <c:v>靠背整体硬度</c:v>
                </c:pt>
                <c:pt idx="2">
                  <c:v>大腿区座垫硬度</c:v>
                </c:pt>
                <c:pt idx="3">
                  <c:v>臀部区座垫硬度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</c:strCache>
            </c:strRef>
          </c:cat>
          <c:val>
            <c:numRef>
              <c:f>'Q3'!$I$20:$I$28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82226760"/>
        <c:axId val="282227152"/>
      </c:barChart>
      <c:catAx>
        <c:axId val="28222676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227152"/>
        <c:crosses val="autoZero"/>
        <c:auto val="1"/>
        <c:lblAlgn val="ctr"/>
        <c:lblOffset val="100"/>
        <c:noMultiLvlLbl val="0"/>
      </c:catAx>
      <c:valAx>
        <c:axId val="282227152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2267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1632867499257"/>
          <c:y val="0.218320709911261"/>
          <c:w val="0.128484843845024"/>
          <c:h val="0.694565179352581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algn="ctr" rtl="0">
              <a:defRPr lang="zh-CN" sz="9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E2UB PA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'Q3'!$C$19</c:f>
              <c:strCache>
                <c:ptCount val="1"/>
                <c:pt idx="0">
                  <c:v>-3 太软</c:v>
                </c:pt>
              </c:strCache>
            </c:strRef>
          </c:tx>
          <c:spPr>
            <a:solidFill>
              <a:srgbClr val="22B5C3"/>
            </a:solidFill>
            <a:ln>
              <a:solidFill>
                <a:srgbClr val="22B5C3"/>
              </a:solidFill>
            </a:ln>
          </c:spPr>
          <c:invertIfNegative val="0"/>
          <c:dLbls>
            <c:delete val="1"/>
          </c:dLbls>
          <c:cat>
            <c:strRef>
              <c:f>'Q3'!$B$20:$B$28</c:f>
              <c:strCache>
                <c:ptCount val="9"/>
                <c:pt idx="0">
                  <c:v>靠背整体硬度</c:v>
                </c:pt>
                <c:pt idx="1">
                  <c:v>坐垫整体硬度</c:v>
                </c:pt>
                <c:pt idx="2">
                  <c:v>臀部区座垫硬度</c:v>
                </c:pt>
                <c:pt idx="3">
                  <c:v>大腿区座垫硬度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</c:strCache>
            </c:strRef>
          </c:cat>
          <c:val>
            <c:numRef>
              <c:f>'Q3'!$C$20:$C$28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ser>
          <c:idx val="1"/>
          <c:order val="1"/>
          <c:tx>
            <c:strRef>
              <c:f>'Q3'!$D$19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rgbClr val="A3BE57"/>
            </a:solidFill>
            <a:ln>
              <a:solidFill>
                <a:srgbClr val="A3BE57"/>
              </a:solidFill>
            </a:ln>
          </c:spPr>
          <c:invertIfNegative val="0"/>
          <c:dLbls>
            <c:delete val="1"/>
          </c:dLbls>
          <c:cat>
            <c:strRef>
              <c:f>'Q3'!$B$20:$B$28</c:f>
              <c:strCache>
                <c:ptCount val="9"/>
                <c:pt idx="0">
                  <c:v>靠背整体硬度</c:v>
                </c:pt>
                <c:pt idx="1">
                  <c:v>坐垫整体硬度</c:v>
                </c:pt>
                <c:pt idx="2">
                  <c:v>臀部区座垫硬度</c:v>
                </c:pt>
                <c:pt idx="3">
                  <c:v>大腿区座垫硬度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</c:strCache>
            </c:strRef>
          </c:cat>
          <c:val>
            <c:numRef>
              <c:f>'Q3'!$D$20:$D$28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</c:numCache>
            </c:numRef>
          </c:val>
        </c:ser>
        <c:ser>
          <c:idx val="2"/>
          <c:order val="2"/>
          <c:tx>
            <c:strRef>
              <c:f>'Q3'!$E$19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rgbClr val="FF9C9C"/>
            </a:solidFill>
            <a:ln>
              <a:solidFill>
                <a:srgbClr val="FF9C9C"/>
              </a:solidFill>
            </a:ln>
          </c:spPr>
          <c:invertIfNegative val="0"/>
          <c:dLbls>
            <c:delete val="1"/>
          </c:dLbls>
          <c:cat>
            <c:strRef>
              <c:f>'Q3'!$B$20:$B$28</c:f>
              <c:strCache>
                <c:ptCount val="9"/>
                <c:pt idx="0">
                  <c:v>靠背整体硬度</c:v>
                </c:pt>
                <c:pt idx="1">
                  <c:v>坐垫整体硬度</c:v>
                </c:pt>
                <c:pt idx="2">
                  <c:v>臀部区座垫硬度</c:v>
                </c:pt>
                <c:pt idx="3">
                  <c:v>大腿区座垫硬度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</c:strCache>
            </c:strRef>
          </c:cat>
          <c:val>
            <c:numRef>
              <c:f>'Q3'!$E$20:$E$28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5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ser>
          <c:idx val="3"/>
          <c:order val="3"/>
          <c:tx>
            <c:strRef>
              <c:f>'Q3'!$F$19</c:f>
              <c:strCache>
                <c:ptCount val="1"/>
                <c:pt idx="0">
                  <c:v>0 正好</c:v>
                </c:pt>
              </c:strCache>
            </c:strRef>
          </c:tx>
          <c:spPr>
            <a:solidFill>
              <a:srgbClr val="48CFEF"/>
            </a:solidFill>
            <a:ln>
              <a:solidFill>
                <a:srgbClr val="48CFEF"/>
              </a:solidFill>
            </a:ln>
          </c:spPr>
          <c:invertIfNegative val="0"/>
          <c:dLbls>
            <c:delete val="1"/>
          </c:dLbls>
          <c:cat>
            <c:strRef>
              <c:f>'Q3'!$B$20:$B$28</c:f>
              <c:strCache>
                <c:ptCount val="9"/>
                <c:pt idx="0">
                  <c:v>靠背整体硬度</c:v>
                </c:pt>
                <c:pt idx="1">
                  <c:v>坐垫整体硬度</c:v>
                </c:pt>
                <c:pt idx="2">
                  <c:v>臀部区座垫硬度</c:v>
                </c:pt>
                <c:pt idx="3">
                  <c:v>大腿区座垫硬度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</c:strCache>
            </c:strRef>
          </c:cat>
          <c:val>
            <c:numRef>
              <c:f>'Q3'!$F$20:$F$28</c:f>
              <c:numCache>
                <c:formatCode>General</c:formatCode>
                <c:ptCount val="9"/>
                <c:pt idx="0">
                  <c:v>7</c:v>
                </c:pt>
                <c:pt idx="1">
                  <c:v>9</c:v>
                </c:pt>
                <c:pt idx="2">
                  <c:v>10</c:v>
                </c:pt>
                <c:pt idx="3">
                  <c:v>6</c:v>
                </c:pt>
                <c:pt idx="4">
                  <c:v>10</c:v>
                </c:pt>
                <c:pt idx="5">
                  <c:v>9</c:v>
                </c:pt>
                <c:pt idx="6">
                  <c:v>8</c:v>
                </c:pt>
                <c:pt idx="7">
                  <c:v>9</c:v>
                </c:pt>
                <c:pt idx="8">
                  <c:v>2</c:v>
                </c:pt>
              </c:numCache>
            </c:numRef>
          </c:val>
        </c:ser>
        <c:ser>
          <c:idx val="4"/>
          <c:order val="4"/>
          <c:tx>
            <c:strRef>
              <c:f>'Q3'!$G$19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5BF6E"/>
            </a:solidFill>
            <a:ln>
              <a:solidFill>
                <a:srgbClr val="25BF6E"/>
              </a:solidFill>
            </a:ln>
          </c:spPr>
          <c:invertIfNegative val="0"/>
          <c:dLbls>
            <c:delete val="1"/>
          </c:dLbls>
          <c:cat>
            <c:strRef>
              <c:f>'Q3'!$B$20:$B$28</c:f>
              <c:strCache>
                <c:ptCount val="9"/>
                <c:pt idx="0">
                  <c:v>靠背整体硬度</c:v>
                </c:pt>
                <c:pt idx="1">
                  <c:v>坐垫整体硬度</c:v>
                </c:pt>
                <c:pt idx="2">
                  <c:v>臀部区座垫硬度</c:v>
                </c:pt>
                <c:pt idx="3">
                  <c:v>大腿区座垫硬度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</c:strCache>
            </c:strRef>
          </c:cat>
          <c:val>
            <c:numRef>
              <c:f>'Q3'!$G$20:$G$28</c:f>
              <c:numCache>
                <c:formatCode>General</c:formatCode>
                <c:ptCount val="9"/>
                <c:pt idx="0">
                  <c:v>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4</c:v>
                </c:pt>
                <c:pt idx="7">
                  <c:v>1</c:v>
                </c:pt>
                <c:pt idx="8">
                  <c:v>9</c:v>
                </c:pt>
              </c:numCache>
            </c:numRef>
          </c:val>
        </c:ser>
        <c:ser>
          <c:idx val="5"/>
          <c:order val="5"/>
          <c:tx>
            <c:strRef>
              <c:f>'Q3'!$H$19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EA5F35"/>
            </a:solidFill>
            <a:ln>
              <a:solidFill>
                <a:srgbClr val="EA5F35"/>
              </a:solidFill>
            </a:ln>
          </c:spPr>
          <c:invertIfNegative val="0"/>
          <c:dLbls>
            <c:delete val="1"/>
          </c:dLbls>
          <c:cat>
            <c:strRef>
              <c:f>'Q3'!$B$20:$B$28</c:f>
              <c:strCache>
                <c:ptCount val="9"/>
                <c:pt idx="0">
                  <c:v>靠背整体硬度</c:v>
                </c:pt>
                <c:pt idx="1">
                  <c:v>坐垫整体硬度</c:v>
                </c:pt>
                <c:pt idx="2">
                  <c:v>臀部区座垫硬度</c:v>
                </c:pt>
                <c:pt idx="3">
                  <c:v>大腿区座垫硬度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</c:strCache>
            </c:strRef>
          </c:cat>
          <c:val>
            <c:numRef>
              <c:f>'Q3'!$H$20:$H$28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ser>
          <c:idx val="6"/>
          <c:order val="6"/>
          <c:tx>
            <c:strRef>
              <c:f>'Q3'!$I$19</c:f>
              <c:strCache>
                <c:ptCount val="1"/>
                <c:pt idx="0">
                  <c:v>3 太硬</c:v>
                </c:pt>
              </c:strCache>
            </c:strRef>
          </c:tx>
          <c:spPr>
            <a:solidFill>
              <a:srgbClr val="7E85E0"/>
            </a:solidFill>
            <a:ln>
              <a:solidFill>
                <a:srgbClr val="7E85E0"/>
              </a:solidFill>
            </a:ln>
          </c:spPr>
          <c:invertIfNegative val="0"/>
          <c:dLbls>
            <c:delete val="1"/>
          </c:dLbls>
          <c:cat>
            <c:strRef>
              <c:f>'Q3'!$B$20:$B$28</c:f>
              <c:strCache>
                <c:ptCount val="9"/>
                <c:pt idx="0">
                  <c:v>靠背整体硬度</c:v>
                </c:pt>
                <c:pt idx="1">
                  <c:v>坐垫整体硬度</c:v>
                </c:pt>
                <c:pt idx="2">
                  <c:v>臀部区座垫硬度</c:v>
                </c:pt>
                <c:pt idx="3">
                  <c:v>大腿区座垫硬度</c:v>
                </c:pt>
                <c:pt idx="4">
                  <c:v>座垫侧翼硬度</c:v>
                </c:pt>
                <c:pt idx="5">
                  <c:v>腰部区靠背硬度</c:v>
                </c:pt>
                <c:pt idx="6">
                  <c:v>肩部区靠背硬度</c:v>
                </c:pt>
                <c:pt idx="7">
                  <c:v>靠背侧翼硬度</c:v>
                </c:pt>
                <c:pt idx="8">
                  <c:v>头枕硬度</c:v>
                </c:pt>
              </c:strCache>
            </c:strRef>
          </c:cat>
          <c:val>
            <c:numRef>
              <c:f>'Q3'!$I$20:$I$28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82227936"/>
        <c:axId val="282228328"/>
      </c:barChart>
      <c:catAx>
        <c:axId val="282227936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228328"/>
        <c:crosses val="autoZero"/>
        <c:auto val="1"/>
        <c:lblAlgn val="ctr"/>
        <c:lblOffset val="100"/>
        <c:noMultiLvlLbl val="0"/>
      </c:catAx>
      <c:valAx>
        <c:axId val="282228328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822279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95556146746586"/>
          <c:y val="0.218320709911261"/>
          <c:w val="0.128484843845024"/>
          <c:h val="0.694565179352581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800"/>
      </a:pPr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453" cy="3509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705" tIns="45853" rIns="91705" bIns="45853" numCol="1" anchor="t" anchorCtr="0" compatLnSpc="1"/>
          <a:lstStyle>
            <a:lvl1pPr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Header - Use 'Insert &gt;Header &amp; Footer' to modify this text and ‘Apply to all’</a:t>
            </a:r>
            <a:endParaRPr lang="de-DE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4776" y="0"/>
            <a:ext cx="4029453" cy="3509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705" tIns="45853" rIns="91705" bIns="45853" numCol="1" anchor="t" anchorCtr="0" compatLnSpc="1"/>
          <a:lstStyle>
            <a:lvl1pPr algn="r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8367"/>
            <a:ext cx="4029453" cy="3509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705" tIns="45853" rIns="91705" bIns="45853" numCol="1" anchor="b" anchorCtr="0" compatLnSpc="1"/>
          <a:lstStyle>
            <a:lvl1pPr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Footer - Use 'Insert &gt;Header &amp; Footer' to modify this text and ‘Apply to all’</a:t>
            </a:r>
            <a:endParaRPr lang="de-DE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4776" y="6658367"/>
            <a:ext cx="4029453" cy="3509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705" tIns="45853" rIns="91705" bIns="45853" numCol="1" anchor="b" anchorCtr="0" compatLnSpc="1"/>
          <a:lstStyle>
            <a:lvl1pPr algn="r">
              <a:defRPr sz="1200"/>
            </a:lvl1pPr>
          </a:lstStyle>
          <a:p>
            <a:fld id="{89DDC178-408E-43EE-BF8A-7CB72437D5D5}" type="slidenum">
              <a:rPr lang="de-DE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image" Target="../media/image5.emf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23850" y="162370"/>
            <a:ext cx="4410521" cy="3106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0">
                <a:solidFill>
                  <a:schemeClr val="bg2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Header - Use 'Insert &gt;Header &amp; Footer' to modify this text and ‘Apply to all’</a:t>
            </a:r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935159" y="162371"/>
            <a:ext cx="4029453" cy="3106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r">
              <a:defRPr sz="1000">
                <a:solidFill>
                  <a:schemeClr val="bg2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23851" y="620712"/>
            <a:ext cx="4410520" cy="5832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de-DE" noProof="0" dirty="0" smtClean="0"/>
              <a:t>Indent level 0 (Use for headings)</a:t>
            </a:r>
            <a:endParaRPr lang="de-DE" noProof="0" dirty="0" smtClean="0"/>
          </a:p>
          <a:p>
            <a:pPr lvl="1"/>
            <a:r>
              <a:rPr lang="de-DE" noProof="0" dirty="0" smtClean="0"/>
              <a:t>Indent Level 1 (Use for paragraph text)</a:t>
            </a:r>
            <a:endParaRPr lang="de-DE" noProof="0" dirty="0" smtClean="0"/>
          </a:p>
          <a:p>
            <a:pPr lvl="2"/>
            <a:r>
              <a:rPr lang="de-DE" noProof="0" dirty="0" smtClean="0"/>
              <a:t>Indent Level 2 (First level bullets)</a:t>
            </a:r>
            <a:endParaRPr lang="de-DE" noProof="0" dirty="0" smtClean="0"/>
          </a:p>
          <a:p>
            <a:pPr lvl="3"/>
            <a:r>
              <a:rPr lang="de-DE" noProof="0" dirty="0" smtClean="0"/>
              <a:t>Indent Level 3 (Second level bullets)</a:t>
            </a:r>
            <a:endParaRPr lang="de-DE" noProof="0" dirty="0" smtClean="0"/>
          </a:p>
          <a:p>
            <a:pPr lvl="4"/>
            <a:r>
              <a:rPr lang="de-DE" noProof="0" dirty="0" smtClean="0"/>
              <a:t>Indent Level 4</a:t>
            </a:r>
            <a:endParaRPr lang="de-DE" noProof="0" dirty="0" smtClean="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639763" y="6592889"/>
            <a:ext cx="1100137" cy="92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>
            <a:lvl1pPr>
              <a:defRPr sz="1000" noProof="1" smtClean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z="600">
                <a:solidFill>
                  <a:srgbClr val="000000"/>
                </a:solidFill>
                <a:cs typeface="+mn-cs"/>
              </a:rPr>
              <a:t>Johnson Controls, Inc. —</a:t>
            </a:r>
            <a:endParaRPr lang="en-GB" sz="6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10" name="Picture 9" descr="JCI_RGB.emf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687" y="6427491"/>
            <a:ext cx="811925" cy="35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1"/>
          <p:cNvSpPr>
            <a:spLocks noGrp="1"/>
          </p:cNvSpPr>
          <p:nvPr>
            <p:ph type="ftr" sz="quarter" idx="4"/>
          </p:nvPr>
        </p:nvSpPr>
        <p:spPr>
          <a:xfrm>
            <a:off x="1532062" y="6543010"/>
            <a:ext cx="4750467" cy="19367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Footer - Use 'Insert &gt;Header &amp; Footer' to modify this text and ‘Apply to all’</a:t>
            </a:r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5020556" y="3782235"/>
            <a:ext cx="51777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smtClean="0">
                <a:solidFill>
                  <a:schemeClr val="bg2"/>
                </a:solidFill>
              </a:rPr>
              <a:t>Notes:</a:t>
            </a:r>
            <a:endParaRPr lang="en-GB" sz="1400">
              <a:solidFill>
                <a:schemeClr val="bg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232468" y="6534817"/>
            <a:ext cx="335164" cy="19551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90D93DA3-2A01-4D17-B1E9-D362EE71B141}" type="slidenum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03800" y="697417"/>
            <a:ext cx="3960812" cy="29716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ts val="0"/>
      </a:spcBef>
      <a:spcAft>
        <a:spcPts val="600"/>
      </a:spcAft>
      <a:defRPr sz="1600" kern="1200" baseline="0">
        <a:solidFill>
          <a:schemeClr val="tx2"/>
        </a:solidFill>
        <a:latin typeface="Arial" panose="020B0604020202020204" pitchFamily="34" charset="0"/>
        <a:ea typeface="+mn-ea"/>
        <a:cs typeface="+mn-cs"/>
      </a:defRPr>
    </a:lvl1pPr>
    <a:lvl2pPr marL="0" indent="0" algn="l" rtl="0" eaLnBrk="0" fontAlgn="base" hangingPunct="0">
      <a:lnSpc>
        <a:spcPct val="110000"/>
      </a:lnSpc>
      <a:spcBef>
        <a:spcPts val="0"/>
      </a:spcBef>
      <a:spcAft>
        <a:spcPts val="600"/>
      </a:spcAft>
      <a:buFontTx/>
      <a:buNone/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79705" indent="-179705" algn="l" rtl="0" eaLnBrk="0" fontAlgn="base" hangingPunct="0">
      <a:lnSpc>
        <a:spcPct val="110000"/>
      </a:lnSpc>
      <a:spcBef>
        <a:spcPts val="0"/>
      </a:spcBef>
      <a:spcAft>
        <a:spcPct val="0"/>
      </a:spcAft>
      <a:buFont typeface="Wingdings" panose="05000000000000000000" pitchFamily="2" charset="2"/>
      <a:buChar char="n"/>
      <a:defRPr sz="1100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358775" indent="-179705" algn="l" rtl="0" eaLnBrk="0" fontAlgn="base" hangingPunct="0">
      <a:lnSpc>
        <a:spcPct val="110000"/>
      </a:lnSpc>
      <a:spcBef>
        <a:spcPts val="0"/>
      </a:spcBef>
      <a:spcAft>
        <a:spcPct val="0"/>
      </a:spcAft>
      <a:buFont typeface="Wingdings" panose="05000000000000000000" pitchFamily="2" charset="2"/>
      <a:buChar char="n"/>
      <a:defRPr sz="1100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538480" indent="-179705" algn="l" rtl="0" eaLnBrk="0" fontAlgn="base" hangingPunct="0">
      <a:lnSpc>
        <a:spcPct val="110000"/>
      </a:lnSpc>
      <a:spcBef>
        <a:spcPts val="0"/>
      </a:spcBef>
      <a:spcAft>
        <a:spcPct val="0"/>
      </a:spcAft>
      <a:buFont typeface="Wingdings" panose="05000000000000000000" pitchFamily="2" charset="2"/>
      <a:buChar char="n"/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 bwMode="auto">
          <a:xfrm>
            <a:off x="0" y="3384000"/>
            <a:ext cx="9144000" cy="1188000"/>
          </a:xfrm>
          <a:solidFill>
            <a:schemeClr val="tx2"/>
          </a:solidFill>
        </p:spPr>
        <p:txBody>
          <a:bodyPr lIns="756000" rIns="180000" anchor="ctr"/>
          <a:lstStyle>
            <a:lvl1pPr mar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 typeface="Wingdings" panose="05000000000000000000" pitchFamily="2" charset="2"/>
              <a:buNone/>
              <a:defRPr lang="en-GB" sz="2800" b="0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-1"/>
            <a:ext cx="9144000" cy="34337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9144000" cy="3429002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marR="0" indent="0" algn="ctr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Tx/>
              <a:buFont typeface="Wingdings" panose="05000000000000000000" pitchFamily="2" charset="2"/>
              <a:buNone/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6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761999" y="4850355"/>
            <a:ext cx="4972233" cy="839322"/>
          </a:xfrm>
          <a:prstGeom prst="rect">
            <a:avLst/>
          </a:prstGeom>
        </p:spPr>
        <p:txBody>
          <a:bodyPr lIns="0" rIns="0"/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  <a:lvl2pPr marL="0" indent="1905">
              <a:spcAft>
                <a:spcPts val="0"/>
              </a:spcAft>
              <a:buNone/>
              <a:defRPr sz="1400" i="1" baseline="0">
                <a:solidFill>
                  <a:schemeClr val="tx1"/>
                </a:solidFill>
              </a:defRPr>
            </a:lvl2pPr>
            <a:lvl3pPr marL="180975" indent="-179705">
              <a:spcAft>
                <a:spcPts val="0"/>
              </a:spcAft>
              <a:defRPr/>
            </a:lvl3pPr>
            <a:lvl4pPr marL="361950" indent="-179705">
              <a:defRPr/>
            </a:lvl4pPr>
            <a:lvl5pPr marL="542925" indent="-179705">
              <a:defRPr/>
            </a:lvl5pPr>
            <a:lvl6pPr marL="714375" indent="-179705">
              <a:defRPr/>
            </a:lvl6pPr>
            <a:lvl7pPr marL="895350" indent="-160655">
              <a:spcBef>
                <a:spcPts val="0"/>
              </a:spcBef>
              <a:buSzPct val="80000"/>
              <a:defRPr sz="1200"/>
            </a:lvl7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</p:txBody>
      </p:sp>
      <p:grpSp>
        <p:nvGrpSpPr>
          <p:cNvPr id="13" name="Group 39"/>
          <p:cNvGrpSpPr/>
          <p:nvPr userDrawn="1"/>
        </p:nvGrpSpPr>
        <p:grpSpPr bwMode="white">
          <a:xfrm>
            <a:off x="-578012" y="0"/>
            <a:ext cx="503400" cy="6865938"/>
            <a:chOff x="-578175" y="0"/>
            <a:chExt cx="503840" cy="6865432"/>
          </a:xfrm>
        </p:grpSpPr>
        <p:sp>
          <p:nvSpPr>
            <p:cNvPr id="14" name="Rectangle 13"/>
            <p:cNvSpPr/>
            <p:nvPr userDrawn="1"/>
          </p:nvSpPr>
          <p:spPr bwMode="white">
            <a:xfrm>
              <a:off x="-565302" y="0"/>
              <a:ext cx="490967" cy="6865432"/>
            </a:xfrm>
            <a:prstGeom prst="rect">
              <a:avLst/>
            </a:prstGeom>
            <a:solidFill>
              <a:srgbClr val="FF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grpSp>
          <p:nvGrpSpPr>
            <p:cNvPr id="15" name="Group 41"/>
            <p:cNvGrpSpPr/>
            <p:nvPr userDrawn="1"/>
          </p:nvGrpSpPr>
          <p:grpSpPr bwMode="white">
            <a:xfrm>
              <a:off x="-307801" y="1143000"/>
              <a:ext cx="233465" cy="4572000"/>
              <a:chOff x="-361009" y="1143000"/>
              <a:chExt cx="286674" cy="4572000"/>
            </a:xfrm>
          </p:grpSpPr>
          <p:cxnSp>
            <p:nvCxnSpPr>
              <p:cNvPr id="30" name="Straight Connector 29"/>
              <p:cNvCxnSpPr/>
              <p:nvPr userDrawn="1"/>
            </p:nvCxnSpPr>
            <p:spPr bwMode="white">
              <a:xfrm flipH="1">
                <a:off x="-361132" y="5714579"/>
                <a:ext cx="28679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 bwMode="white">
              <a:xfrm flipH="1">
                <a:off x="-361132" y="4571663"/>
                <a:ext cx="28679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 bwMode="white">
              <a:xfrm flipH="1">
                <a:off x="-361132" y="2285832"/>
                <a:ext cx="28679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 bwMode="white">
              <a:xfrm flipH="1">
                <a:off x="-361132" y="1142916"/>
                <a:ext cx="28679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28"/>
            <p:cNvGrpSpPr/>
            <p:nvPr userDrawn="1"/>
          </p:nvGrpSpPr>
          <p:grpSpPr bwMode="white">
            <a:xfrm>
              <a:off x="-307801" y="0"/>
              <a:ext cx="233466" cy="6865432"/>
              <a:chOff x="-564989" y="0"/>
              <a:chExt cx="490654" cy="6865432"/>
            </a:xfrm>
          </p:grpSpPr>
          <p:cxnSp>
            <p:nvCxnSpPr>
              <p:cNvPr id="24" name="Straight Connector 23"/>
              <p:cNvCxnSpPr/>
              <p:nvPr userDrawn="1"/>
            </p:nvCxnSpPr>
            <p:spPr bwMode="white">
              <a:xfrm flipH="1">
                <a:off x="-361508" y="0"/>
                <a:ext cx="287173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 userDrawn="1"/>
            </p:nvCxnSpPr>
            <p:spPr bwMode="white">
              <a:xfrm flipH="1">
                <a:off x="-565199" y="0"/>
                <a:ext cx="490864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 bwMode="white">
              <a:xfrm flipH="1">
                <a:off x="-565199" y="1715962"/>
                <a:ext cx="490864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 bwMode="white">
              <a:xfrm flipH="1">
                <a:off x="-565199" y="3433510"/>
                <a:ext cx="490864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 bwMode="white">
              <a:xfrm flipH="1">
                <a:off x="-565199" y="5149470"/>
                <a:ext cx="490864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 bwMode="white">
              <a:xfrm flipH="1">
                <a:off x="-565199" y="6865432"/>
                <a:ext cx="490864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43"/>
            <p:cNvSpPr txBox="1">
              <a:spLocks noChangeArrowheads="1"/>
            </p:cNvSpPr>
            <p:nvPr userDrawn="1"/>
          </p:nvSpPr>
          <p:spPr bwMode="white">
            <a:xfrm>
              <a:off x="-578175" y="1028624"/>
              <a:ext cx="329225" cy="21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GB" altLang="en-US" sz="800" smtClean="0">
                  <a:solidFill>
                    <a:srgbClr val="A6A6A6"/>
                  </a:solidFill>
                  <a:cs typeface="Arial" panose="020B0604020202020204" pitchFamily="34" charset="0"/>
                </a:rPr>
                <a:t>1/6</a:t>
              </a:r>
              <a:endParaRPr lang="en-GB" altLang="en-US" sz="800" smtClean="0">
                <a:solidFill>
                  <a:srgbClr val="A6A6A6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" name="TextBox 44"/>
            <p:cNvSpPr txBox="1">
              <a:spLocks noChangeArrowheads="1"/>
            </p:cNvSpPr>
            <p:nvPr userDrawn="1"/>
          </p:nvSpPr>
          <p:spPr bwMode="white">
            <a:xfrm>
              <a:off x="-578175" y="2182652"/>
              <a:ext cx="329225" cy="21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GB" altLang="en-US" sz="800" smtClean="0">
                  <a:solidFill>
                    <a:srgbClr val="A6A6A6"/>
                  </a:solidFill>
                  <a:cs typeface="Arial" panose="020B0604020202020204" pitchFamily="34" charset="0"/>
                </a:rPr>
                <a:t>2/6</a:t>
              </a:r>
              <a:endParaRPr lang="en-GB" altLang="en-US" sz="800" smtClean="0">
                <a:solidFill>
                  <a:srgbClr val="A6A6A6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" name="TextBox 45"/>
            <p:cNvSpPr txBox="1">
              <a:spLocks noChangeArrowheads="1"/>
            </p:cNvSpPr>
            <p:nvPr userDrawn="1"/>
          </p:nvSpPr>
          <p:spPr bwMode="white">
            <a:xfrm>
              <a:off x="-578175" y="4463721"/>
              <a:ext cx="329225" cy="21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GB" altLang="en-US" sz="800" smtClean="0">
                  <a:solidFill>
                    <a:srgbClr val="A6A6A6"/>
                  </a:solidFill>
                  <a:cs typeface="Arial" panose="020B0604020202020204" pitchFamily="34" charset="0"/>
                </a:rPr>
                <a:t>4/6</a:t>
              </a:r>
              <a:endParaRPr lang="en-GB" altLang="en-US" sz="800" smtClean="0">
                <a:solidFill>
                  <a:srgbClr val="A6A6A6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0" name="TextBox 46"/>
            <p:cNvSpPr txBox="1">
              <a:spLocks noChangeArrowheads="1"/>
            </p:cNvSpPr>
            <p:nvPr userDrawn="1"/>
          </p:nvSpPr>
          <p:spPr bwMode="white">
            <a:xfrm>
              <a:off x="-578175" y="5601875"/>
              <a:ext cx="329225" cy="21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GB" altLang="en-US" sz="800" smtClean="0">
                  <a:solidFill>
                    <a:srgbClr val="A6A6A6"/>
                  </a:solidFill>
                  <a:cs typeface="Arial" panose="020B0604020202020204" pitchFamily="34" charset="0"/>
                </a:rPr>
                <a:t>5/6</a:t>
              </a:r>
              <a:endParaRPr lang="en-GB" altLang="en-US" sz="800" smtClean="0">
                <a:solidFill>
                  <a:srgbClr val="A6A6A6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" name="TextBox 47"/>
            <p:cNvSpPr txBox="1">
              <a:spLocks noChangeArrowheads="1"/>
            </p:cNvSpPr>
            <p:nvPr userDrawn="1"/>
          </p:nvSpPr>
          <p:spPr bwMode="white">
            <a:xfrm>
              <a:off x="-578175" y="1611194"/>
              <a:ext cx="329225" cy="21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GB" altLang="en-US" sz="800" smtClean="0">
                  <a:solidFill>
                    <a:srgbClr val="A6A6A6"/>
                  </a:solidFill>
                  <a:cs typeface="Arial" panose="020B0604020202020204" pitchFamily="34" charset="0"/>
                </a:rPr>
                <a:t>1/4</a:t>
              </a:r>
              <a:endParaRPr lang="en-GB" altLang="en-US" sz="800" smtClean="0">
                <a:solidFill>
                  <a:srgbClr val="A6A6A6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TextBox 48"/>
            <p:cNvSpPr txBox="1">
              <a:spLocks noChangeArrowheads="1"/>
            </p:cNvSpPr>
            <p:nvPr userDrawn="1"/>
          </p:nvSpPr>
          <p:spPr bwMode="white">
            <a:xfrm>
              <a:off x="-578175" y="5049466"/>
              <a:ext cx="329225" cy="21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GB" altLang="en-US" sz="800" smtClean="0">
                  <a:solidFill>
                    <a:srgbClr val="A6A6A6"/>
                  </a:solidFill>
                  <a:cs typeface="Arial" panose="020B0604020202020204" pitchFamily="34" charset="0"/>
                </a:rPr>
                <a:t>3/4</a:t>
              </a:r>
              <a:endParaRPr lang="en-GB" altLang="en-US" sz="800" smtClean="0">
                <a:solidFill>
                  <a:srgbClr val="A6A6A6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3" name="TextBox 49"/>
            <p:cNvSpPr txBox="1">
              <a:spLocks noChangeArrowheads="1"/>
            </p:cNvSpPr>
            <p:nvPr userDrawn="1"/>
          </p:nvSpPr>
          <p:spPr bwMode="white">
            <a:xfrm>
              <a:off x="-578175" y="3338267"/>
              <a:ext cx="329225" cy="21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GB" altLang="en-US" sz="800" smtClean="0">
                  <a:solidFill>
                    <a:srgbClr val="A6A6A6"/>
                  </a:solidFill>
                  <a:cs typeface="Arial" panose="020B0604020202020204" pitchFamily="34" charset="0"/>
                </a:rPr>
                <a:t>1/2</a:t>
              </a:r>
              <a:endParaRPr lang="en-GB" altLang="en-US" sz="800" smtClean="0">
                <a:solidFill>
                  <a:srgbClr val="A6A6A6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 39"/>
          <p:cNvGrpSpPr/>
          <p:nvPr userDrawn="1"/>
        </p:nvGrpSpPr>
        <p:grpSpPr bwMode="white">
          <a:xfrm>
            <a:off x="3" y="-325436"/>
            <a:ext cx="9144000" cy="233362"/>
            <a:chOff x="3" y="-325436"/>
            <a:chExt cx="9144000" cy="233362"/>
          </a:xfrm>
        </p:grpSpPr>
        <p:sp>
          <p:nvSpPr>
            <p:cNvPr id="41" name="Rectangle 40"/>
            <p:cNvSpPr/>
            <p:nvPr userDrawn="1"/>
          </p:nvSpPr>
          <p:spPr bwMode="white">
            <a:xfrm rot="5400000">
              <a:off x="4455322" y="-4780754"/>
              <a:ext cx="233361" cy="9144000"/>
            </a:xfrm>
            <a:prstGeom prst="rect">
              <a:avLst/>
            </a:prstGeom>
            <a:solidFill>
              <a:srgbClr val="FF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42" name="Straight Connector 41"/>
            <p:cNvCxnSpPr/>
            <p:nvPr userDrawn="1"/>
          </p:nvCxnSpPr>
          <p:spPr bwMode="white">
            <a:xfrm rot="16200000" flipH="1">
              <a:off x="351632" y="-208755"/>
              <a:ext cx="23336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white">
            <a:xfrm rot="16200000" flipH="1">
              <a:off x="8559007" y="-208755"/>
              <a:ext cx="23336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white">
            <a:xfrm rot="16200000" flipH="1">
              <a:off x="4279900" y="-208755"/>
              <a:ext cx="23336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white">
            <a:xfrm rot="16200000" flipH="1">
              <a:off x="4637089" y="-208755"/>
              <a:ext cx="23336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35"/>
          <p:cNvSpPr txBox="1">
            <a:spLocks noChangeArrowheads="1"/>
          </p:cNvSpPr>
          <p:nvPr userDrawn="1"/>
        </p:nvSpPr>
        <p:spPr bwMode="auto">
          <a:xfrm>
            <a:off x="128588" y="1143000"/>
            <a:ext cx="1152525" cy="868186"/>
          </a:xfrm>
          <a:prstGeom prst="rect">
            <a:avLst/>
          </a:prstGeom>
          <a:solidFill>
            <a:srgbClr val="F5C4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33" tIns="10795" rIns="18033" bIns="1079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Aft>
                <a:spcPts val="600"/>
              </a:spcAft>
              <a:defRPr/>
            </a:pPr>
            <a:endParaRPr lang="en-US" altLang="zh-CN" sz="10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 eaLnBrk="1" hangingPunct="1">
              <a:spcAft>
                <a:spcPts val="600"/>
              </a:spcAft>
              <a:defRPr/>
            </a:pPr>
            <a:r>
              <a:rPr lang="zh-CN" altLang="en-US" sz="1000" dirty="0" smtClean="0">
                <a:solidFill>
                  <a:schemeClr val="bg1"/>
                </a:solidFill>
                <a:cs typeface="Arial" panose="020B0604020202020204" pitchFamily="34" charset="0"/>
              </a:rPr>
              <a:t>移动图片后，</a:t>
            </a:r>
            <a:endParaRPr lang="en-US" altLang="zh-CN" sz="10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 eaLnBrk="1" hangingPunct="1">
              <a:spcAft>
                <a:spcPts val="600"/>
              </a:spcAft>
              <a:defRPr/>
            </a:pPr>
            <a:r>
              <a:rPr lang="zh-CN" altLang="en-US" sz="1000" dirty="0" smtClean="0">
                <a:solidFill>
                  <a:schemeClr val="bg1"/>
                </a:solidFill>
                <a:cs typeface="Arial" panose="020B0604020202020204" pitchFamily="34" charset="0"/>
              </a:rPr>
              <a:t>可使用</a:t>
            </a:r>
            <a:r>
              <a:rPr lang="en-US" altLang="zh-CN" sz="1000" dirty="0" smtClean="0">
                <a:solidFill>
                  <a:schemeClr val="bg1"/>
                </a:solidFill>
                <a:cs typeface="Arial" panose="020B0604020202020204" pitchFamily="34" charset="0"/>
              </a:rPr>
              <a:t>reset</a:t>
            </a:r>
            <a:r>
              <a:rPr lang="zh-CN" altLang="en-US" sz="1000" dirty="0" smtClean="0">
                <a:solidFill>
                  <a:schemeClr val="bg1"/>
                </a:solidFill>
                <a:cs typeface="Arial" panose="020B0604020202020204" pitchFamily="34" charset="0"/>
              </a:rPr>
              <a:t>键还原</a:t>
            </a:r>
            <a:endParaRPr lang="en-US" altLang="zh-CN" sz="10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 eaLnBrk="1" hangingPunct="1">
              <a:spcAft>
                <a:spcPts val="600"/>
              </a:spcAft>
              <a:defRPr/>
            </a:pPr>
            <a:endParaRPr lang="en-GB" altLang="en-US" sz="1000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9" name="TextBox 35"/>
          <p:cNvSpPr txBox="1">
            <a:spLocks noChangeArrowheads="1"/>
          </p:cNvSpPr>
          <p:nvPr userDrawn="1"/>
        </p:nvSpPr>
        <p:spPr bwMode="auto">
          <a:xfrm>
            <a:off x="7848600" y="1143000"/>
            <a:ext cx="1152525" cy="868186"/>
          </a:xfrm>
          <a:prstGeom prst="rect">
            <a:avLst/>
          </a:prstGeom>
          <a:solidFill>
            <a:srgbClr val="F5C4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33" tIns="10795" rIns="18033" bIns="1079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Aft>
                <a:spcPts val="600"/>
              </a:spcAft>
              <a:defRPr/>
            </a:pPr>
            <a:endParaRPr lang="en-US" altLang="zh-CN" sz="10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 eaLnBrk="1" hangingPunct="1">
              <a:spcAft>
                <a:spcPts val="600"/>
              </a:spcAft>
              <a:defRPr/>
            </a:pPr>
            <a:r>
              <a:rPr lang="zh-CN" altLang="en-US" sz="1000" dirty="0" smtClean="0">
                <a:solidFill>
                  <a:schemeClr val="bg1"/>
                </a:solidFill>
                <a:cs typeface="Arial" panose="020B0604020202020204" pitchFamily="34" charset="0"/>
              </a:rPr>
              <a:t>移动图片后，</a:t>
            </a:r>
            <a:endParaRPr lang="en-US" altLang="zh-CN" sz="10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 eaLnBrk="1" hangingPunct="1">
              <a:spcAft>
                <a:spcPts val="600"/>
              </a:spcAft>
              <a:defRPr/>
            </a:pPr>
            <a:r>
              <a:rPr lang="zh-CN" altLang="en-US" sz="1000" dirty="0" smtClean="0">
                <a:solidFill>
                  <a:schemeClr val="bg1"/>
                </a:solidFill>
                <a:cs typeface="Arial" panose="020B0604020202020204" pitchFamily="34" charset="0"/>
              </a:rPr>
              <a:t>可使用</a:t>
            </a:r>
            <a:r>
              <a:rPr lang="en-US" altLang="zh-CN" sz="1000" dirty="0" smtClean="0">
                <a:solidFill>
                  <a:schemeClr val="bg1"/>
                </a:solidFill>
                <a:cs typeface="Arial" panose="020B0604020202020204" pitchFamily="34" charset="0"/>
              </a:rPr>
              <a:t>reset</a:t>
            </a:r>
            <a:r>
              <a:rPr lang="zh-CN" altLang="en-US" sz="1000" dirty="0" smtClean="0">
                <a:solidFill>
                  <a:schemeClr val="bg1"/>
                </a:solidFill>
                <a:cs typeface="Arial" panose="020B0604020202020204" pitchFamily="34" charset="0"/>
              </a:rPr>
              <a:t>键还原</a:t>
            </a:r>
            <a:endParaRPr lang="en-US" altLang="zh-CN" sz="1000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 eaLnBrk="1" hangingPunct="1">
              <a:spcAft>
                <a:spcPts val="600"/>
              </a:spcAft>
              <a:defRPr/>
            </a:pPr>
            <a:endParaRPr lang="en-GB" altLang="en-US" sz="1000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6033869"/>
            <a:ext cx="2362200" cy="824131"/>
          </a:xfrm>
          <a:prstGeom prst="rect">
            <a:avLst/>
          </a:prstGeom>
        </p:spPr>
      </p:pic>
      <p:sp>
        <p:nvSpPr>
          <p:cNvPr id="38" name="日期占位符 2"/>
          <p:cNvSpPr txBox="1"/>
          <p:nvPr userDrawn="1"/>
        </p:nvSpPr>
        <p:spPr>
          <a:xfrm>
            <a:off x="762000" y="6315989"/>
            <a:ext cx="286323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ct val="20000"/>
              </a:spcBef>
              <a:spcAft>
                <a:spcPts val="0"/>
              </a:spcAft>
              <a:buFont typeface="Arial" panose="020B0604020202020204"/>
              <a:buNone/>
              <a:defRPr/>
            </a:pPr>
            <a:r>
              <a:rPr lang="en-US" altLang="zh-CN" dirty="0" smtClean="0">
                <a:solidFill>
                  <a:prstClr val="white">
                    <a:lumMod val="50000"/>
                  </a:prstClr>
                </a:solidFill>
                <a:latin typeface="Adient Sans"/>
              </a:rPr>
              <a:t>Comfort</a:t>
            </a:r>
            <a:r>
              <a:rPr lang="en-US" altLang="zh-CN" baseline="0" dirty="0" smtClean="0">
                <a:solidFill>
                  <a:prstClr val="white">
                    <a:lumMod val="50000"/>
                  </a:prstClr>
                </a:solidFill>
                <a:latin typeface="Adient Sans"/>
              </a:rPr>
              <a:t> Evaluation Report</a:t>
            </a:r>
            <a:endParaRPr lang="en-US" altLang="zh-CN" dirty="0">
              <a:solidFill>
                <a:prstClr val="white">
                  <a:lumMod val="50000"/>
                </a:prstClr>
              </a:solidFill>
              <a:latin typeface="Adient San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68313" y="1144589"/>
            <a:ext cx="8207375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7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6371870"/>
            <a:ext cx="4104000" cy="310302"/>
          </a:xfrm>
          <a:prstGeom prst="rect">
            <a:avLst/>
          </a:prstGeom>
        </p:spPr>
      </p:pic>
      <p:pic>
        <p:nvPicPr>
          <p:cNvPr id="8" name="图片 11" descr="左右组合彩色稿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7357863" y="6216104"/>
            <a:ext cx="1462609" cy="429899"/>
          </a:xfrm>
          <a:prstGeom prst="rect">
            <a:avLst/>
          </a:prstGeom>
        </p:spPr>
      </p:pic>
      <p:sp>
        <p:nvSpPr>
          <p:cNvPr id="11" name="日期占位符 2"/>
          <p:cNvSpPr txBox="1"/>
          <p:nvPr userDrawn="1"/>
        </p:nvSpPr>
        <p:spPr>
          <a:xfrm>
            <a:off x="762000" y="6315989"/>
            <a:ext cx="286323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ct val="20000"/>
              </a:spcBef>
              <a:spcAft>
                <a:spcPts val="0"/>
              </a:spcAft>
              <a:buFont typeface="Arial" panose="020B0604020202020204"/>
              <a:buNone/>
              <a:defRPr/>
            </a:pPr>
            <a:r>
              <a:rPr lang="en-US" altLang="zh-CN" dirty="0" smtClean="0">
                <a:solidFill>
                  <a:prstClr val="white">
                    <a:lumMod val="50000"/>
                  </a:prstClr>
                </a:solidFill>
                <a:latin typeface="Adient Sans"/>
              </a:rPr>
              <a:t>Comfort</a:t>
            </a:r>
            <a:r>
              <a:rPr lang="en-US" altLang="zh-CN" baseline="0" dirty="0" smtClean="0">
                <a:solidFill>
                  <a:prstClr val="white">
                    <a:lumMod val="50000"/>
                  </a:prstClr>
                </a:solidFill>
                <a:latin typeface="Adient Sans"/>
              </a:rPr>
              <a:t> Evaluation Report</a:t>
            </a:r>
            <a:endParaRPr lang="en-US" altLang="zh-CN" dirty="0">
              <a:solidFill>
                <a:prstClr val="white">
                  <a:lumMod val="50000"/>
                </a:prstClr>
              </a:solidFill>
              <a:latin typeface="Adient Sans"/>
            </a:endParaRPr>
          </a:p>
        </p:txBody>
      </p:sp>
      <p:sp>
        <p:nvSpPr>
          <p:cNvPr id="12" name="灯片编号占位符 3"/>
          <p:cNvSpPr txBox="1"/>
          <p:nvPr userDrawn="1"/>
        </p:nvSpPr>
        <p:spPr>
          <a:xfrm>
            <a:off x="298361" y="6315989"/>
            <a:ext cx="449138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0156B14-58EA-45AD-889D-25EA21CF6FF5}" type="slidenum">
              <a:rPr lang="zh-CN" altLang="en-US" smtClean="0">
                <a:solidFill>
                  <a:prstClr val="white">
                    <a:lumMod val="50000"/>
                  </a:prstClr>
                </a:solidFill>
                <a:latin typeface="Adient Sans"/>
              </a:rPr>
            </a:fld>
            <a:endParaRPr lang="zh-CN" altLang="en-US" dirty="0">
              <a:solidFill>
                <a:prstClr val="white">
                  <a:lumMod val="50000"/>
                </a:prstClr>
              </a:solidFill>
              <a:latin typeface="Adient San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4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6371870"/>
            <a:ext cx="4104000" cy="310302"/>
          </a:xfrm>
          <a:prstGeom prst="rect">
            <a:avLst/>
          </a:prstGeom>
        </p:spPr>
      </p:pic>
      <p:pic>
        <p:nvPicPr>
          <p:cNvPr id="5" name="图片 11" descr="左右组合彩色稿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7357863" y="6216104"/>
            <a:ext cx="1462609" cy="42989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68314" y="1052513"/>
            <a:ext cx="82073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468314" y="188913"/>
            <a:ext cx="820737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en-US" dirty="0" smtClean="0"/>
              <a:t>Click to edit title (2 lines max)</a:t>
            </a:r>
            <a:endParaRPr lang="en-GB" altLang="en-US" dirty="0" smtClean="0"/>
          </a:p>
        </p:txBody>
      </p:sp>
      <p:sp>
        <p:nvSpPr>
          <p:cNvPr id="1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468314" y="1144588"/>
            <a:ext cx="8207374" cy="487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 smtClean="0"/>
              <a:t>Click to edit text (use indent for a higher bullet level)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  <a:p>
            <a:pPr lvl="5"/>
            <a:r>
              <a:rPr lang="en-US" dirty="0" smtClean="0"/>
              <a:t>Sixth Level</a:t>
            </a:r>
            <a:endParaRPr lang="en-US" dirty="0" smtClean="0"/>
          </a:p>
        </p:txBody>
      </p:sp>
      <p:grpSp>
        <p:nvGrpSpPr>
          <p:cNvPr id="2" name="Group 1"/>
          <p:cNvGrpSpPr/>
          <p:nvPr userDrawn="1"/>
        </p:nvGrpSpPr>
        <p:grpSpPr bwMode="white">
          <a:xfrm>
            <a:off x="3" y="-325436"/>
            <a:ext cx="9144000" cy="233362"/>
            <a:chOff x="3" y="-325436"/>
            <a:chExt cx="9144000" cy="233362"/>
          </a:xfrm>
        </p:grpSpPr>
        <p:sp>
          <p:nvSpPr>
            <p:cNvPr id="14" name="Rectangle 13"/>
            <p:cNvSpPr/>
            <p:nvPr userDrawn="1"/>
          </p:nvSpPr>
          <p:spPr bwMode="white">
            <a:xfrm rot="5400000">
              <a:off x="4455322" y="-4780754"/>
              <a:ext cx="233361" cy="9144000"/>
            </a:xfrm>
            <a:prstGeom prst="rect">
              <a:avLst/>
            </a:prstGeom>
            <a:solidFill>
              <a:srgbClr val="FF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15" name="Straight Connector 14"/>
            <p:cNvCxnSpPr/>
            <p:nvPr userDrawn="1"/>
          </p:nvCxnSpPr>
          <p:spPr bwMode="white">
            <a:xfrm rot="16200000" flipH="1">
              <a:off x="351632" y="-208755"/>
              <a:ext cx="23336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white">
            <a:xfrm rot="16200000" flipH="1">
              <a:off x="8559007" y="-208755"/>
              <a:ext cx="23336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white">
            <a:xfrm rot="16200000" flipH="1">
              <a:off x="4279900" y="-208755"/>
              <a:ext cx="23336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white">
            <a:xfrm rot="16200000" flipH="1">
              <a:off x="4637089" y="-208755"/>
              <a:ext cx="23336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39"/>
          <p:cNvGrpSpPr/>
          <p:nvPr userDrawn="1"/>
        </p:nvGrpSpPr>
        <p:grpSpPr bwMode="white">
          <a:xfrm>
            <a:off x="-578012" y="0"/>
            <a:ext cx="503400" cy="6865938"/>
            <a:chOff x="-578175" y="0"/>
            <a:chExt cx="503840" cy="6865432"/>
          </a:xfrm>
        </p:grpSpPr>
        <p:sp>
          <p:nvSpPr>
            <p:cNvPr id="20" name="Rectangle 19"/>
            <p:cNvSpPr/>
            <p:nvPr userDrawn="1"/>
          </p:nvSpPr>
          <p:spPr bwMode="white">
            <a:xfrm>
              <a:off x="-565302" y="0"/>
              <a:ext cx="490967" cy="6865432"/>
            </a:xfrm>
            <a:prstGeom prst="rect">
              <a:avLst/>
            </a:prstGeom>
            <a:solidFill>
              <a:srgbClr val="FF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grpSp>
          <p:nvGrpSpPr>
            <p:cNvPr id="21" name="Group 41"/>
            <p:cNvGrpSpPr/>
            <p:nvPr userDrawn="1"/>
          </p:nvGrpSpPr>
          <p:grpSpPr bwMode="white">
            <a:xfrm>
              <a:off x="-307801" y="1143000"/>
              <a:ext cx="233465" cy="4572000"/>
              <a:chOff x="-361009" y="1143000"/>
              <a:chExt cx="286674" cy="4572000"/>
            </a:xfrm>
          </p:grpSpPr>
          <p:cxnSp>
            <p:nvCxnSpPr>
              <p:cNvPr id="36" name="Straight Connector 35"/>
              <p:cNvCxnSpPr/>
              <p:nvPr userDrawn="1"/>
            </p:nvCxnSpPr>
            <p:spPr bwMode="white">
              <a:xfrm flipH="1">
                <a:off x="-361132" y="5714579"/>
                <a:ext cx="28679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 bwMode="white">
              <a:xfrm flipH="1">
                <a:off x="-361132" y="4571663"/>
                <a:ext cx="28679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 bwMode="white">
              <a:xfrm flipH="1">
                <a:off x="-361132" y="2285832"/>
                <a:ext cx="28679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 bwMode="white">
              <a:xfrm flipH="1">
                <a:off x="-361132" y="1142916"/>
                <a:ext cx="28679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8"/>
            <p:cNvGrpSpPr/>
            <p:nvPr userDrawn="1"/>
          </p:nvGrpSpPr>
          <p:grpSpPr bwMode="white">
            <a:xfrm>
              <a:off x="-307801" y="0"/>
              <a:ext cx="233466" cy="6865432"/>
              <a:chOff x="-564989" y="0"/>
              <a:chExt cx="490654" cy="6865432"/>
            </a:xfrm>
          </p:grpSpPr>
          <p:cxnSp>
            <p:nvCxnSpPr>
              <p:cNvPr id="30" name="Straight Connector 29"/>
              <p:cNvCxnSpPr/>
              <p:nvPr userDrawn="1"/>
            </p:nvCxnSpPr>
            <p:spPr bwMode="white">
              <a:xfrm flipH="1">
                <a:off x="-361508" y="0"/>
                <a:ext cx="287173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 bwMode="white">
              <a:xfrm flipH="1">
                <a:off x="-565199" y="0"/>
                <a:ext cx="490864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 bwMode="white">
              <a:xfrm flipH="1">
                <a:off x="-565199" y="1715962"/>
                <a:ext cx="490864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 bwMode="white">
              <a:xfrm flipH="1">
                <a:off x="-565199" y="3433510"/>
                <a:ext cx="490864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 bwMode="white">
              <a:xfrm flipH="1">
                <a:off x="-565199" y="5149470"/>
                <a:ext cx="490864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 bwMode="white">
              <a:xfrm flipH="1">
                <a:off x="-565199" y="6865432"/>
                <a:ext cx="490864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43"/>
            <p:cNvSpPr txBox="1">
              <a:spLocks noChangeArrowheads="1"/>
            </p:cNvSpPr>
            <p:nvPr userDrawn="1"/>
          </p:nvSpPr>
          <p:spPr bwMode="white">
            <a:xfrm>
              <a:off x="-578175" y="1028624"/>
              <a:ext cx="329225" cy="21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GB" altLang="en-US" sz="800" smtClean="0">
                  <a:solidFill>
                    <a:srgbClr val="A6A6A6"/>
                  </a:solidFill>
                  <a:cs typeface="Arial" panose="020B0604020202020204" pitchFamily="34" charset="0"/>
                </a:rPr>
                <a:t>1/6</a:t>
              </a:r>
              <a:endParaRPr lang="en-GB" altLang="en-US" sz="800" smtClean="0">
                <a:solidFill>
                  <a:srgbClr val="A6A6A6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4" name="TextBox 44"/>
            <p:cNvSpPr txBox="1">
              <a:spLocks noChangeArrowheads="1"/>
            </p:cNvSpPr>
            <p:nvPr userDrawn="1"/>
          </p:nvSpPr>
          <p:spPr bwMode="white">
            <a:xfrm>
              <a:off x="-578175" y="2182652"/>
              <a:ext cx="329225" cy="21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GB" altLang="en-US" sz="800" smtClean="0">
                  <a:solidFill>
                    <a:srgbClr val="A6A6A6"/>
                  </a:solidFill>
                  <a:cs typeface="Arial" panose="020B0604020202020204" pitchFamily="34" charset="0"/>
                </a:rPr>
                <a:t>2/6</a:t>
              </a:r>
              <a:endParaRPr lang="en-GB" altLang="en-US" sz="800" smtClean="0">
                <a:solidFill>
                  <a:srgbClr val="A6A6A6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" name="TextBox 45"/>
            <p:cNvSpPr txBox="1">
              <a:spLocks noChangeArrowheads="1"/>
            </p:cNvSpPr>
            <p:nvPr userDrawn="1"/>
          </p:nvSpPr>
          <p:spPr bwMode="white">
            <a:xfrm>
              <a:off x="-578175" y="4463721"/>
              <a:ext cx="329225" cy="21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GB" altLang="en-US" sz="800" smtClean="0">
                  <a:solidFill>
                    <a:srgbClr val="A6A6A6"/>
                  </a:solidFill>
                  <a:cs typeface="Arial" panose="020B0604020202020204" pitchFamily="34" charset="0"/>
                </a:rPr>
                <a:t>4/6</a:t>
              </a:r>
              <a:endParaRPr lang="en-GB" altLang="en-US" sz="800" smtClean="0">
                <a:solidFill>
                  <a:srgbClr val="A6A6A6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6" name="TextBox 46"/>
            <p:cNvSpPr txBox="1">
              <a:spLocks noChangeArrowheads="1"/>
            </p:cNvSpPr>
            <p:nvPr userDrawn="1"/>
          </p:nvSpPr>
          <p:spPr bwMode="white">
            <a:xfrm>
              <a:off x="-578175" y="5601875"/>
              <a:ext cx="329225" cy="21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GB" altLang="en-US" sz="800" smtClean="0">
                  <a:solidFill>
                    <a:srgbClr val="A6A6A6"/>
                  </a:solidFill>
                  <a:cs typeface="Arial" panose="020B0604020202020204" pitchFamily="34" charset="0"/>
                </a:rPr>
                <a:t>5/6</a:t>
              </a:r>
              <a:endParaRPr lang="en-GB" altLang="en-US" sz="800" smtClean="0">
                <a:solidFill>
                  <a:srgbClr val="A6A6A6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7" name="TextBox 47"/>
            <p:cNvSpPr txBox="1">
              <a:spLocks noChangeArrowheads="1"/>
            </p:cNvSpPr>
            <p:nvPr userDrawn="1"/>
          </p:nvSpPr>
          <p:spPr bwMode="white">
            <a:xfrm>
              <a:off x="-578175" y="1611194"/>
              <a:ext cx="329225" cy="21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GB" altLang="en-US" sz="800" smtClean="0">
                  <a:solidFill>
                    <a:srgbClr val="A6A6A6"/>
                  </a:solidFill>
                  <a:cs typeface="Arial" panose="020B0604020202020204" pitchFamily="34" charset="0"/>
                </a:rPr>
                <a:t>1/4</a:t>
              </a:r>
              <a:endParaRPr lang="en-GB" altLang="en-US" sz="800" smtClean="0">
                <a:solidFill>
                  <a:srgbClr val="A6A6A6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8" name="TextBox 48"/>
            <p:cNvSpPr txBox="1">
              <a:spLocks noChangeArrowheads="1"/>
            </p:cNvSpPr>
            <p:nvPr userDrawn="1"/>
          </p:nvSpPr>
          <p:spPr bwMode="white">
            <a:xfrm>
              <a:off x="-578175" y="5049466"/>
              <a:ext cx="329225" cy="21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GB" altLang="en-US" sz="800" smtClean="0">
                  <a:solidFill>
                    <a:srgbClr val="A6A6A6"/>
                  </a:solidFill>
                  <a:cs typeface="Arial" panose="020B0604020202020204" pitchFamily="34" charset="0"/>
                </a:rPr>
                <a:t>3/4</a:t>
              </a:r>
              <a:endParaRPr lang="en-GB" altLang="en-US" sz="800" smtClean="0">
                <a:solidFill>
                  <a:srgbClr val="A6A6A6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9" name="TextBox 49"/>
            <p:cNvSpPr txBox="1">
              <a:spLocks noChangeArrowheads="1"/>
            </p:cNvSpPr>
            <p:nvPr userDrawn="1"/>
          </p:nvSpPr>
          <p:spPr bwMode="white">
            <a:xfrm>
              <a:off x="-578175" y="3338267"/>
              <a:ext cx="329225" cy="21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GB" altLang="en-US" sz="800" smtClean="0">
                  <a:solidFill>
                    <a:srgbClr val="A6A6A6"/>
                  </a:solidFill>
                  <a:cs typeface="Arial" panose="020B0604020202020204" pitchFamily="34" charset="0"/>
                </a:rPr>
                <a:t>1/2</a:t>
              </a:r>
              <a:endParaRPr lang="en-GB" altLang="en-US" sz="800" smtClean="0">
                <a:solidFill>
                  <a:srgbClr val="A6A6A6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40" name="日期占位符 2"/>
          <p:cNvSpPr txBox="1"/>
          <p:nvPr userDrawn="1"/>
        </p:nvSpPr>
        <p:spPr>
          <a:xfrm>
            <a:off x="762000" y="6315989"/>
            <a:ext cx="286323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ct val="20000"/>
              </a:spcBef>
              <a:spcAft>
                <a:spcPts val="0"/>
              </a:spcAft>
              <a:buFont typeface="Arial" panose="020B0604020202020204"/>
              <a:buNone/>
              <a:defRPr/>
            </a:pPr>
            <a:r>
              <a:rPr lang="en-US" altLang="zh-CN" dirty="0" smtClean="0">
                <a:solidFill>
                  <a:prstClr val="white">
                    <a:lumMod val="50000"/>
                  </a:prstClr>
                </a:solidFill>
                <a:latin typeface="Adient Sans"/>
              </a:rPr>
              <a:t>Comfort</a:t>
            </a:r>
            <a:r>
              <a:rPr lang="en-US" altLang="zh-CN" baseline="0" dirty="0" smtClean="0">
                <a:solidFill>
                  <a:prstClr val="white">
                    <a:lumMod val="50000"/>
                  </a:prstClr>
                </a:solidFill>
                <a:latin typeface="Adient Sans"/>
              </a:rPr>
              <a:t> Evaluation Report</a:t>
            </a:r>
            <a:endParaRPr lang="en-US" altLang="zh-CN" dirty="0">
              <a:solidFill>
                <a:prstClr val="white">
                  <a:lumMod val="50000"/>
                </a:prstClr>
              </a:solidFill>
              <a:latin typeface="Adient Sans"/>
            </a:endParaRPr>
          </a:p>
        </p:txBody>
      </p:sp>
      <p:sp>
        <p:nvSpPr>
          <p:cNvPr id="41" name="灯片编号占位符 3"/>
          <p:cNvSpPr txBox="1"/>
          <p:nvPr userDrawn="1"/>
        </p:nvSpPr>
        <p:spPr>
          <a:xfrm>
            <a:off x="298361" y="6315989"/>
            <a:ext cx="449138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0156B14-58EA-45AD-889D-25EA21CF6FF5}" type="slidenum">
              <a:rPr lang="zh-CN" altLang="en-US" smtClean="0">
                <a:solidFill>
                  <a:prstClr val="white">
                    <a:lumMod val="50000"/>
                  </a:prstClr>
                </a:solidFill>
                <a:latin typeface="Adient Sans"/>
              </a:rPr>
            </a:fld>
            <a:endParaRPr lang="zh-CN" altLang="en-US" dirty="0">
              <a:solidFill>
                <a:prstClr val="white">
                  <a:lumMod val="50000"/>
                </a:prstClr>
              </a:solidFill>
              <a:latin typeface="Adient Sans"/>
            </a:endParaRPr>
          </a:p>
        </p:txBody>
      </p:sp>
      <p:sp>
        <p:nvSpPr>
          <p:cNvPr id="4" name="MSIPCM48914865a309d33a0f22517f" descr="{&quot;HashCode&quot;:-1188129355,&quot;Placement&quot;:&quot;Footer&quot;,&quot;Top&quot;:519.343,&quot;Left&quot;:295.270477,&quot;SlideWidth&quot;:720,&quot;SlideHeight&quot;:540}"/>
          <p:cNvSpPr txBox="1"/>
          <p:nvPr userDrawn="1"/>
        </p:nvSpPr>
        <p:spPr>
          <a:xfrm>
            <a:off x="3749935" y="6595656"/>
            <a:ext cx="164413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000" smtClean="0">
                <a:solidFill>
                  <a:srgbClr val="000000"/>
                </a:solidFill>
                <a:latin typeface="Calibri" panose="020F0502020204030204" pitchFamily="34" charset="0"/>
              </a:rPr>
              <a:t>Yanfeng Adient-INTERNAL</a:t>
            </a:r>
            <a:endParaRPr lang="zh-CN" altLang="en-US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24205" indent="-2667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27495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63955" indent="-26543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n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438275" indent="-27495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n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703705" indent="-26543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n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chart" Target="../charts/chart4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chart" Target="../charts/chart11.xml"/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chart" Target="../charts/chart8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chart" Target="../charts/chart15.xml"/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chart" Target="../charts/chart1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chart" Target="../charts/chart19.xml"/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chart" Target="../charts/chart16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chart" Target="../charts/chart23.xml"/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chart" Target="../charts/chart20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chart" Target="../charts/char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E2UB </a:t>
            </a:r>
            <a:r>
              <a:rPr lang="zh-CN" altLang="en-US" dirty="0" smtClean="0"/>
              <a:t>静态舒适性主观评估报告</a:t>
            </a:r>
            <a:endParaRPr lang="zh-CN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2018.6.4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Picture Placeholder 16" descr="IMG_20150618_160826.jpg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 t="25000" b="25000"/>
          <a:stretch>
            <a:fillRect/>
          </a:stretch>
        </p:blipFill>
        <p:spPr/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8314" y="457199"/>
            <a:ext cx="8207375" cy="523875"/>
          </a:xfrm>
        </p:spPr>
        <p:txBody>
          <a:bodyPr/>
          <a:lstStyle/>
          <a:p>
            <a:r>
              <a:rPr lang="zh-CN" altLang="en-US" sz="2000" b="1" dirty="0" smtClean="0"/>
              <a:t>扶手性能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5801" y="48006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1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RS</a:t>
            </a:r>
            <a:r>
              <a:rPr lang="zh-CN" altLang="en-US" sz="1200" dirty="0" smtClean="0"/>
              <a:t>扶手太短</a:t>
            </a:r>
            <a:r>
              <a:rPr lang="en-US" altLang="zh-CN" sz="1050" dirty="0" smtClean="0">
                <a:solidFill>
                  <a:srgbClr val="FF0000"/>
                </a:solidFill>
              </a:rPr>
              <a:t>——</a:t>
            </a:r>
            <a:r>
              <a:rPr lang="zh-CN" altLang="en-US" sz="1050" dirty="0" smtClean="0">
                <a:solidFill>
                  <a:srgbClr val="FF0000"/>
                </a:solidFill>
              </a:rPr>
              <a:t>长度</a:t>
            </a:r>
            <a:r>
              <a:rPr lang="en-US" altLang="zh-CN" sz="1050" smtClean="0">
                <a:solidFill>
                  <a:srgbClr val="FF0000"/>
                </a:solidFill>
              </a:rPr>
              <a:t>114</a:t>
            </a:r>
            <a:endParaRPr lang="en-US" sz="1050" dirty="0">
              <a:solidFill>
                <a:srgbClr val="FF0000"/>
              </a:solidFill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1905000" y="1143000"/>
          <a:ext cx="5105400" cy="1695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8314" y="457199"/>
            <a:ext cx="8207375" cy="523875"/>
          </a:xfrm>
        </p:spPr>
        <p:txBody>
          <a:bodyPr/>
          <a:lstStyle/>
          <a:p>
            <a:r>
              <a:rPr lang="zh-CN" altLang="en-US" sz="2000" b="1" dirty="0"/>
              <a:t>其它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3258" y="1219200"/>
            <a:ext cx="783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1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PA </a:t>
            </a:r>
            <a:r>
              <a:rPr lang="zh-CN" altLang="en-US" sz="1200" dirty="0" smtClean="0"/>
              <a:t>能感觉到靠背侧翼骨架</a:t>
            </a:r>
            <a:endParaRPr lang="en-US" sz="1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90600" y="2743200"/>
            <a:ext cx="708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cap="all" dirty="0" smtClean="0">
                <a:ln w="9000" cmpd="sng">
                  <a:solidFill>
                    <a:srgbClr val="00B0F0"/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Thank you!</a:t>
            </a:r>
            <a:endParaRPr lang="en-US" altLang="zh-CN" sz="8000" b="1" cap="all" dirty="0" smtClean="0">
              <a:ln w="9000" cmpd="sng">
                <a:solidFill>
                  <a:srgbClr val="00B0F0"/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b="1" dirty="0" smtClean="0"/>
              <a:t>评估团队及样件信息</a:t>
            </a:r>
            <a:endParaRPr lang="en-US" sz="20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85800" y="1397000"/>
          <a:ext cx="8001000" cy="186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905000"/>
                <a:gridCol w="685800"/>
                <a:gridCol w="4038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尺寸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数量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评估人员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5</a:t>
                      </a:r>
                      <a:r>
                        <a:rPr lang="en-US" altLang="zh-CN" sz="1400" dirty="0" smtClean="0"/>
                        <a:t>%-15%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150</a:t>
                      </a:r>
                      <a:r>
                        <a:rPr lang="en-US" altLang="zh-CN" sz="1400" dirty="0" smtClean="0"/>
                        <a:t>~160cm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Gao </a:t>
                      </a:r>
                      <a:r>
                        <a:rPr lang="en-US" sz="1400" dirty="0" err="1" smtClean="0"/>
                        <a:t>YY,Shen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L,Zhang</a:t>
                      </a:r>
                      <a:r>
                        <a:rPr lang="en-US" sz="1400" baseline="0" dirty="0" smtClean="0"/>
                        <a:t> H</a:t>
                      </a:r>
                      <a:endParaRPr lang="en-US" sz="1400" dirty="0"/>
                    </a:p>
                  </a:txBody>
                  <a:tcPr anchor="ctr"/>
                </a:tc>
              </a:tr>
              <a:tr h="7569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15</a:t>
                      </a:r>
                      <a:r>
                        <a:rPr lang="en-US" altLang="zh-CN" sz="1400" dirty="0" smtClean="0"/>
                        <a:t>%-85%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160~178cm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Zhang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XG,Zhu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HT,Meng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QF,Zhou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L,ZhangYY,Hu</a:t>
                      </a:r>
                      <a:r>
                        <a:rPr lang="en-US" sz="1400" baseline="0" dirty="0" smtClean="0"/>
                        <a:t> YK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85%-95</a:t>
                      </a:r>
                      <a:r>
                        <a:rPr lang="en-US" altLang="zh-CN" sz="1400" dirty="0" smtClean="0"/>
                        <a:t>%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178~193cm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Jia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HS,Zhang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WW,Qin</a:t>
                      </a:r>
                      <a:r>
                        <a:rPr lang="en-US" sz="1400" baseline="0" dirty="0" smtClean="0"/>
                        <a:t> ZH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85800" y="3696526"/>
          <a:ext cx="7989891" cy="241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607"/>
                <a:gridCol w="614607"/>
                <a:gridCol w="614607"/>
                <a:gridCol w="614607"/>
                <a:gridCol w="614607"/>
                <a:gridCol w="614607"/>
                <a:gridCol w="614607"/>
                <a:gridCol w="614607"/>
                <a:gridCol w="614607"/>
                <a:gridCol w="614607"/>
                <a:gridCol w="614607"/>
                <a:gridCol w="614607"/>
                <a:gridCol w="614607"/>
              </a:tblGrid>
              <a:tr h="59436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位置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Manual/Power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dirty="0" smtClean="0"/>
                        <a:t>tilt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高调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滑轨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靠背角度调节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腰托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massage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腿托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扶手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头枕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加热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通风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DR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power</a:t>
                      </a:r>
                      <a:endParaRPr lang="zh-CN" altLang="en-US" sz="1100" dirty="0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r>
                        <a:rPr lang="en-US" altLang="zh-CN" sz="1100" dirty="0" smtClean="0"/>
                        <a:t>8way</a:t>
                      </a:r>
                      <a:r>
                        <a:rPr lang="en-US" altLang="zh-CN" sz="1100" baseline="0" dirty="0" smtClean="0"/>
                        <a:t> power,4way lumbar,2way </a:t>
                      </a:r>
                      <a:r>
                        <a:rPr lang="en-US" altLang="zh-CN" sz="1100" baseline="0" dirty="0" err="1" smtClean="0"/>
                        <a:t>HR,comfort</a:t>
                      </a:r>
                      <a:r>
                        <a:rPr lang="en-US" altLang="zh-CN" sz="1100" baseline="0" dirty="0" smtClean="0"/>
                        <a:t> Pad</a:t>
                      </a:r>
                      <a:endParaRPr lang="zh-CN" altLang="en-US" sz="1100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PA 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dirty="0" smtClean="0"/>
                        <a:t>manual</a:t>
                      </a:r>
                      <a:endParaRPr lang="zh-CN" altLang="en-US" sz="1100" dirty="0" smtClean="0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r>
                        <a:rPr lang="en-US" altLang="zh-CN" sz="1100" dirty="0" smtClean="0"/>
                        <a:t>6way</a:t>
                      </a:r>
                      <a:r>
                        <a:rPr lang="en-US" altLang="zh-CN" sz="1100" baseline="0" dirty="0" smtClean="0"/>
                        <a:t> manual,2way HR,</a:t>
                      </a:r>
                      <a:endParaRPr lang="zh-CN" altLang="en-US" sz="1100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RS LH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dirty="0" smtClean="0"/>
                        <a:t>manual</a:t>
                      </a:r>
                      <a:endParaRPr lang="zh-CN" altLang="en-US" sz="1100" dirty="0" smtClean="0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r>
                        <a:rPr lang="en-US" altLang="zh-CN" sz="1100" dirty="0" smtClean="0"/>
                        <a:t>2way</a:t>
                      </a:r>
                      <a:r>
                        <a:rPr lang="en-US" altLang="zh-CN" sz="1100" baseline="0" dirty="0" smtClean="0"/>
                        <a:t> HR,</a:t>
                      </a:r>
                      <a:endParaRPr lang="zh-CN" altLang="en-US" sz="1100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RS center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manual</a:t>
                      </a:r>
                      <a:endParaRPr lang="zh-CN" altLang="en-US" sz="1100" dirty="0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r>
                        <a:rPr lang="zh-CN" altLang="en-US" sz="1100" dirty="0" smtClean="0"/>
                        <a:t>靠背扶手，无</a:t>
                      </a:r>
                      <a:r>
                        <a:rPr lang="en-US" altLang="zh-CN" sz="1100" dirty="0" smtClean="0"/>
                        <a:t>HR</a:t>
                      </a:r>
                      <a:endParaRPr lang="zh-CN" altLang="en-US" sz="1100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8314" y="457199"/>
            <a:ext cx="8207375" cy="523875"/>
          </a:xfrm>
        </p:spPr>
        <p:txBody>
          <a:bodyPr/>
          <a:lstStyle/>
          <a:p>
            <a:r>
              <a:rPr lang="zh-CN" altLang="en-US" sz="2000" b="1" dirty="0" smtClean="0"/>
              <a:t>总体评价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62001" y="4114800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1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DR</a:t>
            </a:r>
            <a:r>
              <a:rPr lang="zh-CN" altLang="en-US" sz="1200" dirty="0" smtClean="0"/>
              <a:t>按钮操作无反应，腰托调节电机噪声太大；坐垫侧翼太软，侧向支撑偏少；坐垫大腿区较软，大腿支撑不够；靠背肩部横向支撑偏少；头枕太高太远；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2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PA</a:t>
            </a:r>
            <a:r>
              <a:rPr lang="zh-CN" altLang="en-US" sz="1200" dirty="0" smtClean="0"/>
              <a:t>滑道调节力太大；坐垫大腿区太软，大腿支撑不够；头枕太硬，较高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3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RS LH</a:t>
            </a:r>
            <a:r>
              <a:rPr lang="zh-CN" altLang="en-US" sz="1200" dirty="0" smtClean="0"/>
              <a:t>整体侧向支撑较差；靠背肩部及侧翼较硬；靠背腰部凸出量太少，较低；坐垫太短，大腿区较软，臀部偏硬；头枕太硬太高，扶手太短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4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RS Center</a:t>
            </a:r>
            <a:r>
              <a:rPr lang="zh-CN" altLang="en-US" sz="1200" dirty="0" smtClean="0"/>
              <a:t>不舒适</a:t>
            </a:r>
            <a:endParaRPr lang="en-US" sz="1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828800" y="239394"/>
          <a:ext cx="6846889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127"/>
                <a:gridCol w="978127"/>
                <a:gridCol w="978127"/>
                <a:gridCol w="978127"/>
                <a:gridCol w="978127"/>
                <a:gridCol w="978127"/>
                <a:gridCol w="978127"/>
              </a:tblGrid>
              <a:tr h="370840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FS Target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RS LH target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RS center Target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FS Actual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RS</a:t>
                      </a:r>
                      <a:r>
                        <a:rPr lang="en-US" altLang="zh-CN" sz="1000" baseline="0" dirty="0" smtClean="0"/>
                        <a:t> LH Target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RS Center Actual</a:t>
                      </a:r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分数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8.5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7.9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6.5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7.58</a:t>
                      </a:r>
                      <a:endParaRPr lang="en-US" altLang="zh-C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7.67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4.5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-1061206" y="1066800"/>
          <a:ext cx="5105400" cy="2476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1295400" y="1055265"/>
          <a:ext cx="5105400" cy="2476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3634529" y="1055265"/>
          <a:ext cx="5105400" cy="2476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5257800" y="1072742"/>
          <a:ext cx="5105400" cy="2476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62001" y="3673920"/>
            <a:ext cx="1063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RS STO</a:t>
            </a:r>
            <a:r>
              <a:rPr lang="zh-CN" altLang="en-US" sz="1200" dirty="0" smtClean="0">
                <a:solidFill>
                  <a:srgbClr val="FF0000"/>
                </a:solidFill>
              </a:rPr>
              <a:t>超差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8314" y="457199"/>
            <a:ext cx="8207375" cy="523875"/>
          </a:xfrm>
        </p:spPr>
        <p:txBody>
          <a:bodyPr/>
          <a:lstStyle/>
          <a:p>
            <a:r>
              <a:rPr lang="zh-CN" altLang="en-US" sz="2000" b="1" dirty="0" smtClean="0"/>
              <a:t>操作性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5801" y="4876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1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DR</a:t>
            </a:r>
            <a:r>
              <a:rPr lang="zh-CN" altLang="en-US" sz="1200" dirty="0"/>
              <a:t>按</a:t>
            </a:r>
            <a:r>
              <a:rPr lang="zh-CN" altLang="en-US" sz="1200" dirty="0" smtClean="0"/>
              <a:t>钮晃动，有时无反应；腰托调节电机噪声太大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2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PA</a:t>
            </a:r>
            <a:r>
              <a:rPr lang="zh-CN" altLang="en-US" sz="1200" dirty="0" smtClean="0"/>
              <a:t>滑道调节力太大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3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RS LH</a:t>
            </a:r>
            <a:r>
              <a:rPr lang="zh-CN" altLang="en-US" sz="1200" dirty="0" smtClean="0"/>
              <a:t>头枕及扶手操作力太大</a:t>
            </a:r>
            <a:endParaRPr lang="en-US" sz="12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457129" y="1081087"/>
          <a:ext cx="4038671" cy="1847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813609" y="1371599"/>
          <a:ext cx="3832719" cy="1557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670771" y="2819400"/>
          <a:ext cx="3825029" cy="940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8314" y="457199"/>
            <a:ext cx="8207375" cy="523875"/>
          </a:xfrm>
        </p:spPr>
        <p:txBody>
          <a:bodyPr/>
          <a:lstStyle/>
          <a:p>
            <a:r>
              <a:rPr lang="zh-CN" altLang="en-US" sz="2000" b="1" dirty="0" smtClean="0"/>
              <a:t>软硬度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5038679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1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DR</a:t>
            </a:r>
            <a:r>
              <a:rPr lang="zh-CN" altLang="en-US" sz="1200" dirty="0" smtClean="0"/>
              <a:t>坐垫侧翼太软，大腿区太软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2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PA</a:t>
            </a:r>
            <a:r>
              <a:rPr lang="zh-CN" altLang="en-US" sz="1200" dirty="0" smtClean="0"/>
              <a:t>头枕太硬，大腿区太软，肩部较硬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3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RS LH</a:t>
            </a:r>
            <a:r>
              <a:rPr lang="zh-CN" altLang="en-US" sz="1200" dirty="0" smtClean="0"/>
              <a:t>靠背侧翼及肩部太硬，坐垫臀部较硬，大腿区较软；头枕太硬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4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RS center</a:t>
            </a:r>
            <a:r>
              <a:rPr lang="zh-CN" altLang="en-US" sz="1200" dirty="0" smtClean="0"/>
              <a:t>整体很硬</a:t>
            </a:r>
            <a:endParaRPr lang="en-US" sz="12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468314" y="1066800"/>
          <a:ext cx="4179886" cy="200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530058" y="1066800"/>
          <a:ext cx="4179886" cy="200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468314" y="2895600"/>
          <a:ext cx="4179886" cy="2147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4566132" y="3038429"/>
          <a:ext cx="4152900" cy="2001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8314" y="457199"/>
            <a:ext cx="8207375" cy="523875"/>
          </a:xfrm>
        </p:spPr>
        <p:txBody>
          <a:bodyPr/>
          <a:lstStyle/>
          <a:p>
            <a:r>
              <a:rPr lang="zh-CN" altLang="en-US" sz="2000" b="1" dirty="0" smtClean="0"/>
              <a:t>包裹性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5801" y="47244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1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DR</a:t>
            </a:r>
            <a:r>
              <a:rPr lang="zh-CN" altLang="en-US" sz="1200" dirty="0" smtClean="0"/>
              <a:t>侧向支撑较舒适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2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PA</a:t>
            </a:r>
            <a:r>
              <a:rPr lang="zh-CN" altLang="en-US" sz="1200" dirty="0" smtClean="0"/>
              <a:t>侧向支撑较舒适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3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RS LH</a:t>
            </a:r>
            <a:r>
              <a:rPr lang="zh-CN" altLang="en-US" sz="1200" dirty="0" smtClean="0"/>
              <a:t>侧向支撑很少 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4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RS Center </a:t>
            </a:r>
            <a:r>
              <a:rPr lang="zh-CN" altLang="en-US" sz="1200" dirty="0" smtClean="0"/>
              <a:t>无侧向支撑</a:t>
            </a:r>
            <a:endParaRPr lang="en-US" sz="12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468314" y="990861"/>
          <a:ext cx="4256086" cy="1466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572001" y="989200"/>
          <a:ext cx="4256086" cy="1476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481807" y="2286000"/>
          <a:ext cx="4242593" cy="1488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4614645" y="2297490"/>
          <a:ext cx="4256086" cy="1477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8314" y="457199"/>
            <a:ext cx="8207375" cy="523875"/>
          </a:xfrm>
        </p:spPr>
        <p:txBody>
          <a:bodyPr/>
          <a:lstStyle/>
          <a:p>
            <a:r>
              <a:rPr lang="zh-CN" altLang="en-US" sz="2000" b="1" dirty="0" smtClean="0"/>
              <a:t>纵向支撑性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5178" y="4598826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1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DR</a:t>
            </a:r>
            <a:r>
              <a:rPr lang="zh-CN" altLang="en-US" sz="1200" dirty="0" smtClean="0"/>
              <a:t>坐垫较短，大腿支撑不够，肩部横向支撑较少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2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PA</a:t>
            </a:r>
            <a:r>
              <a:rPr lang="zh-CN" altLang="en-US" sz="1200" dirty="0"/>
              <a:t>坐垫较短，大腿支撑不够，肩部横向支撑较少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3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RS LH</a:t>
            </a:r>
            <a:r>
              <a:rPr lang="zh-CN" altLang="en-US" sz="1200" dirty="0" smtClean="0"/>
              <a:t>坐垫太短，腰部凸出量不够</a:t>
            </a:r>
            <a:r>
              <a:rPr lang="en-US" altLang="zh-CN" sz="1000" dirty="0" smtClean="0">
                <a:solidFill>
                  <a:srgbClr val="FF0000"/>
                </a:solidFill>
              </a:rPr>
              <a:t>——</a:t>
            </a:r>
            <a:r>
              <a:rPr lang="zh-CN" altLang="en-US" sz="1000" dirty="0" smtClean="0">
                <a:solidFill>
                  <a:srgbClr val="FF0000"/>
                </a:solidFill>
              </a:rPr>
              <a:t>坐垫长度</a:t>
            </a:r>
            <a:r>
              <a:rPr lang="en-US" altLang="zh-CN" sz="1000" dirty="0" smtClean="0">
                <a:solidFill>
                  <a:srgbClr val="FF0000"/>
                </a:solidFill>
              </a:rPr>
              <a:t>274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4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RS center</a:t>
            </a:r>
            <a:r>
              <a:rPr lang="zh-CN" altLang="en-US" sz="1200" dirty="0" smtClean="0"/>
              <a:t>整体不舒适</a:t>
            </a:r>
            <a:endParaRPr lang="en-US" altLang="zh-CN" sz="1200" dirty="0" smtClean="0"/>
          </a:p>
        </p:txBody>
      </p:sp>
      <p:graphicFrame>
        <p:nvGraphicFramePr>
          <p:cNvPr id="4" name="Chart 3"/>
          <p:cNvGraphicFramePr/>
          <p:nvPr/>
        </p:nvGraphicFramePr>
        <p:xfrm>
          <a:off x="381000" y="1066800"/>
          <a:ext cx="4381500" cy="1851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724400" y="1070559"/>
          <a:ext cx="4076699" cy="1847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665178" y="2710865"/>
          <a:ext cx="4059222" cy="1843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4740829" y="2710864"/>
          <a:ext cx="4076349" cy="1843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8314" y="457199"/>
            <a:ext cx="8207375" cy="523875"/>
          </a:xfrm>
        </p:spPr>
        <p:txBody>
          <a:bodyPr/>
          <a:lstStyle/>
          <a:p>
            <a:r>
              <a:rPr lang="zh-CN" altLang="en-US" sz="2000" b="1" dirty="0" smtClean="0"/>
              <a:t>腰部贴合性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62001" y="46482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1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DR</a:t>
            </a:r>
            <a:r>
              <a:rPr lang="zh-CN" altLang="en-US" sz="1200" dirty="0" smtClean="0"/>
              <a:t>腰部支撑舒适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2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PA</a:t>
            </a:r>
            <a:r>
              <a:rPr lang="zh-CN" altLang="en-US" sz="1200" dirty="0" smtClean="0"/>
              <a:t>腰部支撑舒适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3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RS  LH</a:t>
            </a:r>
            <a:r>
              <a:rPr lang="zh-CN" altLang="en-US" sz="1200" dirty="0" smtClean="0"/>
              <a:t>腰部支撑偏低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4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RS center</a:t>
            </a:r>
            <a:r>
              <a:rPr lang="zh-CN" altLang="en-US" sz="1200" dirty="0" smtClean="0"/>
              <a:t>腰部支撑不舒适</a:t>
            </a:r>
            <a:endParaRPr lang="en-US" sz="12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449439" y="997852"/>
          <a:ext cx="4503561" cy="1466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800600" y="979413"/>
          <a:ext cx="4114800" cy="1502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838200" y="2261660"/>
          <a:ext cx="4114800" cy="1485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4775433" y="2244271"/>
          <a:ext cx="4114800" cy="1502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8314" y="457199"/>
            <a:ext cx="8207375" cy="523875"/>
          </a:xfrm>
        </p:spPr>
        <p:txBody>
          <a:bodyPr/>
          <a:lstStyle/>
          <a:p>
            <a:r>
              <a:rPr lang="zh-CN" altLang="en-US" sz="2000" b="1" dirty="0" smtClean="0"/>
              <a:t>头枕性能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7701" y="47244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1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DR</a:t>
            </a:r>
            <a:r>
              <a:rPr lang="zh-CN" altLang="en-US" sz="1200" dirty="0" smtClean="0"/>
              <a:t>头枕太远，太高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2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PA</a:t>
            </a:r>
            <a:r>
              <a:rPr lang="zh-CN" altLang="en-US" sz="1200" dirty="0" smtClean="0"/>
              <a:t>头枕太高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3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RS LH</a:t>
            </a:r>
            <a:r>
              <a:rPr lang="zh-CN" altLang="en-US" sz="1200" dirty="0" smtClean="0"/>
              <a:t>头枕较近，较远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sz="12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81000" y="1066800"/>
          <a:ext cx="4381500" cy="1543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495800" y="1067674"/>
          <a:ext cx="4381500" cy="1543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375407" y="2438400"/>
          <a:ext cx="4381500" cy="1543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CI Master template 1.0">
  <a:themeElements>
    <a:clrScheme name="GWS Blue">
      <a:dk1>
        <a:sysClr val="windowText" lastClr="000000"/>
      </a:dk1>
      <a:lt1>
        <a:sysClr val="window" lastClr="FFFFFF"/>
      </a:lt1>
      <a:dk2>
        <a:srgbClr val="08338F"/>
      </a:dk2>
      <a:lt2>
        <a:srgbClr val="878785"/>
      </a:lt2>
      <a:accent1>
        <a:srgbClr val="7DBA00"/>
      </a:accent1>
      <a:accent2>
        <a:srgbClr val="00B8E0"/>
      </a:accent2>
      <a:accent3>
        <a:srgbClr val="85248F"/>
      </a:accent3>
      <a:accent4>
        <a:srgbClr val="A8034F"/>
      </a:accent4>
      <a:accent5>
        <a:srgbClr val="DE3B21"/>
      </a:accent5>
      <a:accent6>
        <a:srgbClr val="00C4B5"/>
      </a:accent6>
      <a:hlink>
        <a:srgbClr val="08338F"/>
      </a:hlink>
      <a:folHlink>
        <a:srgbClr val="800080"/>
      </a:folHlink>
    </a:clrScheme>
    <a:fontScheme name="YFJC">
      <a:majorFont>
        <a:latin typeface="Verdana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GWS Blue">
      <a:dk1>
        <a:sysClr val="windowText" lastClr="000000"/>
      </a:dk1>
      <a:lt1>
        <a:sysClr val="window" lastClr="FFFFFF"/>
      </a:lt1>
      <a:dk2>
        <a:srgbClr val="08338F"/>
      </a:dk2>
      <a:lt2>
        <a:srgbClr val="878785"/>
      </a:lt2>
      <a:accent1>
        <a:srgbClr val="7DBA00"/>
      </a:accent1>
      <a:accent2>
        <a:srgbClr val="00B8E0"/>
      </a:accent2>
      <a:accent3>
        <a:srgbClr val="85248F"/>
      </a:accent3>
      <a:accent4>
        <a:srgbClr val="A8034F"/>
      </a:accent4>
      <a:accent5>
        <a:srgbClr val="DE3B21"/>
      </a:accent5>
      <a:accent6>
        <a:srgbClr val="00C4B5"/>
      </a:accent6>
      <a:hlink>
        <a:srgbClr val="08338F"/>
      </a:hlink>
      <a:folHlink>
        <a:srgbClr val="800080"/>
      </a:folHlink>
    </a:clrScheme>
    <a:fontScheme name="JC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JC_Template_2.4</Template>
  <TotalTime>0</TotalTime>
  <Words>1853</Words>
  <Application>WPS 演示</Application>
  <PresentationFormat>On-screen Show (4:3)</PresentationFormat>
  <Paragraphs>253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Arial</vt:lpstr>
      <vt:lpstr>Adient Sans</vt:lpstr>
      <vt:lpstr>Calibri</vt:lpstr>
      <vt:lpstr>MV Boli</vt:lpstr>
      <vt:lpstr>Verdana</vt:lpstr>
      <vt:lpstr>微软雅黑</vt:lpstr>
      <vt:lpstr>Segoe Print</vt:lpstr>
      <vt:lpstr>Arial Unicode MS</vt:lpstr>
      <vt:lpstr>JCI Master template 1.0</vt:lpstr>
      <vt:lpstr>E2UB 静态舒适性主观评估报告</vt:lpstr>
      <vt:lpstr>评估团队及样件信息</vt:lpstr>
      <vt:lpstr>总体评价</vt:lpstr>
      <vt:lpstr>操作性</vt:lpstr>
      <vt:lpstr>软硬度</vt:lpstr>
      <vt:lpstr>包裹性</vt:lpstr>
      <vt:lpstr>纵向支撑性</vt:lpstr>
      <vt:lpstr>腰部贴合性</vt:lpstr>
      <vt:lpstr>头枕性能</vt:lpstr>
      <vt:lpstr>扶手性能</vt:lpstr>
      <vt:lpstr>其它</vt:lpstr>
      <vt:lpstr>PowerPoint 演示文稿</vt:lpstr>
    </vt:vector>
  </TitlesOfParts>
  <Company>YFJC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Jinfei Lian</dc:creator>
  <cp:lastModifiedBy>Change myself</cp:lastModifiedBy>
  <cp:revision>254</cp:revision>
  <dcterms:created xsi:type="dcterms:W3CDTF">2014-07-29T12:46:00Z</dcterms:created>
  <dcterms:modified xsi:type="dcterms:W3CDTF">2018-09-15T12:38:47Z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0x010100178E1D97BCB1DF42B99BE505AC1C90E0</vt:lpwstr>
  </property>
  <property fmtid="{D5CDD505-2E9C-101B-9397-08002B2CF9AE}" pid="3" name="MSIP_Label_f5210792-6e5f-4945-9946-e33b2c1b77aa_Enabled">
    <vt:lpwstr>True</vt:lpwstr>
  </property>
  <property fmtid="{D5CDD505-2E9C-101B-9397-08002B2CF9AE}" pid="4" name="MSIP_Label_f5210792-6e5f-4945-9946-e33b2c1b77aa_SiteId">
    <vt:lpwstr>21f195bc-13e5-4339-82ea-ef8b8ecdd0a9</vt:lpwstr>
  </property>
  <property fmtid="{D5CDD505-2E9C-101B-9397-08002B2CF9AE}" pid="5" name="MSIP_Label_f5210792-6e5f-4945-9946-e33b2c1b77aa_Ref">
    <vt:lpwstr>https://api.informationprotection.azure.com/api/21f195bc-13e5-4339-82ea-ef8b8ecdd0a9</vt:lpwstr>
  </property>
  <property fmtid="{D5CDD505-2E9C-101B-9397-08002B2CF9AE}" pid="6" name="MSIP_Label_f5210792-6e5f-4945-9946-e33b2c1b77aa_SetBy">
    <vt:lpwstr>ayu193@adient.com</vt:lpwstr>
  </property>
  <property fmtid="{D5CDD505-2E9C-101B-9397-08002B2CF9AE}" pid="7" name="MSIP_Label_f5210792-6e5f-4945-9946-e33b2c1b77aa_SetDate">
    <vt:lpwstr>2017-11-04T14:21:38.1341796+08:00</vt:lpwstr>
  </property>
  <property fmtid="{D5CDD505-2E9C-101B-9397-08002B2CF9AE}" pid="8" name="MSIP_Label_f5210792-6e5f-4945-9946-e33b2c1b77aa_Name">
    <vt:lpwstr>Internal</vt:lpwstr>
  </property>
  <property fmtid="{D5CDD505-2E9C-101B-9397-08002B2CF9AE}" pid="9" name="MSIP_Label_f5210792-6e5f-4945-9946-e33b2c1b77aa_Application">
    <vt:lpwstr>Microsoft Azure Information Protection</vt:lpwstr>
  </property>
  <property fmtid="{D5CDD505-2E9C-101B-9397-08002B2CF9AE}" pid="10" name="MSIP_Label_f5210792-6e5f-4945-9946-e33b2c1b77aa_Extended_MSFT_Method">
    <vt:lpwstr>Automatic</vt:lpwstr>
  </property>
  <property fmtid="{D5CDD505-2E9C-101B-9397-08002B2CF9AE}" pid="11" name="MSIP_Label_060af1b5-247a-4e2a-8e9e-2e59686e7457_Enabled">
    <vt:lpwstr>True</vt:lpwstr>
  </property>
  <property fmtid="{D5CDD505-2E9C-101B-9397-08002B2CF9AE}" pid="12" name="MSIP_Label_060af1b5-247a-4e2a-8e9e-2e59686e7457_SiteId">
    <vt:lpwstr>21f195bc-13e5-4339-82ea-ef8b8ecdd0a9</vt:lpwstr>
  </property>
  <property fmtid="{D5CDD505-2E9C-101B-9397-08002B2CF9AE}" pid="13" name="MSIP_Label_060af1b5-247a-4e2a-8e9e-2e59686e7457_Ref">
    <vt:lpwstr>https://api.informationprotection.azure.com/api/21f195bc-13e5-4339-82ea-ef8b8ecdd0a9</vt:lpwstr>
  </property>
  <property fmtid="{D5CDD505-2E9C-101B-9397-08002B2CF9AE}" pid="14" name="MSIP_Label_060af1b5-247a-4e2a-8e9e-2e59686e7457_SetBy">
    <vt:lpwstr>ayu193@adient.com</vt:lpwstr>
  </property>
  <property fmtid="{D5CDD505-2E9C-101B-9397-08002B2CF9AE}" pid="15" name="MSIP_Label_060af1b5-247a-4e2a-8e9e-2e59686e7457_SetDate">
    <vt:lpwstr>2017-11-04T14:21:38.1341796+08:00</vt:lpwstr>
  </property>
  <property fmtid="{D5CDD505-2E9C-101B-9397-08002B2CF9AE}" pid="16" name="MSIP_Label_060af1b5-247a-4e2a-8e9e-2e59686e7457_Name">
    <vt:lpwstr>Yanfeng Adient-INTERNAL</vt:lpwstr>
  </property>
  <property fmtid="{D5CDD505-2E9C-101B-9397-08002B2CF9AE}" pid="17" name="MSIP_Label_060af1b5-247a-4e2a-8e9e-2e59686e7457_Application">
    <vt:lpwstr>Microsoft Azure Information Protection</vt:lpwstr>
  </property>
  <property fmtid="{D5CDD505-2E9C-101B-9397-08002B2CF9AE}" pid="18" name="MSIP_Label_060af1b5-247a-4e2a-8e9e-2e59686e7457_Extended_MSFT_Method">
    <vt:lpwstr>Automatic</vt:lpwstr>
  </property>
  <property fmtid="{D5CDD505-2E9C-101B-9397-08002B2CF9AE}" pid="19" name="MSIP_Label_060af1b5-247a-4e2a-8e9e-2e59686e7457_Parent">
    <vt:lpwstr>f5210792-6e5f-4945-9946-e33b2c1b77aa</vt:lpwstr>
  </property>
  <property fmtid="{D5CDD505-2E9C-101B-9397-08002B2CF9AE}" pid="20" name="Sensitivity">
    <vt:lpwstr>Internal Yanfeng Adient-INTERNAL</vt:lpwstr>
  </property>
  <property fmtid="{D5CDD505-2E9C-101B-9397-08002B2CF9AE}" pid="21" name="KSOProductBuildVer">
    <vt:lpwstr>2052-10.1.0.7400</vt:lpwstr>
  </property>
</Properties>
</file>