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2018/12/5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原型制作完毕后开始后端逻辑构思讨论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会议的议题：原型图的完成并展示，讨论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2018-12-5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会议主题：初步讨论原型进度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具体议题：讨论原型进展，及功能优化设计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68694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原型讨论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US" altLang="zh-CN" dirty="0"/>
              <a:t>idoc</a:t>
            </a:r>
            <a:r>
              <a:rPr lang="zh-CN" altLang="en-US" dirty="0"/>
              <a:t>原型初步设计展示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优化建议，提出哪部分体验不好，后期制作的时候时候优化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10" y="3130391"/>
            <a:ext cx="2983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项目管理模块的从新设计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继续完成原型图的制作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对需要优化的部分进行构思设计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项目管理模块设计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宽屏</PresentationFormat>
  <Paragraphs>121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Cloud产品需求讨论会议（2018/11/28）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Carzy植</cp:lastModifiedBy>
  <cp:revision>78</cp:revision>
  <dcterms:created xsi:type="dcterms:W3CDTF">2018-05-19T09:08:00Z</dcterms:created>
  <dcterms:modified xsi:type="dcterms:W3CDTF">2018-12-06T09:56:19Z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