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75" r:id="rId7"/>
    <p:sldId id="276" r:id="rId8"/>
    <p:sldId id="294" r:id="rId9"/>
    <p:sldId id="277" r:id="rId10"/>
    <p:sldId id="300" r:id="rId11"/>
    <p:sldId id="278" r:id="rId12"/>
    <p:sldId id="270" r:id="rId13"/>
    <p:sldId id="271" r:id="rId14"/>
    <p:sldId id="26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8" y="-96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概要设计说明书负责人王代胜 数据要求说明书的负责人植思杰  软件需求说明书的负责人俞志豪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jpeg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jpeg"/><Relationship Id="rId2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jpeg"/><Relationship Id="rId2" Type="http://schemas.openxmlformats.org/officeDocument/2006/relationships/tags" Target="../tags/tag4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3.jpeg"/><Relationship Id="rId2" Type="http://schemas.openxmlformats.org/officeDocument/2006/relationships/tags" Target="../tags/tag55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3.jpeg"/><Relationship Id="rId2" Type="http://schemas.openxmlformats.org/officeDocument/2006/relationships/tags" Target="../tags/tag6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231397" y="2317593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tx2"/>
                </a:solidFill>
              </a:rPr>
              <a:t>2019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5835" y="2962835"/>
            <a:ext cx="11912367" cy="840105"/>
          </a:xfrm>
        </p:spPr>
        <p:txBody>
          <a:bodyPr lIns="90000" tIns="46800" rIns="90000" bIns="46800">
            <a:noAutofit/>
          </a:bodyPr>
          <a:lstStyle/>
          <a:p>
            <a:r>
              <a:rPr lang="en-US" altLang="zh-CN" sz="2800" dirty="0" smtClean="0">
                <a:sym typeface="+mn-ea"/>
              </a:rPr>
              <a:t>iDoc Cloud</a:t>
            </a:r>
            <a:r>
              <a:rPr lang="zh-CN" altLang="en-US" sz="2800" dirty="0" smtClean="0">
                <a:sym typeface="+mn-ea"/>
              </a:rPr>
              <a:t>产品设计文档</a:t>
            </a:r>
            <a:r>
              <a:rPr lang="zh-CN" altLang="en-US" sz="2800" dirty="0" smtClean="0">
                <a:sym typeface="+mn-lt"/>
              </a:rPr>
              <a:t>讨论会（</a:t>
            </a:r>
            <a:r>
              <a:rPr lang="en-US" altLang="zh-CN" sz="2800" dirty="0" smtClean="0">
                <a:sym typeface="+mn-lt"/>
              </a:rPr>
              <a:t>2019/02/15</a:t>
            </a:r>
            <a:r>
              <a:rPr lang="zh-CN" altLang="en-US" sz="2800" dirty="0" smtClean="0">
                <a:sym typeface="+mn-lt"/>
              </a:rPr>
              <a:t>）</a:t>
            </a:r>
            <a:endParaRPr lang="zh-CN" altLang="en-US" sz="2800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64952" y="4113505"/>
            <a:ext cx="2895600" cy="286232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015" y="1203325"/>
            <a:ext cx="841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确认需要</a:t>
            </a:r>
            <a:r>
              <a:rPr lang="en-US" altLang="zh-CN" dirty="0" smtClean="0">
                <a:sym typeface="+mn-ea"/>
              </a:rPr>
              <a:t>UI</a:t>
            </a:r>
            <a:r>
              <a:rPr lang="zh-CN" altLang="en-US" dirty="0" smtClean="0">
                <a:sym typeface="+mn-ea"/>
              </a:rPr>
              <a:t>设计的产品图片，并制作完成计划修改优化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完成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产品后台管理系统</a:t>
            </a:r>
            <a:r>
              <a:rPr lang="en-US" altLang="zh-CN" dirty="0" smtClean="0">
                <a:sym typeface="+mn-ea"/>
              </a:rPr>
              <a:t>nginx</a:t>
            </a:r>
            <a:r>
              <a:rPr lang="zh-CN" altLang="en-US" dirty="0" smtClean="0">
                <a:sym typeface="+mn-ea"/>
              </a:rPr>
              <a:t>集群</a:t>
            </a:r>
            <a:r>
              <a:rPr lang="en-US" altLang="zh-CN" dirty="0" smtClean="0">
                <a:sym typeface="+mn-ea"/>
              </a:rPr>
              <a:t>Mycat</a:t>
            </a:r>
            <a:r>
              <a:rPr lang="zh-CN" altLang="en-US" dirty="0" smtClean="0">
                <a:sym typeface="+mn-ea"/>
              </a:rPr>
              <a:t>集群</a:t>
            </a:r>
            <a:endParaRPr lang="en-US" altLang="zh-CN" dirty="0" smtClean="0"/>
          </a:p>
          <a:p>
            <a:pPr indent="0">
              <a:buFont typeface="+mj-lt"/>
              <a:buNone/>
            </a:pPr>
            <a:endParaRPr lang="zh-CN" altLang="en-US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dirty="0" smtClean="0">
              <a:sym typeface="+mn-ea"/>
            </a:endParaRP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 </a:t>
            </a:r>
            <a:r>
              <a:rPr lang="zh-CN" altLang="en-US" dirty="0"/>
              <a:t>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iDoc Cloud</a:t>
            </a:r>
            <a:r>
              <a:rPr lang="zh-CN" altLang="en-US" dirty="0" smtClean="0"/>
              <a:t>产品页面完成和环境部署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  <a:endParaRPr lang="zh-CN" altLang="en-US" sz="2400" dirty="0"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>
            <p:custDataLst>
              <p:tags r:id="rId8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  <a:endParaRPr lang="zh-CN" altLang="en-US" sz="2400" dirty="0"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5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  <a:endParaRPr lang="zh-CN" altLang="en-US" sz="2400" dirty="0">
              <a:sym typeface="+mn-lt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 smtClean="0"/>
              <a:t>2019-02-15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会</a:t>
            </a:r>
            <a:r>
              <a:rPr lang="zh-CN" altLang="en-US" dirty="0"/>
              <a:t>议主题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前端页面设计后端完成进度</a:t>
            </a:r>
            <a:endParaRPr lang="zh-CN" altLang="en-US" dirty="0"/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前端已完成页面及整改后端表的设计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公司人员：</a:t>
            </a:r>
            <a:r>
              <a:rPr lang="en-US" altLang="zh-CN" dirty="0"/>
              <a:t>	</a:t>
            </a:r>
            <a:r>
              <a:rPr lang="zh-CN" altLang="en-US" dirty="0"/>
              <a:t>陶</a:t>
            </a:r>
            <a:r>
              <a:rPr lang="zh-CN" altLang="en-US" dirty="0" smtClean="0"/>
              <a:t>华</a:t>
            </a:r>
            <a:endParaRPr lang="zh-CN" altLang="en-US" dirty="0" smtClean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 smtClean="0"/>
              <a:t>                                           姜莉莉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</a:t>
            </a:r>
            <a:r>
              <a:rPr lang="zh-CN" altLang="en-US" dirty="0" smtClean="0"/>
              <a:t>豪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江宇虹</a:t>
            </a:r>
            <a:endParaRPr lang="zh-CN" altLang="en-US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胡昌荣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15" name="标题 5"/>
          <p:cNvSpPr txBox="1"/>
          <p:nvPr>
            <p:custDataLst>
              <p:tags r:id="rId4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10" y="960790"/>
            <a:ext cx="10241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前端（主页标签，主题颜色，按钮换成图标，黑白名单管理分页，搜索切换）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产品后台（表的设计，档案转移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 smtClean="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620" y="1027430"/>
            <a:ext cx="76390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前端页面的设计</a:t>
            </a:r>
            <a:endParaRPr lang="zh-CN" altLang="en-US" dirty="0" smtClean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后端档案转移和</a:t>
            </a:r>
            <a:r>
              <a:rPr lang="zh-CN" altLang="en-US" dirty="0"/>
              <a:t>任务概况进行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5.xml><?xml version="1.0" encoding="utf-8"?>
<p:tagLst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8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9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2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6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6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9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70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6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9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80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9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演示</Application>
  <PresentationFormat>自定义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iDoc Cloud产品设计文档讨论会（2019/01/16）</vt:lpstr>
      <vt:lpstr>PowerPoint 演示文稿</vt:lpstr>
      <vt:lpstr>会议概览</vt:lpstr>
      <vt:lpstr>会议概览</vt:lpstr>
      <vt:lpstr>讨论内容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曲终人尽散╮物是已人非″</cp:lastModifiedBy>
  <cp:revision>145</cp:revision>
  <dcterms:created xsi:type="dcterms:W3CDTF">2018-05-19T09:08:00Z</dcterms:created>
  <dcterms:modified xsi:type="dcterms:W3CDTF">2019-02-15T09:09:40Z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