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75" r:id="rId5"/>
    <p:sldId id="276" r:id="rId6"/>
    <p:sldId id="293" r:id="rId7"/>
    <p:sldId id="294" r:id="rId8"/>
    <p:sldId id="277" r:id="rId9"/>
    <p:sldId id="300" r:id="rId10"/>
    <p:sldId id="278" r:id="rId11"/>
    <p:sldId id="270" r:id="rId12"/>
    <p:sldId id="271" r:id="rId13"/>
    <p:sldId id="260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2018/11/28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3.jpe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2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.v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4.wmf"/><Relationship Id="rId4" Type="http://schemas.openxmlformats.org/officeDocument/2006/relationships/tags" Target="../tags/tag51.xml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3.jpe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6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2018/11/28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确定原型的制作计划和业务答疑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会议的议题：确定</a:t>
            </a:r>
            <a:r>
              <a:rPr lang="en-US" altLang="zh-CN" dirty="0" err="1"/>
              <a:t>iDoc</a:t>
            </a:r>
            <a:r>
              <a:rPr lang="en-US" altLang="zh-CN" dirty="0"/>
              <a:t> Cloud</a:t>
            </a:r>
            <a:r>
              <a:rPr lang="zh-CN" altLang="en-US" dirty="0"/>
              <a:t>的原型制作计划和业务答疑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</a:p>
        </p:txBody>
      </p:sp>
      <p:sp>
        <p:nvSpPr>
          <p:cNvPr id="19" name="矩形: 圆角 18"/>
          <p:cNvSpPr/>
          <p:nvPr>
            <p:custDataLst>
              <p:tags r:id="rId13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2018-11-28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</a:t>
            </a:r>
            <a:r>
              <a:rPr lang="en-US" altLang="zh-CN" dirty="0" err="1"/>
              <a:t>iDoc</a:t>
            </a:r>
            <a:r>
              <a:rPr lang="en-US" altLang="zh-CN" dirty="0"/>
              <a:t> Cloud</a:t>
            </a:r>
            <a:r>
              <a:rPr lang="zh-CN" altLang="en-US" dirty="0"/>
              <a:t>系统角色与功能整理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</a:t>
            </a:r>
            <a:endParaRPr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dirty="0"/>
              <a:t>系统角色已经对应的功能整理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en-US" dirty="0"/>
              <a:t>不明确的业务逻辑的讨论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06982" y="94424"/>
            <a:ext cx="6238434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系统角色已经对应的功能整理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509BA-4B38-49C3-BCD8-E35EB6E53AE1}"/>
              </a:ext>
            </a:extLst>
          </p:cNvPr>
          <p:cNvSpPr txBox="1"/>
          <p:nvPr/>
        </p:nvSpPr>
        <p:spPr>
          <a:xfrm>
            <a:off x="515310" y="90457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部门管理员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FA642-80C1-4599-BF3C-82E8BF26B2B9}"/>
              </a:ext>
            </a:extLst>
          </p:cNvPr>
          <p:cNvSpPr txBox="1"/>
          <p:nvPr/>
        </p:nvSpPr>
        <p:spPr>
          <a:xfrm>
            <a:off x="477895" y="14232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系统管理员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3A1CB2-8B62-406E-A911-8AA48D5BC299}"/>
              </a:ext>
            </a:extLst>
          </p:cNvPr>
          <p:cNvSpPr txBox="1"/>
          <p:nvPr/>
        </p:nvSpPr>
        <p:spPr>
          <a:xfrm>
            <a:off x="515310" y="209125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分类管理员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35D611-3857-44CE-AF18-AC3F79800A31}"/>
              </a:ext>
            </a:extLst>
          </p:cNvPr>
          <p:cNvSpPr txBox="1"/>
          <p:nvPr/>
        </p:nvSpPr>
        <p:spPr>
          <a:xfrm>
            <a:off x="515310" y="27592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普通用户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0099F55-4755-40BD-B843-30B805869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89383"/>
              </p:ext>
            </p:extLst>
          </p:nvPr>
        </p:nvGraphicFramePr>
        <p:xfrm>
          <a:off x="6279661" y="167691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9" imgW="914400" imgH="828720" progId="Package">
                  <p:embed/>
                </p:oleObj>
              </mc:Choice>
              <mc:Fallback>
                <p:oleObj name="包装程序外壳对象" showAsIcon="1" r:id="rId9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9661" y="167691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15" name="标题 5">
            <a:extLst>
              <a:ext uri="{FF2B5EF4-FFF2-40B4-BE49-F238E27FC236}">
                <a16:creationId xmlns:a16="http://schemas.microsoft.com/office/drawing/2014/main" id="{ED1817E9-5C1D-4D00-8DBC-B06D4109EBB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不明确的业务逻辑的讨论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D87C1-F587-4EB2-BD78-A896FCE2E7D0}"/>
              </a:ext>
            </a:extLst>
          </p:cNvPr>
          <p:cNvSpPr txBox="1"/>
          <p:nvPr/>
        </p:nvSpPr>
        <p:spPr>
          <a:xfrm>
            <a:off x="515310" y="914400"/>
            <a:ext cx="79239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项目管理的业务逻辑讨论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</a:t>
            </a:r>
            <a:r>
              <a:rPr lang="en-US" altLang="zh-CN" dirty="0"/>
              <a:t>PMO</a:t>
            </a:r>
            <a:r>
              <a:rPr lang="zh-CN" altLang="en-US" dirty="0"/>
              <a:t>为系统角色组，该角色组允许创建项目并设置项目经理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项目经理进行项目团队的创建等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支持特权用户的授权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2690F-8345-4924-905F-2F18316F565D}"/>
              </a:ext>
            </a:extLst>
          </p:cNvPr>
          <p:cNvSpPr txBox="1"/>
          <p:nvPr/>
        </p:nvSpPr>
        <p:spPr>
          <a:xfrm>
            <a:off x="515310" y="3130391"/>
            <a:ext cx="3243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用户管理与组织结构的关系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流程图: 摘录 8">
            <a:extLst>
              <a:ext uri="{FF2B5EF4-FFF2-40B4-BE49-F238E27FC236}">
                <a16:creationId xmlns:a16="http://schemas.microsoft.com/office/drawing/2014/main" id="{EC7B960D-898D-4A5B-9BBE-740BACD9D831}"/>
              </a:ext>
            </a:extLst>
          </p:cNvPr>
          <p:cNvSpPr/>
          <p:nvPr/>
        </p:nvSpPr>
        <p:spPr>
          <a:xfrm>
            <a:off x="668215" y="4806462"/>
            <a:ext cx="609600" cy="86750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AD63559-ACAC-4EDD-94CC-AB39944D45C2}"/>
              </a:ext>
            </a:extLst>
          </p:cNvPr>
          <p:cNvSpPr/>
          <p:nvPr/>
        </p:nvSpPr>
        <p:spPr>
          <a:xfrm>
            <a:off x="789353" y="4802554"/>
            <a:ext cx="367323" cy="320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2C130D-12DC-43E0-BCB6-785C00FCA1BA}"/>
              </a:ext>
            </a:extLst>
          </p:cNvPr>
          <p:cNvSpPr txBox="1"/>
          <p:nvPr/>
        </p:nvSpPr>
        <p:spPr>
          <a:xfrm>
            <a:off x="2053275" y="4347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组织结构树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49C0D7-6573-4A43-95E4-182FF1AC9D5E}"/>
              </a:ext>
            </a:extLst>
          </p:cNvPr>
          <p:cNvSpPr txBox="1"/>
          <p:nvPr/>
        </p:nvSpPr>
        <p:spPr>
          <a:xfrm>
            <a:off x="3566213" y="51229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岗位结构树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D1735-428A-4F07-A945-3E24D70BF5B7}"/>
              </a:ext>
            </a:extLst>
          </p:cNvPr>
          <p:cNvSpPr txBox="1"/>
          <p:nvPr/>
        </p:nvSpPr>
        <p:spPr>
          <a:xfrm>
            <a:off x="2227385" y="5915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员工属性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B39DBD-6EB7-49E4-9D66-2ACB0F99C59C}"/>
              </a:ext>
            </a:extLst>
          </p:cNvPr>
          <p:cNvCxnSpPr/>
          <p:nvPr/>
        </p:nvCxnSpPr>
        <p:spPr>
          <a:xfrm>
            <a:off x="3446585" y="4700052"/>
            <a:ext cx="390769" cy="4229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759D4A-BAF3-4BB0-854C-85795C24C6C0}"/>
              </a:ext>
            </a:extLst>
          </p:cNvPr>
          <p:cNvCxnSpPr>
            <a:endCxn id="21" idx="1"/>
          </p:cNvCxnSpPr>
          <p:nvPr/>
        </p:nvCxnSpPr>
        <p:spPr>
          <a:xfrm>
            <a:off x="1375508" y="5673969"/>
            <a:ext cx="851877" cy="42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81C7C3-9639-4FC0-9B59-FDBBBDE8BC61}"/>
              </a:ext>
            </a:extLst>
          </p:cNvPr>
          <p:cNvCxnSpPr>
            <a:endCxn id="16" idx="2"/>
          </p:cNvCxnSpPr>
          <p:nvPr/>
        </p:nvCxnSpPr>
        <p:spPr>
          <a:xfrm flipV="1">
            <a:off x="1277815" y="4607719"/>
            <a:ext cx="859093" cy="63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087A6C5-A5F5-4890-AF21-FA44ED9E53D9}"/>
              </a:ext>
            </a:extLst>
          </p:cNvPr>
          <p:cNvCxnSpPr>
            <a:endCxn id="20" idx="1"/>
          </p:cNvCxnSpPr>
          <p:nvPr/>
        </p:nvCxnSpPr>
        <p:spPr>
          <a:xfrm flipV="1">
            <a:off x="1300759" y="5307651"/>
            <a:ext cx="2265454" cy="8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4155AD-6E71-4E10-AF8D-2940039A74F2}"/>
              </a:ext>
            </a:extLst>
          </p:cNvPr>
          <p:cNvSpPr txBox="1"/>
          <p:nvPr/>
        </p:nvSpPr>
        <p:spPr>
          <a:xfrm>
            <a:off x="1277815" y="36548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系统群组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DD6265-3FEC-44EA-9EDF-AA49DFC48E16}"/>
              </a:ext>
            </a:extLst>
          </p:cNvPr>
          <p:cNvCxnSpPr/>
          <p:nvPr/>
        </p:nvCxnSpPr>
        <p:spPr>
          <a:xfrm flipV="1">
            <a:off x="1156676" y="4056735"/>
            <a:ext cx="315300" cy="72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D18CD6-37CE-446B-8356-4C6603E04D5E}"/>
              </a:ext>
            </a:extLst>
          </p:cNvPr>
          <p:cNvSpPr txBox="1"/>
          <p:nvPr/>
        </p:nvSpPr>
        <p:spPr>
          <a:xfrm>
            <a:off x="844062" y="6494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部门群组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DF920C-34E1-44C3-919B-4E411202AB14}"/>
              </a:ext>
            </a:extLst>
          </p:cNvPr>
          <p:cNvCxnSpPr/>
          <p:nvPr/>
        </p:nvCxnSpPr>
        <p:spPr>
          <a:xfrm>
            <a:off x="984122" y="5791200"/>
            <a:ext cx="293693" cy="70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细化整理当前的流程图和业务逻辑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按照当前的流程图进行原型制作的任务分工计划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285</Words>
  <Application>Microsoft Office PowerPoint</Application>
  <PresentationFormat>宽屏</PresentationFormat>
  <Paragraphs>101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1_Office 主题​​</vt:lpstr>
      <vt:lpstr>程序包</vt:lpstr>
      <vt:lpstr>iDoc Cloud产品需求讨论会议（2018/11/28）</vt:lpstr>
      <vt:lpstr>PowerPoint 演示文稿</vt:lpstr>
      <vt:lpstr>会议概览</vt:lpstr>
      <vt:lpstr>会议概览</vt:lpstr>
      <vt:lpstr>讨论内容</vt:lpstr>
      <vt:lpstr>系统角色已经对应的功能整理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华 陶</cp:lastModifiedBy>
  <cp:revision>65</cp:revision>
  <dcterms:created xsi:type="dcterms:W3CDTF">2018-05-19T09:08:00Z</dcterms:created>
  <dcterms:modified xsi:type="dcterms:W3CDTF">2018-11-28T10:55:54Z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