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9" r:id="rId6"/>
    <p:sldId id="275" r:id="rId7"/>
    <p:sldId id="276" r:id="rId8"/>
    <p:sldId id="294" r:id="rId9"/>
    <p:sldId id="305" r:id="rId10"/>
    <p:sldId id="277" r:id="rId11"/>
    <p:sldId id="300" r:id="rId12"/>
    <p:sldId id="278" r:id="rId13"/>
    <p:sldId id="270" r:id="rId14"/>
    <p:sldId id="271" r:id="rId15"/>
    <p:sldId id="26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958C0-4AE9-4EE1-A4FA-BD1136D19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image" Target="../media/image3.jpeg"/><Relationship Id="rId2" Type="http://schemas.openxmlformats.org/officeDocument/2006/relationships/tags" Target="../tags/tag74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1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2.jpeg"/><Relationship Id="rId20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3.jpeg"/><Relationship Id="rId2" Type="http://schemas.openxmlformats.org/officeDocument/2006/relationships/tags" Target="../tags/tag2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34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3.jpeg"/><Relationship Id="rId2" Type="http://schemas.openxmlformats.org/officeDocument/2006/relationships/tags" Target="../tags/tag41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48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image" Target="../media/image3.jpeg"/><Relationship Id="rId2" Type="http://schemas.openxmlformats.org/officeDocument/2006/relationships/tags" Target="../tags/tag60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67.xml"/><Relationship Id="rId1" Type="http://schemas.openxmlformats.org/officeDocument/2006/relationships/tags" Target="../tags/tag5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29920" y="798523"/>
            <a:ext cx="1897380" cy="3432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会议纪要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33400" y="2334371"/>
            <a:ext cx="1638300" cy="7571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>
                <a:solidFill>
                  <a:schemeClr val="tx2"/>
                </a:solidFill>
              </a:rPr>
              <a:t>2018</a:t>
            </a:r>
            <a:endParaRPr lang="en-US" altLang="zh-CN" sz="4800" dirty="0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33400" y="3206115"/>
            <a:ext cx="10494108" cy="84010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en-US" altLang="zh-CN" dirty="0" err="1">
                <a:sym typeface="+mn-lt"/>
              </a:rPr>
              <a:t>iDoc</a:t>
            </a:r>
            <a:r>
              <a:rPr lang="en-US" altLang="zh-CN" dirty="0">
                <a:sym typeface="+mn-lt"/>
              </a:rPr>
              <a:t> Cloud</a:t>
            </a:r>
            <a:r>
              <a:rPr lang="zh-CN" altLang="en-US" dirty="0">
                <a:sym typeface="+mn-lt"/>
              </a:rPr>
              <a:t>产品需求讨论会议</a:t>
            </a:r>
            <a:r>
              <a:rPr lang="zh-CN" altLang="en-US" sz="2700" dirty="0">
                <a:sym typeface="+mn-lt"/>
              </a:rPr>
              <a:t>（</a:t>
            </a:r>
            <a:r>
              <a:rPr lang="en-US" altLang="zh-CN" sz="2700" dirty="0">
                <a:sym typeface="+mn-lt"/>
              </a:rPr>
              <a:t>2018/11/28</a:t>
            </a:r>
            <a:r>
              <a:rPr lang="zh-CN" altLang="en-US" sz="2700" dirty="0">
                <a:sym typeface="+mn-lt"/>
              </a:rPr>
              <a:t>）</a:t>
            </a:r>
            <a:endParaRPr lang="zh-CN" altLang="en-US" dirty="0"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上海同富信息科技有限公司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353098" cy="535531"/>
          </a:xfrm>
        </p:spPr>
        <p:txBody>
          <a:bodyPr lIns="90000" tIns="46800" rIns="90000" bIns="46800">
            <a:normAutofit fontScale="87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0" y="94615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486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确定原型的制作计划和前端功能界面的设计</a:t>
            </a:r>
            <a:endParaRPr lang="en-US" altLang="zh-CN" dirty="0"/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573687" cy="535531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08580" y="94931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下次会议时间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766739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下次会议时间为：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 下午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会议的议题：探讨第一期原型图，讨论当前原型图设计有没有更好的方式去展示，基本功能用户操作是否便利</a:t>
            </a:r>
            <a:endParaRPr lang="en-US" altLang="zh-CN" dirty="0"/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BUSINESS PLAN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0" y="-23851"/>
            <a:ext cx="12192000" cy="3429000"/>
            <a:chOff x="0" y="-23851"/>
            <a:chExt cx="12192000" cy="342900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4326"/>
              <a:ext cx="12192000" cy="341947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>
              <p:custDataLst>
                <p:tags r:id="rId4"/>
              </p:custDataLst>
            </p:nvPr>
          </p:nvSpPr>
          <p:spPr>
            <a:xfrm>
              <a:off x="0" y="-23851"/>
              <a:ext cx="12192000" cy="3429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97914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会议概览</a:t>
            </a:r>
            <a:endParaRPr lang="zh-CN" altLang="en-US" sz="2400" dirty="0"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3976476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讨论内容</a:t>
            </a:r>
            <a:endParaRPr lang="zh-CN" altLang="en-US" sz="2400" dirty="0"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3722667" y="1169991"/>
            <a:ext cx="4809645" cy="83099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  <a:endParaRPr lang="en-US" altLang="zh-C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: 圆角 4"/>
          <p:cNvSpPr/>
          <p:nvPr>
            <p:custDataLst>
              <p:tags r:id="rId8"/>
            </p:custDataLst>
          </p:nvPr>
        </p:nvSpPr>
        <p:spPr>
          <a:xfrm rot="2700000">
            <a:off x="4553681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: 圆角 7"/>
          <p:cNvSpPr/>
          <p:nvPr>
            <p:custDataLst>
              <p:tags r:id="rId9"/>
            </p:custDataLst>
          </p:nvPr>
        </p:nvSpPr>
        <p:spPr>
          <a:xfrm rot="2700000">
            <a:off x="2475713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2486848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4557370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12"/>
            </p:custDataLst>
          </p:nvPr>
        </p:nvSpPr>
        <p:spPr>
          <a:xfrm rot="2700000">
            <a:off x="6566961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6570650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5981716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会议决议</a:t>
            </a:r>
            <a:endParaRPr lang="zh-CN" altLang="en-US" sz="2400" dirty="0">
              <a:sym typeface="+mn-lt"/>
            </a:endParaRPr>
          </a:p>
        </p:txBody>
      </p:sp>
      <p:sp>
        <p:nvSpPr>
          <p:cNvPr id="19" name="矩形: 圆角 18"/>
          <p:cNvSpPr/>
          <p:nvPr>
            <p:custDataLst>
              <p:tags r:id="rId15"/>
            </p:custDataLst>
          </p:nvPr>
        </p:nvSpPr>
        <p:spPr>
          <a:xfrm rot="2700000">
            <a:off x="8765582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8769271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8180337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后续计划</a:t>
            </a:r>
            <a:endParaRPr lang="zh-CN" altLang="en-US" sz="2400" dirty="0">
              <a:sym typeface="+mn-lt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09" y="969108"/>
            <a:ext cx="48773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会议时间：</a:t>
            </a:r>
            <a:r>
              <a:rPr lang="en-US" altLang="zh-CN" dirty="0"/>
              <a:t>2018-11-28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会议主题：</a:t>
            </a:r>
            <a:r>
              <a:rPr lang="en-US" altLang="zh-CN" dirty="0" err="1"/>
              <a:t>iDoc</a:t>
            </a:r>
            <a:r>
              <a:rPr lang="en-US" altLang="zh-CN" dirty="0"/>
              <a:t> Cloud</a:t>
            </a:r>
            <a:r>
              <a:rPr lang="zh-CN" altLang="en-US" dirty="0"/>
              <a:t>系统角色与功能整理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具体议题：根据展示的功能清单对其功能的讨论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92615" y="3946432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参与会其它人员：</a:t>
            </a:r>
            <a:r>
              <a:rPr lang="en-US" altLang="zh-CN" dirty="0"/>
              <a:t>	</a:t>
            </a:r>
            <a:r>
              <a:rPr lang="zh-CN" altLang="en-US" dirty="0"/>
              <a:t>无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2315" y="969108"/>
            <a:ext cx="3611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参与会公司人员：</a:t>
            </a:r>
            <a:r>
              <a:rPr lang="en-US" altLang="zh-CN" dirty="0"/>
              <a:t>	</a:t>
            </a:r>
            <a:r>
              <a:rPr lang="zh-CN" altLang="en-US" dirty="0"/>
              <a:t>陶华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姜莉莉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王代胜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植思杰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俞志豪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讨论内容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15" name="标题 5"/>
          <p:cNvSpPr txBox="1"/>
          <p:nvPr>
            <p:custDataLst>
              <p:tags r:id="rId4"/>
            </p:custDataLst>
          </p:nvPr>
        </p:nvSpPr>
        <p:spPr>
          <a:xfrm>
            <a:off x="2393853" y="58387"/>
            <a:ext cx="6238434" cy="590931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功能清单讨论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310" y="918845"/>
            <a:ext cx="533273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项目管理的业务逻辑讨论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PMO</a:t>
            </a:r>
            <a:r>
              <a:rPr lang="zh-CN" altLang="en-US" dirty="0"/>
              <a:t>负责建立项目管理树，并任职项目经理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项目经理负责建立项目需求的角色并授权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515310" y="3130391"/>
            <a:ext cx="25260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文档推送的逻辑讨论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53360" y="3799205"/>
            <a:ext cx="109842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单人推送，申请临时授权（非本部门）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多人推送（部门，群组）：应事先由本部门管理员开放授权在进行推送，避免不必要的群体申请授权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15310" y="5724366"/>
            <a:ext cx="38976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其他功能参与讨论的人员达成共识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15" name="标题 5"/>
          <p:cNvSpPr txBox="1"/>
          <p:nvPr>
            <p:custDataLst>
              <p:tags r:id="rId4"/>
            </p:custDataLst>
          </p:nvPr>
        </p:nvSpPr>
        <p:spPr>
          <a:xfrm>
            <a:off x="2393853" y="58387"/>
            <a:ext cx="6238434" cy="590931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后台</a:t>
            </a:r>
            <a:r>
              <a:rPr lang="en-US" altLang="zh-CN" dirty="0"/>
              <a:t>Spring Cloud</a:t>
            </a:r>
            <a:r>
              <a:rPr lang="zh-CN" altLang="en-US" dirty="0"/>
              <a:t>功能展示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310" y="918845"/>
            <a:ext cx="944753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项目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分为多个项目，依靠</a:t>
            </a:r>
            <a:r>
              <a:rPr lang="en-US" altLang="zh-CN" dirty="0"/>
              <a:t>E</a:t>
            </a:r>
            <a:r>
              <a:rPr lang="en-US" altLang="zh-CN" dirty="0"/>
              <a:t>ureka</a:t>
            </a:r>
            <a:r>
              <a:rPr lang="zh-CN" altLang="en-US" dirty="0"/>
              <a:t>组件管理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多个项目可依靠</a:t>
            </a:r>
            <a:r>
              <a:rPr lang="en-US" altLang="zh-CN" dirty="0"/>
              <a:t>Feign</a:t>
            </a:r>
            <a:r>
              <a:rPr lang="zh-CN" altLang="en-US" dirty="0"/>
              <a:t>组件进行数据流通，跨服务调用方法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Zuul</a:t>
            </a:r>
            <a:r>
              <a:rPr lang="zh-CN" altLang="zh-CN" dirty="0"/>
              <a:t>网关是前台</a:t>
            </a:r>
            <a:r>
              <a:rPr lang="en-US" altLang="zh-CN" dirty="0"/>
              <a:t>url</a:t>
            </a:r>
            <a:r>
              <a:rPr lang="zh-CN" altLang="zh-CN" dirty="0"/>
              <a:t>调用的唯一路径</a:t>
            </a:r>
            <a:r>
              <a:rPr lang="en-US" altLang="zh-CN" dirty="0"/>
              <a:t>,</a:t>
            </a:r>
            <a:r>
              <a:rPr lang="zh-CN" altLang="zh-CN" dirty="0"/>
              <a:t>由</a:t>
            </a:r>
            <a:r>
              <a:rPr lang="en-US" altLang="zh-CN" dirty="0"/>
              <a:t>Zuul</a:t>
            </a:r>
            <a:r>
              <a:rPr lang="zh-CN" altLang="zh-CN" dirty="0"/>
              <a:t>网关关联组件绑定的多个项目进行数据流通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85000" lnSpcReduction="10000"/>
          </a:bodyPr>
          <a:lstStyle/>
          <a:p>
            <a:r>
              <a:rPr lang="en-US" altLang="zh-CN" dirty="0"/>
              <a:t>03.PART THREE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会议决议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215265" y="173990"/>
            <a:ext cx="2660650" cy="535305"/>
          </a:xfrm>
        </p:spPr>
        <p:txBody>
          <a:bodyPr lIns="90000" tIns="46800" rIns="90000" bIns="46800">
            <a:normAutofit fontScale="97500"/>
          </a:bodyPr>
          <a:lstStyle/>
          <a:p>
            <a:r>
              <a:rPr lang="en-US" altLang="zh-CN"/>
              <a:t>03.PART THREE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58112" y="117919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+mn-ea"/>
              </a:rPr>
              <a:t>会议决议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10" y="969108"/>
            <a:ext cx="558069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根据会议决策设计构思原型图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按照当前的决议思考合适的前端功能添加及后台架构设计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2*d*1"/>
  <p:tag name="KSO_WM_UNIT_LAYERLEVEL" val="1"/>
  <p:tag name="KSO_WM_UNIT_VALUE" val="949*33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1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2*i*4"/>
  <p:tag name="KSO_WM_TEMPLATE_CATEGORY" val="custom"/>
  <p:tag name="KSO_WM_TEMPLATE_INDEX" val="20189023"/>
  <p:tag name="KSO_WM_UNIT_INDEX" val="4"/>
</p:tagLst>
</file>

<file path=ppt/tags/tag12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1_1"/>
  <p:tag name="KSO_WM_UNIT_PRESET_TEXT" val="公司与团队"/>
</p:tagLst>
</file>

<file path=ppt/tags/tag13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14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3_2*a*1"/>
  <p:tag name="KSO_WM_UNIT_PRESET_TEXT" val="CONTENT"/>
</p:tagLst>
</file>

<file path=ppt/tags/tag15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6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23_2*l_h_i*1_1_1"/>
</p:tagLst>
</file>

<file path=ppt/tags/tag17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23_2*l_h_i*1_1_2"/>
</p:tagLst>
</file>

<file path=ppt/tags/tag18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19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1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2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3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4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5.xml><?xml version="1.0" encoding="utf-8"?>
<p:tagLst xmlns:p="http://schemas.openxmlformats.org/presentationml/2006/main">
  <p:tag name="KSO_WM_TAG_VERSION" val="1.0"/>
  <p:tag name="KSO_WM_SLIDE_ITEM_CNT" val="6"/>
  <p:tag name="KSO_WM_SLIDE_LAYOUT" val="a_l_d"/>
  <p:tag name="KSO_WM_SLIDE_LAYOUT_CNT" val="1_1_1"/>
  <p:tag name="KSO_WM_SLIDE_TYPE" val="contents"/>
  <p:tag name="KSO_WM_BEAUTIFY_FLAG" val="#wm#"/>
  <p:tag name="KSO_WM_SLIDE_SUBTYPE" val="diag"/>
  <p:tag name="KSO_WM_COMBINE_RELATE_SLIDE_ID" val="background20185108_2"/>
  <p:tag name="KSO_WM_TEMPLATE_CATEGORY" val="custom"/>
  <p:tag name="KSO_WM_TEMPLATE_INDEX" val="20189023"/>
  <p:tag name="KSO_WM_SLIDE_ID" val="custom20189023_2"/>
  <p:tag name="KSO_WM_SLIDE_INDEX" val="2"/>
  <p:tag name="KSO_WM_DIAGRAM_GROUP_CODE" val="l1-1"/>
  <p:tag name="KSO_WM_TEMPLATE_SUBCATEGORY" val="combine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27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8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29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2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3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4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8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9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2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4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4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47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c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ID" val="custom20189023_1*c*1"/>
  <p:tag name="KSO_WM_UNIT_PRESET_TEXT" val="2018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3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7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60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61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62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7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b*1"/>
  <p:tag name="KSO_WM_UNIT_PRESET_TEXT" val="Add your company name here"/>
</p:tagLst>
</file>

<file path=ppt/tags/tag70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1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7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74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75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76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9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.xml><?xml version="1.0" encoding="utf-8"?>
<p:tagLst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</p:tagLst>
</file>

<file path=ppt/tags/tag80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1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5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7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2*i*0"/>
  <p:tag name="KSO_WM_TEMPLATE_CATEGORY" val="custom"/>
  <p:tag name="KSO_WM_TEMPLATE_INDEX" val="20189023"/>
  <p:tag name="KSO_WM_UNIT_INDEX" val="0"/>
</p:tagLst>
</file>

<file path=ppt/tags/tag90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91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92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93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97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a*1"/>
  <p:tag name="KSO_WM_UNIT_PRESET_TEXT" val="THANKS"/>
</p:tagLst>
</file>

<file path=ppt/tags/tag98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f*1"/>
  <p:tag name="KSO_WM_UNIT_PRESET_TEXT" val="BUSINESS PLAN"/>
</p:tagLst>
</file>

<file path=ppt/tags/tag99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演示</Application>
  <PresentationFormat>宽屏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iDoc Cloud产品需求讨论会议（2018/11/28）</vt:lpstr>
      <vt:lpstr>PowerPoint 演示文稿</vt:lpstr>
      <vt:lpstr>会议概览</vt:lpstr>
      <vt:lpstr>会议概览</vt:lpstr>
      <vt:lpstr>讨论内容</vt:lpstr>
      <vt:lpstr>PowerPoint 演示文稿</vt:lpstr>
      <vt:lpstr>PowerPoint 演示文稿</vt:lpstr>
      <vt:lpstr>会议决议</vt:lpstr>
      <vt:lpstr>会议决议</vt:lpstr>
      <vt:lpstr>后续计划</vt:lpstr>
      <vt:lpstr>后续计划</vt:lpstr>
      <vt:lpstr>下次会议时间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早睡早起632797</cp:lastModifiedBy>
  <cp:revision>77</cp:revision>
  <dcterms:created xsi:type="dcterms:W3CDTF">2018-05-19T09:08:00Z</dcterms:created>
  <dcterms:modified xsi:type="dcterms:W3CDTF">2018-12-01T02:11:00Z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