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59" r:id="rId6"/>
    <p:sldId id="275" r:id="rId7"/>
    <p:sldId id="276" r:id="rId8"/>
    <p:sldId id="294" r:id="rId9"/>
    <p:sldId id="277" r:id="rId10"/>
    <p:sldId id="300" r:id="rId11"/>
    <p:sldId id="278" r:id="rId12"/>
    <p:sldId id="270" r:id="rId13"/>
    <p:sldId id="271" r:id="rId14"/>
    <p:sldId id="260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08" y="-96"/>
      </p:cViewPr>
      <p:guideLst>
        <p:guide orient="horz" pos="21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概要设计说明书负责人王代胜 数据要求说明书的负责人植思杰  软件需求说明书的负责人俞志豪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958C0-4AE9-4EE1-A4FA-BD1136D19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3936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  <a:lumMod val="0"/>
                  <a:lumOff val="10000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936" y="0"/>
            <a:ext cx="7557166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74370"/>
            <a:ext cx="1219200" cy="7239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429000" y="4281787"/>
            <a:ext cx="2070100" cy="0"/>
          </a:xfrm>
          <a:prstGeom prst="line">
            <a:avLst/>
          </a:prstGeom>
          <a:ln>
            <a:solidFill>
              <a:schemeClr val="accent6">
                <a:lumMod val="95000"/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3400" y="3206366"/>
            <a:ext cx="6457950" cy="84023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4138671"/>
            <a:ext cx="2895600" cy="28623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5418668" y="3748630"/>
            <a:ext cx="21229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66267" y="3190330"/>
            <a:ext cx="2275397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20002" y="3133534"/>
            <a:ext cx="2624666" cy="59093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489" y="0"/>
            <a:ext cx="12192000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86100" y="2773436"/>
            <a:ext cx="6019800" cy="1311128"/>
          </a:xfrm>
        </p:spPr>
        <p:txBody>
          <a:bodyPr wrap="square">
            <a:normAutofit/>
          </a:bodyPr>
          <a:lstStyle>
            <a:lvl1pPr algn="ctr">
              <a:defRPr sz="8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599441" y="751295"/>
            <a:ext cx="1915160" cy="286232"/>
          </a:xfrm>
        </p:spPr>
        <p:txBody>
          <a:bodyPr>
            <a:normAutofit/>
          </a:bodyPr>
          <a:lstStyle>
            <a:lvl1pPr marL="0" indent="0" algn="dist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2.jpeg"/><Relationship Id="rId20" Type="http://schemas.openxmlformats.org/officeDocument/2006/relationships/notesSlide" Target="../notesSlides/notesSlide2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3.jpeg"/><Relationship Id="rId2" Type="http://schemas.openxmlformats.org/officeDocument/2006/relationships/tags" Target="../tags/tag27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34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3.jpeg"/><Relationship Id="rId2" Type="http://schemas.openxmlformats.org/officeDocument/2006/relationships/tags" Target="../tags/tag41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48.xml"/><Relationship Id="rId1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3.jpeg"/><Relationship Id="rId2" Type="http://schemas.openxmlformats.org/officeDocument/2006/relationships/tags" Target="../tags/tag55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6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3.jpeg"/><Relationship Id="rId2" Type="http://schemas.openxmlformats.org/officeDocument/2006/relationships/tags" Target="../tags/tag69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76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629920" y="798523"/>
            <a:ext cx="1897380" cy="3432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 lnSpcReduction="10000"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会议纪要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231397" y="2317593"/>
            <a:ext cx="1638300" cy="7571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 smtClean="0">
                <a:solidFill>
                  <a:schemeClr val="tx2"/>
                </a:solidFill>
              </a:rPr>
              <a:t>2019</a:t>
            </a:r>
            <a:endParaRPr lang="en-US" altLang="zh-CN" sz="4800" dirty="0">
              <a:solidFill>
                <a:schemeClr val="tx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25835" y="2962835"/>
            <a:ext cx="11912367" cy="840105"/>
          </a:xfrm>
        </p:spPr>
        <p:txBody>
          <a:bodyPr lIns="90000" tIns="46800" rIns="90000" bIns="46800">
            <a:noAutofit/>
          </a:bodyPr>
          <a:lstStyle/>
          <a:p>
            <a:r>
              <a:rPr lang="en-US" altLang="zh-CN" sz="2800" dirty="0" smtClean="0">
                <a:sym typeface="+mn-ea"/>
              </a:rPr>
              <a:t>iDoc Cloud</a:t>
            </a:r>
            <a:r>
              <a:rPr lang="zh-CN" altLang="en-US" sz="2800" dirty="0" smtClean="0">
                <a:sym typeface="+mn-ea"/>
              </a:rPr>
              <a:t>产品设计文档</a:t>
            </a:r>
            <a:r>
              <a:rPr lang="zh-CN" altLang="en-US" sz="2800" dirty="0" smtClean="0">
                <a:sym typeface="+mn-lt"/>
              </a:rPr>
              <a:t>讨论会（</a:t>
            </a:r>
            <a:r>
              <a:rPr lang="en-US" altLang="zh-CN" sz="2800" dirty="0" smtClean="0">
                <a:sym typeface="+mn-lt"/>
              </a:rPr>
              <a:t>2019/01/16</a:t>
            </a:r>
            <a:r>
              <a:rPr lang="zh-CN" altLang="en-US" sz="2800" dirty="0" smtClean="0">
                <a:sym typeface="+mn-lt"/>
              </a:rPr>
              <a:t>）</a:t>
            </a:r>
            <a:endParaRPr lang="zh-CN" altLang="en-US" sz="2800" dirty="0"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64952" y="4113505"/>
            <a:ext cx="2895600" cy="286232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上海同富信息科技有限公司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353098" cy="535531"/>
          </a:xfrm>
        </p:spPr>
        <p:txBody>
          <a:bodyPr lIns="90000" tIns="46800" rIns="90000" bIns="46800">
            <a:normAutofit fontScale="87500"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06980" y="94615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015" y="1203325"/>
            <a:ext cx="841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确认需要</a:t>
            </a:r>
            <a:r>
              <a:rPr lang="en-US" altLang="zh-CN" dirty="0" smtClean="0">
                <a:sym typeface="+mn-ea"/>
              </a:rPr>
              <a:t>UI</a:t>
            </a:r>
            <a:r>
              <a:rPr lang="zh-CN" altLang="en-US" dirty="0" smtClean="0">
                <a:sym typeface="+mn-ea"/>
              </a:rPr>
              <a:t>设计的产品图片，并制作完成计划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完成</a:t>
            </a:r>
            <a:r>
              <a:rPr lang="en-US" altLang="zh-CN" dirty="0" smtClean="0">
                <a:sym typeface="+mn-ea"/>
              </a:rPr>
              <a:t>iDoc Cloud</a:t>
            </a:r>
            <a:r>
              <a:rPr lang="zh-CN" altLang="en-US" dirty="0" smtClean="0">
                <a:sym typeface="+mn-ea"/>
              </a:rPr>
              <a:t>产品后台管理系统设计原型图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多租户验证，实现动态配置无需重启服务器</a:t>
            </a:r>
            <a:endParaRPr lang="zh-CN" altLang="en-US" dirty="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ym typeface="+mn-ea"/>
              </a:rPr>
              <a:t>iDoc Cloud</a:t>
            </a:r>
            <a:r>
              <a:rPr lang="zh-CN" altLang="en-US" dirty="0" smtClean="0">
                <a:sym typeface="+mn-ea"/>
              </a:rPr>
              <a:t>产品修改新增柜子页面的设计</a:t>
            </a:r>
            <a:endParaRPr lang="zh-CN" altLang="en-US" dirty="0" smtClean="0">
              <a:sym typeface="+mn-ea"/>
            </a:endParaRPr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573687" cy="535531"/>
          </a:xfrm>
        </p:spPr>
        <p:txBody>
          <a:bodyPr lIns="90000" tIns="46800" rIns="90000" bIns="46800">
            <a:normAutofit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608580" y="94931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下次会议时间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310" y="1203569"/>
            <a:ext cx="766739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下次会议时间为：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23</a:t>
            </a:r>
            <a:r>
              <a:rPr lang="zh-CN" altLang="en-US" dirty="0" smtClean="0"/>
              <a:t>日 </a:t>
            </a:r>
            <a:r>
              <a:rPr lang="zh-CN" altLang="en-US" dirty="0"/>
              <a:t>下午</a:t>
            </a:r>
            <a:r>
              <a:rPr lang="en-US" altLang="zh-CN" dirty="0"/>
              <a:t>4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zh-CN" altLang="en-US" dirty="0"/>
              <a:t>会议的议题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iDoc Cloud</a:t>
            </a:r>
            <a:r>
              <a:rPr lang="zh-CN" altLang="en-US" dirty="0" smtClean="0"/>
              <a:t>产品多租户验证</a:t>
            </a:r>
            <a:endParaRPr lang="en-US" altLang="zh-CN" dirty="0" smtClean="0"/>
          </a:p>
          <a:p>
            <a:endParaRPr lang="zh-CN" altLang="zh-CN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-16489" y="32838"/>
            <a:ext cx="12192000" cy="6825162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-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/>
              <a:t>BUSINESS PLAN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1"/>
            </p:custDataLst>
          </p:nvPr>
        </p:nvGrpSpPr>
        <p:grpSpPr>
          <a:xfrm>
            <a:off x="0" y="-23851"/>
            <a:ext cx="12192000" cy="3429000"/>
            <a:chOff x="0" y="-23851"/>
            <a:chExt cx="12192000" cy="3429000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4326"/>
              <a:ext cx="12192000" cy="3419475"/>
            </a:xfrm>
            <a:prstGeom prst="rect">
              <a:avLst/>
            </a:prstGeom>
          </p:spPr>
        </p:pic>
        <p:sp>
          <p:nvSpPr>
            <p:cNvPr id="27" name="矩形 26"/>
            <p:cNvSpPr/>
            <p:nvPr>
              <p:custDataLst>
                <p:tags r:id="rId4"/>
              </p:custDataLst>
            </p:nvPr>
          </p:nvSpPr>
          <p:spPr>
            <a:xfrm>
              <a:off x="0" y="-23851"/>
              <a:ext cx="12192000" cy="3429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897914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会议概览</a:t>
            </a:r>
            <a:endParaRPr lang="zh-CN" altLang="en-US" sz="2400" dirty="0"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3976476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讨论内容</a:t>
            </a:r>
            <a:endParaRPr lang="zh-CN" altLang="en-US" sz="2400" dirty="0">
              <a:sym typeface="+mn-lt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3722667" y="1169991"/>
            <a:ext cx="4809645" cy="83099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dist"/>
            <a:r>
              <a:rPr lang="en-US" altLang="zh-C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</a:t>
            </a:r>
            <a:endParaRPr lang="en-US" altLang="zh-CN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矩形: 圆角 4"/>
          <p:cNvSpPr/>
          <p:nvPr>
            <p:custDataLst>
              <p:tags r:id="rId8"/>
            </p:custDataLst>
          </p:nvPr>
        </p:nvSpPr>
        <p:spPr>
          <a:xfrm rot="2700000">
            <a:off x="4553681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" name="矩形: 圆角 7"/>
          <p:cNvSpPr/>
          <p:nvPr>
            <p:custDataLst>
              <p:tags r:id="rId9"/>
            </p:custDataLst>
          </p:nvPr>
        </p:nvSpPr>
        <p:spPr>
          <a:xfrm rot="2700000">
            <a:off x="2475713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2486848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4557370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矩形: 圆角 12"/>
          <p:cNvSpPr/>
          <p:nvPr>
            <p:custDataLst>
              <p:tags r:id="rId12"/>
            </p:custDataLst>
          </p:nvPr>
        </p:nvSpPr>
        <p:spPr>
          <a:xfrm rot="2700000">
            <a:off x="6566961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6570650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5981716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会议决议</a:t>
            </a:r>
            <a:endParaRPr lang="zh-CN" altLang="en-US" sz="2400" dirty="0">
              <a:sym typeface="+mn-lt"/>
            </a:endParaRPr>
          </a:p>
        </p:txBody>
      </p:sp>
      <p:sp>
        <p:nvSpPr>
          <p:cNvPr id="19" name="矩形: 圆角 18"/>
          <p:cNvSpPr/>
          <p:nvPr>
            <p:custDataLst>
              <p:tags r:id="rId15"/>
            </p:custDataLst>
          </p:nvPr>
        </p:nvSpPr>
        <p:spPr>
          <a:xfrm rot="2700000">
            <a:off x="8765582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8769271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17"/>
            </p:custDataLst>
          </p:nvPr>
        </p:nvSpPr>
        <p:spPr>
          <a:xfrm>
            <a:off x="8180337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后续计划</a:t>
            </a:r>
            <a:endParaRPr lang="zh-CN" altLang="en-US" sz="2400" dirty="0">
              <a:sym typeface="+mn-lt"/>
            </a:endParaRPr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06982" y="9442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309" y="969108"/>
            <a:ext cx="48773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会议时间：</a:t>
            </a:r>
            <a:r>
              <a:rPr lang="en-US" altLang="zh-CN" dirty="0" smtClean="0"/>
              <a:t>2019-01-16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会</a:t>
            </a:r>
            <a:r>
              <a:rPr lang="zh-CN" altLang="en-US" dirty="0"/>
              <a:t>议主题</a:t>
            </a:r>
            <a:r>
              <a:rPr lang="zh-CN" altLang="en-US" dirty="0" smtClean="0"/>
              <a:t>：</a:t>
            </a:r>
            <a:r>
              <a:rPr lang="en-US" altLang="zh-CN" dirty="0" smtClean="0">
                <a:sym typeface="+mn-lt"/>
              </a:rPr>
              <a:t> </a:t>
            </a:r>
            <a:r>
              <a:rPr lang="en-US" altLang="zh-CN" dirty="0" smtClean="0">
                <a:sym typeface="+mn-ea"/>
              </a:rPr>
              <a:t>iDoc Cloud</a:t>
            </a:r>
            <a:r>
              <a:rPr lang="zh-CN" altLang="en-US" dirty="0" smtClean="0">
                <a:sym typeface="+mn-ea"/>
              </a:rPr>
              <a:t>产品设计文档的编写</a:t>
            </a:r>
            <a:endParaRPr lang="zh-CN" altLang="en-US" dirty="0"/>
          </a:p>
          <a:p>
            <a:pPr marL="285750" indent="-285750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具体议题</a:t>
            </a:r>
            <a:r>
              <a:rPr lang="zh-CN" altLang="en-US" dirty="0" smtClean="0"/>
              <a:t>：</a:t>
            </a:r>
            <a:r>
              <a:rPr lang="en-US" altLang="zh-CN" dirty="0" smtClean="0">
                <a:sym typeface="+mn-lt"/>
              </a:rPr>
              <a:t>  </a:t>
            </a:r>
            <a:r>
              <a:rPr lang="en-US" altLang="zh-CN" dirty="0" smtClean="0">
                <a:sym typeface="+mn-ea"/>
              </a:rPr>
              <a:t>iDoc Cloud</a:t>
            </a:r>
            <a:r>
              <a:rPr lang="zh-CN" altLang="en-US" dirty="0" smtClean="0">
                <a:sym typeface="+mn-ea"/>
              </a:rPr>
              <a:t>产品设计文档，后台管理系统原型图以及多租户的实现</a:t>
            </a:r>
            <a:endParaRPr lang="zh-CN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392615" y="3946432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参会</a:t>
            </a:r>
            <a:r>
              <a:rPr lang="zh-CN" altLang="en-US" dirty="0"/>
              <a:t>其它人员：</a:t>
            </a:r>
            <a:r>
              <a:rPr lang="en-US" altLang="zh-CN" dirty="0"/>
              <a:t>	</a:t>
            </a:r>
            <a:r>
              <a:rPr lang="zh-CN" altLang="en-US" dirty="0"/>
              <a:t>无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282315" y="969108"/>
            <a:ext cx="36118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参会</a:t>
            </a:r>
            <a:r>
              <a:rPr lang="zh-CN" altLang="en-US" dirty="0"/>
              <a:t>公司人员：</a:t>
            </a:r>
            <a:r>
              <a:rPr lang="en-US" altLang="zh-CN" dirty="0"/>
              <a:t>	</a:t>
            </a:r>
            <a:r>
              <a:rPr lang="zh-CN" altLang="en-US" dirty="0"/>
              <a:t>陶</a:t>
            </a:r>
            <a:r>
              <a:rPr lang="zh-CN" altLang="en-US" dirty="0" smtClean="0"/>
              <a:t>华</a:t>
            </a:r>
            <a:endParaRPr lang="zh-CN" altLang="en-US" dirty="0" smtClean="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 smtClean="0"/>
              <a:t>                                           姜莉莉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王代胜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植思杰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俞志</a:t>
            </a:r>
            <a:r>
              <a:rPr lang="zh-CN" altLang="en-US" dirty="0" smtClean="0"/>
              <a:t>豪</a:t>
            </a:r>
            <a:endParaRPr lang="en-US" altLang="zh-CN" dirty="0" smtClean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 smtClean="0"/>
              <a:t>江宇虹</a:t>
            </a:r>
            <a:endParaRPr lang="en-US" altLang="zh-CN" dirty="0" smtClean="0"/>
          </a:p>
          <a:p>
            <a:pPr lvl="6" indent="0">
              <a:buFont typeface="Arial" panose="020B0604020202020204" pitchFamily="34" charset="0"/>
              <a:buNone/>
            </a:pPr>
            <a:endParaRPr lang="zh-CN" altLang="en-US" dirty="0" smtClean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讨论内容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  <a:endParaRPr lang="en-US" altLang="zh-CN" dirty="0"/>
          </a:p>
        </p:txBody>
      </p:sp>
      <p:sp>
        <p:nvSpPr>
          <p:cNvPr id="15" name="标题 5"/>
          <p:cNvSpPr txBox="1"/>
          <p:nvPr>
            <p:custDataLst>
              <p:tags r:id="rId4"/>
            </p:custDataLst>
          </p:nvPr>
        </p:nvSpPr>
        <p:spPr>
          <a:xfrm>
            <a:off x="2393853" y="58387"/>
            <a:ext cx="6238434" cy="590931"/>
          </a:xfrm>
          <a:prstGeom prst="rect">
            <a:avLst/>
          </a:prstGeom>
        </p:spPr>
        <p:txBody>
          <a:bodyPr vert="horz" lIns="90000" tIns="46800" rIns="90000" bIns="4680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讨论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310" y="960790"/>
            <a:ext cx="47548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+mn-ea"/>
              </a:rPr>
              <a:t>iDoc Cloud</a:t>
            </a:r>
            <a:r>
              <a:rPr lang="zh-CN" altLang="en-US" dirty="0" smtClean="0">
                <a:sym typeface="+mn-ea"/>
              </a:rPr>
              <a:t>产品手机端设计原型图</a:t>
            </a:r>
            <a:r>
              <a:rPr lang="en-US" altLang="zh-CN" dirty="0" smtClean="0"/>
              <a:t>	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+mn-ea"/>
              </a:rPr>
              <a:t>iDoc Cloud</a:t>
            </a:r>
            <a:r>
              <a:rPr lang="zh-CN" altLang="en-US" dirty="0" smtClean="0">
                <a:sym typeface="+mn-ea"/>
              </a:rPr>
              <a:t>产品后台管理系统设计原型图</a:t>
            </a:r>
            <a:endParaRPr lang="zh-CN" altLang="en-US" dirty="0" smtClean="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dirty="0" smtClean="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+mn-ea"/>
              </a:rPr>
              <a:t>iDoc Cloud</a:t>
            </a:r>
            <a:r>
              <a:rPr lang="zh-CN" altLang="en-US" dirty="0" smtClean="0">
                <a:sym typeface="+mn-ea"/>
              </a:rPr>
              <a:t>产品</a:t>
            </a:r>
            <a:r>
              <a:rPr lang="zh-CN" altLang="en-US" dirty="0" smtClean="0">
                <a:sym typeface="+mn-ea"/>
              </a:rPr>
              <a:t>多租户的实现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85000" lnSpcReduction="10000"/>
          </a:bodyPr>
          <a:lstStyle/>
          <a:p>
            <a:r>
              <a:rPr lang="en-US" altLang="zh-CN" dirty="0"/>
              <a:t>03.PART THREE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会议决议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215265" y="173990"/>
            <a:ext cx="2660650" cy="535305"/>
          </a:xfrm>
        </p:spPr>
        <p:txBody>
          <a:bodyPr lIns="90000" tIns="46800" rIns="90000" bIns="46800">
            <a:normAutofit fontScale="97500"/>
          </a:bodyPr>
          <a:lstStyle/>
          <a:p>
            <a:r>
              <a:rPr lang="en-US" altLang="zh-CN"/>
              <a:t>03.PART THREE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658112" y="117919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>
                <a:sym typeface="+mn-ea"/>
              </a:rPr>
              <a:t>会议决议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620" y="1027430"/>
            <a:ext cx="763905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确认需要</a:t>
            </a:r>
            <a:r>
              <a:rPr lang="en-US" altLang="zh-CN" dirty="0" smtClean="0">
                <a:sym typeface="+mn-ea"/>
              </a:rPr>
              <a:t>UI</a:t>
            </a:r>
            <a:r>
              <a:rPr lang="zh-CN" altLang="en-US" dirty="0" smtClean="0">
                <a:sym typeface="+mn-ea"/>
              </a:rPr>
              <a:t>设计的产品图片</a:t>
            </a:r>
            <a:endParaRPr lang="zh-CN" altLang="en-US" dirty="0" smtClean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多租户验证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9023"/>
</p:tagLst>
</file>

<file path=ppt/tags/tag10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2*d*1"/>
  <p:tag name="KSO_WM_UNIT_LAYERLEVEL" val="1"/>
  <p:tag name="KSO_WM_UNIT_VALUE" val="949*338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1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3_2*i*4"/>
  <p:tag name="KSO_WM_TEMPLATE_CATEGORY" val="custom"/>
  <p:tag name="KSO_WM_TEMPLATE_INDEX" val="20189023"/>
  <p:tag name="KSO_WM_UNIT_INDEX" val="4"/>
</p:tagLst>
</file>

<file path=ppt/tags/tag12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1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1_1"/>
  <p:tag name="KSO_WM_UNIT_PRESET_TEXT" val="公司与团队"/>
</p:tagLst>
</file>

<file path=ppt/tags/tag13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14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ISCONTENTSTITLE" val="1"/>
  <p:tag name="KSO_WM_UNIT_VALUE" val="1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3_2*a*1"/>
  <p:tag name="KSO_WM_UNIT_PRESET_TEXT" val="CONTENT"/>
</p:tagLst>
</file>

<file path=ppt/tags/tag15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16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9023_2*l_h_i*1_1_1"/>
</p:tagLst>
</file>

<file path=ppt/tags/tag17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1"/>
  <p:tag name="KSO_WM_UNIT_ID" val="custom20189023_2*l_h_i*1_1_2"/>
</p:tagLst>
</file>

<file path=ppt/tags/tag18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19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9023"/>
</p:tagLst>
</file>

<file path=ppt/tags/tag20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1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2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23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4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5.xml><?xml version="1.0" encoding="utf-8"?>
<p:tagLst xmlns:p="http://schemas.openxmlformats.org/presentationml/2006/main">
  <p:tag name="KSO_WM_TAG_VERSION" val="1.0"/>
  <p:tag name="KSO_WM_SLIDE_ITEM_CNT" val="6"/>
  <p:tag name="KSO_WM_SLIDE_LAYOUT" val="a_l_d"/>
  <p:tag name="KSO_WM_SLIDE_LAYOUT_CNT" val="1_1_1"/>
  <p:tag name="KSO_WM_SLIDE_TYPE" val="contents"/>
  <p:tag name="KSO_WM_BEAUTIFY_FLAG" val="#wm#"/>
  <p:tag name="KSO_WM_SLIDE_SUBTYPE" val="diag"/>
  <p:tag name="KSO_WM_COMBINE_RELATE_SLIDE_ID" val="background20185108_2"/>
  <p:tag name="KSO_WM_TEMPLATE_CATEGORY" val="custom"/>
  <p:tag name="KSO_WM_TEMPLATE_INDEX" val="20189023"/>
  <p:tag name="KSO_WM_SLIDE_ID" val="custom20189023_2"/>
  <p:tag name="KSO_WM_SLIDE_INDEX" val="2"/>
  <p:tag name="KSO_WM_DIAGRAM_GROUP_CODE" val="l1-1"/>
  <p:tag name="KSO_WM_TEMPLATE_SUBCATEGORY" val="combine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27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28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29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08_1"/>
  <p:tag name="KSO_WM_TEMPLATE_CATEGORY" val="custom"/>
  <p:tag name="KSO_WM_TEMPLATE_INDEX" val="20189023"/>
  <p:tag name="KSO_WM_TEMPLATE_SUBCATEGORY" val="combine"/>
  <p:tag name="KSO_WM_TEMPLATE_THUMBS_INDEX" val="1、2、3、4、5、7、10、12、1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2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3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34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8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39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4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UNIT_ID" val="custom20189023_1*f*1"/>
  <p:tag name="KSO_WM_UNIT_PRESET_TEXT" val="BUSINESS PLAN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41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42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43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46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47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48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c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UNIT_ID" val="custom20189023_1*c*1"/>
  <p:tag name="KSO_WM_UNIT_PRESET_TEXT" val="2018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51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52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53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55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56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57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6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60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61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62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6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66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67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69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b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b*1"/>
  <p:tag name="KSO_WM_UNIT_PRESET_TEXT" val="Add your company name here"/>
</p:tagLst>
</file>

<file path=ppt/tags/tag70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71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74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75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76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79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.xml><?xml version="1.0" encoding="utf-8"?>
<p:tagLst xmlns:p="http://schemas.openxmlformats.org/presentationml/2006/main">
  <p:tag name="KSO_WM_TAG_VERSION" val="1.0"/>
  <p:tag name="KSO_WM_SLIDE_ITEM_CNT" val="3"/>
  <p:tag name="KSO_WM_SLIDE_LAYOUT" val="a_b_f_c"/>
  <p:tag name="KSO_WM_SLIDE_LAYOUT_CNT" val="1_1_1_1"/>
  <p:tag name="KSO_WM_SLIDE_TYPE" val="title"/>
  <p:tag name="KSO_WM_SLIDE_SUBTYPE" val="pureTxt"/>
  <p:tag name="KSO_WM_BEAUTIFY_FLAG" val="#wm#"/>
  <p:tag name="KSO_WM_COMBINE_RELATE_SLIDE_ID" val="background20185108_1"/>
  <p:tag name="KSO_WM_TEMPLATE_CATEGORY" val="custom"/>
  <p:tag name="KSO_WM_TEMPLATE_INDEX" val="20189023"/>
  <p:tag name="KSO_WM_SLIDE_ID" val="custom20189023_1"/>
  <p:tag name="KSO_WM_SLIDE_INDEX" val="1"/>
  <p:tag name="KSO_WM_TEMPLATE_SUBCATEGORY" val="combine"/>
  <p:tag name="KSO_WM_TEMPLATE_THUMBS_INDEX" val="1、2、3、4、5、7、10、12、13、"/>
  <p:tag name="KSO_WM_SLIDE_MODEL_TYPE" val="cover"/>
</p:tagLst>
</file>

<file path=ppt/tags/tag80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1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82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8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6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88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0"/>
  <p:tag name="KSO_WM_TEMPLATE_CATEGORY" val="custom"/>
  <p:tag name="KSO_WM_TEMPLATE_INDEX" val="20189023"/>
  <p:tag name="KSO_WM_UNIT_INDEX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2*i*0"/>
  <p:tag name="KSO_WM_TEMPLATE_CATEGORY" val="custom"/>
  <p:tag name="KSO_WM_TEMPLATE_INDEX" val="20189023"/>
  <p:tag name="KSO_WM_UNIT_INDEX" val="0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1"/>
  <p:tag name="KSO_WM_TEMPLATE_CATEGORY" val="custom"/>
  <p:tag name="KSO_WM_TEMPLATE_INDEX" val="20189023"/>
  <p:tag name="KSO_WM_UNIT_INDEX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2"/>
  <p:tag name="KSO_WM_TEMPLATE_CATEGORY" val="custom"/>
  <p:tag name="KSO_WM_TEMPLATE_INDEX" val="20189023"/>
  <p:tag name="KSO_WM_UNIT_INDEX" val="2"/>
</p:tagLst>
</file>

<file path=ppt/tags/tag92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a*1"/>
  <p:tag name="KSO_WM_UNIT_PRESET_TEXT" val="THANKS"/>
</p:tagLst>
</file>

<file path=ppt/tags/tag93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f*1"/>
  <p:tag name="KSO_WM_UNIT_PRESET_TEXT" val="BUSINESS PLAN"/>
</p:tagLst>
</file>

<file path=ppt/tags/tag94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SLIDE_SUBTYPE" val="pureTxt"/>
  <p:tag name="KSO_WM_BEAUTIFY_FLAG" val="#wm#"/>
  <p:tag name="KSO_WM_COMBINE_RELATE_SLIDE_ID" val="background20185108_13"/>
  <p:tag name="KSO_WM_TEMPLATE_CATEGORY" val="custom"/>
  <p:tag name="KSO_WM_TEMPLATE_INDEX" val="20189023"/>
  <p:tag name="KSO_WM_SLIDE_ID" val="custom20189023_13"/>
  <p:tag name="KSO_WM_SLIDE_INDEX" val="13"/>
  <p:tag name="KSO_WM_TEMPLATE_SUBCATEGORY" val="combine"/>
</p:tagLst>
</file>

<file path=ppt/theme/theme1.xml><?xml version="1.0" encoding="utf-8"?>
<a:theme xmlns:a="http://schemas.openxmlformats.org/drawingml/2006/main" name="1_Office 主题​​">
  <a:themeElements>
    <a:clrScheme name="自定义 310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WPS 演示</Application>
  <PresentationFormat>自定义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</vt:lpstr>
      <vt:lpstr>1_Office 主题​​</vt:lpstr>
      <vt:lpstr>iDoc Cloud产品设计文档讨论会（2019/01/11）</vt:lpstr>
      <vt:lpstr>PowerPoint 演示文稿</vt:lpstr>
      <vt:lpstr>会议概览</vt:lpstr>
      <vt:lpstr>会议概览</vt:lpstr>
      <vt:lpstr>讨论内容</vt:lpstr>
      <vt:lpstr>PowerPoint 演示文稿</vt:lpstr>
      <vt:lpstr>会议决议</vt:lpstr>
      <vt:lpstr>会议决议</vt:lpstr>
      <vt:lpstr>后续计划</vt:lpstr>
      <vt:lpstr>后续计划</vt:lpstr>
      <vt:lpstr>下次会议时间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师傅星辰</cp:lastModifiedBy>
  <cp:revision>144</cp:revision>
  <dcterms:created xsi:type="dcterms:W3CDTF">2018-05-19T09:08:00Z</dcterms:created>
  <dcterms:modified xsi:type="dcterms:W3CDTF">2019-01-16T09:58:53Z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2052-11.1.0.8201</vt:lpwstr>
  </property>
</Properties>
</file>