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tags/tag77.xml" ContentType="application/vnd.openxmlformats-officedocument.presentationml.tags+xml"/>
  <Override PartName="/ppt/tags/tag86.xml" ContentType="application/vnd.openxmlformats-officedocument.presentationml.tags+xml"/>
  <Override PartName="/ppt/tags/tag88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notesSlides/notesSlide8.xml" ContentType="application/vnd.openxmlformats-officedocument.presentationml.notesSlide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notesSlides/notesSlide11.xml" ContentType="application/vnd.openxmlformats-officedocument.presentationml.notesSlide+xml"/>
  <Override PartName="/ppt/tags/tag91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notesSlides/notesSlide6.xml" ContentType="application/vnd.openxmlformats-officedocument.presentationml.notesSlide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notesSlides/notesSlide9.xml" ContentType="application/vnd.openxmlformats-officedocument.presentationml.notesSlide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59" r:id="rId4"/>
    <p:sldId id="275" r:id="rId5"/>
    <p:sldId id="276" r:id="rId6"/>
    <p:sldId id="294" r:id="rId7"/>
    <p:sldId id="277" r:id="rId8"/>
    <p:sldId id="300" r:id="rId9"/>
    <p:sldId id="278" r:id="rId10"/>
    <p:sldId id="270" r:id="rId11"/>
    <p:sldId id="271" r:id="rId12"/>
    <p:sldId id="260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0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958C0-4AE9-4EE1-A4FA-BD1136D19F1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3936" cy="6858000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  <a:lumMod val="0"/>
                  <a:lumOff val="10000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936" y="0"/>
            <a:ext cx="7557166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740" y="674370"/>
            <a:ext cx="1219200" cy="72390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3429000" y="4281787"/>
            <a:ext cx="2070100" cy="0"/>
          </a:xfrm>
          <a:prstGeom prst="line">
            <a:avLst/>
          </a:prstGeom>
          <a:ln>
            <a:solidFill>
              <a:schemeClr val="accent6">
                <a:lumMod val="95000"/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3400" y="3206366"/>
            <a:ext cx="6457950" cy="84023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4138671"/>
            <a:ext cx="2895600" cy="28623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5418668" y="3748630"/>
            <a:ext cx="21229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66267" y="3190330"/>
            <a:ext cx="2275397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620002" y="3133534"/>
            <a:ext cx="2624666" cy="59093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489" y="0"/>
            <a:ext cx="12192000" cy="6858000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489" y="0"/>
            <a:ext cx="12208489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740" y="659855"/>
            <a:ext cx="1219200" cy="7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86100" y="2773436"/>
            <a:ext cx="6019800" cy="1311128"/>
          </a:xfrm>
        </p:spPr>
        <p:txBody>
          <a:bodyPr wrap="square">
            <a:normAutofit/>
          </a:bodyPr>
          <a:lstStyle>
            <a:lvl1pPr algn="ctr">
              <a:defRPr sz="8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599441" y="751295"/>
            <a:ext cx="1915160" cy="286232"/>
          </a:xfrm>
        </p:spPr>
        <p:txBody>
          <a:bodyPr>
            <a:normAutofit/>
          </a:bodyPr>
          <a:lstStyle>
            <a:lvl1pPr marL="0" indent="0" algn="dist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2019/1/2 Wednesday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2019/1/2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79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85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91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0" Type="http://schemas.openxmlformats.org/officeDocument/2006/relationships/image" Target="../media/image2.jpe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19" Type="http://schemas.openxmlformats.org/officeDocument/2006/relationships/notesSlide" Target="../notesSlides/notesSlide2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3.jpe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3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image" Target="../media/image3.jpe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notesSlide" Target="../notesSlides/notesSlide5.xml"/><Relationship Id="rId5" Type="http://schemas.openxmlformats.org/officeDocument/2006/relationships/tags" Target="../tags/tag44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3.xml"/><Relationship Id="rId9" Type="http://schemas.openxmlformats.org/officeDocument/2006/relationships/tags" Target="../tags/tag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image" Target="../media/image3.jpe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5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7.xml"/><Relationship Id="rId9" Type="http://schemas.openxmlformats.org/officeDocument/2006/relationships/tags" Target="../tags/tag6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3.jpe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72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71.xml"/><Relationship Id="rId9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629920" y="798523"/>
            <a:ext cx="1897380" cy="3432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 lnSpcReduction="10000"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会议纪要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231397" y="2317593"/>
            <a:ext cx="1638300" cy="7571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 smtClean="0">
                <a:solidFill>
                  <a:schemeClr val="tx2"/>
                </a:solidFill>
              </a:rPr>
              <a:t>2019</a:t>
            </a:r>
            <a:endParaRPr lang="en-US" altLang="zh-CN" sz="4800" dirty="0">
              <a:solidFill>
                <a:schemeClr val="tx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125835" y="2962835"/>
            <a:ext cx="11912367" cy="840105"/>
          </a:xfrm>
        </p:spPr>
        <p:txBody>
          <a:bodyPr lIns="90000" tIns="46800" rIns="90000" bIns="46800">
            <a:noAutofit/>
          </a:bodyPr>
          <a:lstStyle/>
          <a:p>
            <a:r>
              <a:rPr lang="en-US" altLang="zh-CN" sz="2800" dirty="0" smtClean="0">
                <a:sym typeface="+mn-lt"/>
              </a:rPr>
              <a:t>Https</a:t>
            </a:r>
            <a:r>
              <a:rPr lang="zh-CN" altLang="en-US" sz="2800" dirty="0" smtClean="0">
                <a:sym typeface="+mn-lt"/>
              </a:rPr>
              <a:t>测试及</a:t>
            </a:r>
            <a:r>
              <a:rPr lang="en-US" altLang="zh-CN" sz="2800" dirty="0" smtClean="0">
                <a:sym typeface="+mn-lt"/>
              </a:rPr>
              <a:t>UI</a:t>
            </a:r>
            <a:r>
              <a:rPr lang="zh-CN" altLang="en-US" sz="2800" dirty="0" smtClean="0">
                <a:sym typeface="+mn-lt"/>
              </a:rPr>
              <a:t>设计方案讨论会（</a:t>
            </a:r>
            <a:r>
              <a:rPr lang="en-US" altLang="zh-CN" sz="2800" dirty="0" smtClean="0">
                <a:sym typeface="+mn-lt"/>
              </a:rPr>
              <a:t>2019/01/02</a:t>
            </a:r>
            <a:r>
              <a:rPr lang="zh-CN" altLang="en-US" sz="2800" dirty="0" smtClean="0">
                <a:sym typeface="+mn-lt"/>
              </a:rPr>
              <a:t>）</a:t>
            </a:r>
            <a:endParaRPr lang="zh-CN" altLang="en-US" sz="2800" dirty="0"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264952" y="4113505"/>
            <a:ext cx="2895600" cy="286232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上海同富信息科技有限公司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4"/>
            </p:custDataLst>
          </p:nvPr>
        </p:nvSpPr>
        <p:spPr>
          <a:xfrm>
            <a:off x="153882" y="150585"/>
            <a:ext cx="2353098" cy="535531"/>
          </a:xfrm>
        </p:spPr>
        <p:txBody>
          <a:bodyPr lIns="90000" tIns="46800" rIns="90000" bIns="46800">
            <a:normAutofit fontScale="87500"/>
          </a:bodyPr>
          <a:lstStyle/>
          <a:p>
            <a:r>
              <a:rPr lang="en-US" altLang="zh-CN" dirty="0"/>
              <a:t>04.PART FOUR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506980" y="94615"/>
            <a:ext cx="5483860" cy="591185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后续计划</a:t>
            </a:r>
          </a:p>
        </p:txBody>
      </p:sp>
      <p:sp>
        <p:nvSpPr>
          <p:cNvPr id="14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501015" y="946245"/>
            <a:ext cx="11189970" cy="4954175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310" y="1203569"/>
            <a:ext cx="4198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iDoc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产</a:t>
            </a:r>
            <a:r>
              <a:rPr lang="zh-CN" altLang="en-US" dirty="0" smtClean="0"/>
              <a:t>品服务拆分及接口设计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与设计师沟通</a:t>
            </a:r>
            <a:r>
              <a:rPr lang="en-US" altLang="zh-CN" dirty="0" smtClean="0"/>
              <a:t>UI</a:t>
            </a:r>
            <a:r>
              <a:rPr lang="zh-CN" altLang="en-US" dirty="0" smtClean="0"/>
              <a:t>页面设计细节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/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4"/>
            </p:custDataLst>
          </p:nvPr>
        </p:nvSpPr>
        <p:spPr>
          <a:xfrm>
            <a:off x="153882" y="150585"/>
            <a:ext cx="2573687" cy="535531"/>
          </a:xfrm>
        </p:spPr>
        <p:txBody>
          <a:bodyPr lIns="90000" tIns="46800" rIns="90000" bIns="46800">
            <a:normAutofit/>
          </a:bodyPr>
          <a:lstStyle/>
          <a:p>
            <a:r>
              <a:rPr lang="en-US" altLang="zh-CN" dirty="0"/>
              <a:t>04.PART FOUR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608580" y="94931"/>
            <a:ext cx="5483860" cy="591185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下次会议时间</a:t>
            </a:r>
          </a:p>
        </p:txBody>
      </p:sp>
      <p:sp>
        <p:nvSpPr>
          <p:cNvPr id="14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501015" y="946245"/>
            <a:ext cx="11189970" cy="4954175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310" y="1203569"/>
            <a:ext cx="7667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下次会议时间为：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4</a:t>
            </a:r>
            <a:r>
              <a:rPr lang="zh-CN" altLang="en-US" dirty="0" smtClean="0"/>
              <a:t>日 </a:t>
            </a:r>
            <a:r>
              <a:rPr lang="zh-CN" altLang="en-US" dirty="0"/>
              <a:t>下午</a:t>
            </a:r>
            <a:r>
              <a:rPr lang="en-US" altLang="zh-CN" dirty="0"/>
              <a:t>4</a:t>
            </a:r>
            <a:r>
              <a:rPr lang="zh-CN" altLang="en-US" dirty="0"/>
              <a:t>点</a:t>
            </a:r>
            <a:endParaRPr lang="en-US" altLang="zh-CN" dirty="0"/>
          </a:p>
          <a:p>
            <a:r>
              <a:rPr lang="zh-CN" altLang="en-US" dirty="0"/>
              <a:t>会议的议题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smtClean="0"/>
              <a:t>iDoc Cloud</a:t>
            </a:r>
            <a:r>
              <a:rPr lang="zh-CN" altLang="en-US" dirty="0" smtClean="0"/>
              <a:t>产品服务拆分及接口设计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-16489" y="32838"/>
            <a:ext cx="12192000" cy="6825162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-16489" y="0"/>
            <a:ext cx="12208489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713740" y="659855"/>
            <a:ext cx="1219200" cy="7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/>
              <a:t>BUSINESS PLAN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0" y="-23851"/>
            <a:ext cx="12192000" cy="3429000"/>
            <a:chOff x="0" y="-23851"/>
            <a:chExt cx="12192000" cy="3429000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-14326"/>
              <a:ext cx="12192000" cy="3419475"/>
            </a:xfrm>
            <a:prstGeom prst="rect">
              <a:avLst/>
            </a:prstGeom>
          </p:spPr>
        </p:pic>
        <p:sp>
          <p:nvSpPr>
            <p:cNvPr id="27" name="矩形 26"/>
            <p:cNvSpPr/>
            <p:nvPr>
              <p:custDataLst>
                <p:tags r:id="rId17"/>
              </p:custDataLst>
            </p:nvPr>
          </p:nvSpPr>
          <p:spPr>
            <a:xfrm>
              <a:off x="0" y="-23851"/>
              <a:ext cx="12192000" cy="3429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897914" y="4203183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会议概览</a:t>
            </a: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3976476" y="4203183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讨论内容</a:t>
            </a: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3722667" y="1169991"/>
            <a:ext cx="4809645" cy="830997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dist"/>
            <a:r>
              <a:rPr lang="en-US" altLang="zh-C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CONTENT</a:t>
            </a:r>
          </a:p>
        </p:txBody>
      </p:sp>
      <p:sp>
        <p:nvSpPr>
          <p:cNvPr id="5" name="矩形: 圆角 4"/>
          <p:cNvSpPr/>
          <p:nvPr>
            <p:custDataLst>
              <p:tags r:id="rId6"/>
            </p:custDataLst>
          </p:nvPr>
        </p:nvSpPr>
        <p:spPr>
          <a:xfrm rot="2700000">
            <a:off x="4553681" y="2974736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" name="矩形: 圆角 7"/>
          <p:cNvSpPr/>
          <p:nvPr>
            <p:custDataLst>
              <p:tags r:id="rId7"/>
            </p:custDataLst>
          </p:nvPr>
        </p:nvSpPr>
        <p:spPr>
          <a:xfrm rot="2700000">
            <a:off x="2475713" y="2974736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2486848" y="3123913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4557370" y="3123913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矩形: 圆角 12"/>
          <p:cNvSpPr/>
          <p:nvPr>
            <p:custDataLst>
              <p:tags r:id="rId10"/>
            </p:custDataLst>
          </p:nvPr>
        </p:nvSpPr>
        <p:spPr>
          <a:xfrm rot="2700000">
            <a:off x="6566961" y="2942985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6570650" y="3092162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5981716" y="4207442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会议决议</a:t>
            </a:r>
          </a:p>
        </p:txBody>
      </p:sp>
      <p:sp>
        <p:nvSpPr>
          <p:cNvPr id="19" name="矩形: 圆角 18"/>
          <p:cNvSpPr/>
          <p:nvPr>
            <p:custDataLst>
              <p:tags r:id="rId13"/>
            </p:custDataLst>
          </p:nvPr>
        </p:nvSpPr>
        <p:spPr>
          <a:xfrm rot="2700000">
            <a:off x="8765582" y="2942985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文本框 19"/>
          <p:cNvSpPr txBox="1"/>
          <p:nvPr>
            <p:custDataLst>
              <p:tags r:id="rId14"/>
            </p:custDataLst>
          </p:nvPr>
        </p:nvSpPr>
        <p:spPr>
          <a:xfrm>
            <a:off x="8769271" y="3092162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15"/>
            </p:custDataLst>
          </p:nvPr>
        </p:nvSpPr>
        <p:spPr>
          <a:xfrm>
            <a:off x="8180337" y="4207442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后续计划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9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6"/>
            </p:custDataLst>
          </p:nvPr>
        </p:nvSpPr>
        <p:spPr>
          <a:xfrm>
            <a:off x="5266902" y="318969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/>
              <a:t>01.PART ONE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会议概览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4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/>
              <a:t>01.PART ONE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506982" y="9442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会议概览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5309" y="969108"/>
            <a:ext cx="48773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会议时间：</a:t>
            </a:r>
            <a:r>
              <a:rPr lang="en-US" altLang="zh-CN" dirty="0" smtClean="0"/>
              <a:t>2019-01-02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会</a:t>
            </a:r>
            <a:r>
              <a:rPr lang="zh-CN" altLang="en-US" dirty="0"/>
              <a:t>议主题</a:t>
            </a:r>
            <a:r>
              <a:rPr lang="zh-CN" altLang="en-US" dirty="0" smtClean="0"/>
              <a:t>：</a:t>
            </a:r>
            <a:r>
              <a:rPr lang="en-US" altLang="zh-CN" dirty="0" smtClean="0">
                <a:sym typeface="+mn-lt"/>
              </a:rPr>
              <a:t> </a:t>
            </a:r>
            <a:r>
              <a:rPr lang="en-US" altLang="zh-CN" dirty="0" smtClean="0">
                <a:sym typeface="+mn-lt"/>
              </a:rPr>
              <a:t>Https</a:t>
            </a:r>
            <a:r>
              <a:rPr lang="zh-CN" altLang="en-US" dirty="0" smtClean="0">
                <a:sym typeface="+mn-lt"/>
              </a:rPr>
              <a:t>测试及</a:t>
            </a:r>
            <a:r>
              <a:rPr lang="en-US" altLang="zh-CN" dirty="0" smtClean="0">
                <a:sym typeface="+mn-lt"/>
              </a:rPr>
              <a:t>UI</a:t>
            </a:r>
            <a:r>
              <a:rPr lang="zh-CN" altLang="en-US" dirty="0" smtClean="0">
                <a:sym typeface="+mn-lt"/>
              </a:rPr>
              <a:t>设计方案讨论会</a:t>
            </a:r>
            <a:endParaRPr lang="zh-CN" altLang="en-US" dirty="0"/>
          </a:p>
          <a:p>
            <a:pPr marL="285750" indent="-285750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具体议题</a:t>
            </a:r>
            <a:r>
              <a:rPr lang="zh-CN" altLang="en-US" dirty="0" smtClean="0"/>
              <a:t>：</a:t>
            </a:r>
            <a:r>
              <a:rPr lang="en-US" altLang="zh-CN" dirty="0" smtClean="0">
                <a:sym typeface="+mn-lt"/>
              </a:rPr>
              <a:t> Https</a:t>
            </a:r>
            <a:r>
              <a:rPr lang="zh-CN" altLang="en-US" dirty="0" smtClean="0">
                <a:sym typeface="+mn-lt"/>
              </a:rPr>
              <a:t>测</a:t>
            </a:r>
            <a:r>
              <a:rPr lang="zh-CN" altLang="en-US" dirty="0" smtClean="0">
                <a:sym typeface="+mn-lt"/>
              </a:rPr>
              <a:t>试进度及选定</a:t>
            </a:r>
            <a:r>
              <a:rPr lang="en-US" altLang="zh-CN" dirty="0" smtClean="0">
                <a:sym typeface="+mn-lt"/>
              </a:rPr>
              <a:t>UI</a:t>
            </a:r>
            <a:r>
              <a:rPr lang="zh-CN" altLang="en-US" dirty="0" smtClean="0">
                <a:sym typeface="+mn-lt"/>
              </a:rPr>
              <a:t>设计方案讨论</a:t>
            </a:r>
            <a:endParaRPr lang="zh-CN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5392615" y="3946432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参会</a:t>
            </a:r>
            <a:r>
              <a:rPr lang="zh-CN" altLang="en-US" dirty="0"/>
              <a:t>其它人员：</a:t>
            </a:r>
            <a:r>
              <a:rPr lang="en-US" altLang="zh-CN" dirty="0"/>
              <a:t>	</a:t>
            </a:r>
            <a:r>
              <a:rPr lang="zh-CN" altLang="en-US" dirty="0"/>
              <a:t>无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282315" y="969108"/>
            <a:ext cx="36471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参会</a:t>
            </a:r>
            <a:r>
              <a:rPr lang="zh-CN" altLang="en-US" dirty="0"/>
              <a:t>公司人员：</a:t>
            </a:r>
            <a:r>
              <a:rPr lang="en-US" altLang="zh-CN" dirty="0"/>
              <a:t>	</a:t>
            </a:r>
            <a:r>
              <a:rPr lang="zh-CN" altLang="en-US" dirty="0"/>
              <a:t>陶</a:t>
            </a:r>
            <a:r>
              <a:rPr lang="zh-CN" altLang="en-US" dirty="0" smtClean="0"/>
              <a:t>华</a:t>
            </a:r>
            <a:endParaRPr lang="en-US" altLang="zh-CN" dirty="0" smtClean="0"/>
          </a:p>
          <a:p>
            <a:pPr marL="3028950" lvl="6" indent="-285750"/>
            <a:r>
              <a:rPr lang="zh-CN" altLang="en-US" dirty="0" smtClean="0"/>
              <a:t>姜莉莉</a:t>
            </a:r>
            <a:endParaRPr lang="zh-CN" altLang="en-US" dirty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王代胜</a:t>
            </a:r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植思杰</a:t>
            </a:r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俞志</a:t>
            </a:r>
            <a:r>
              <a:rPr lang="zh-CN" altLang="en-US" dirty="0" smtClean="0"/>
              <a:t>豪</a:t>
            </a:r>
            <a:endParaRPr lang="en-US" altLang="zh-CN" dirty="0" smtClean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 smtClean="0"/>
              <a:t>江宇虹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9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6"/>
            </p:custDataLst>
          </p:nvPr>
        </p:nvSpPr>
        <p:spPr>
          <a:xfrm>
            <a:off x="5266902" y="318969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02.PART TWO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讨论内容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4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02.PART TWO</a:t>
            </a:r>
          </a:p>
        </p:txBody>
      </p:sp>
      <p:sp>
        <p:nvSpPr>
          <p:cNvPr id="15" name="标题 5"/>
          <p:cNvSpPr txBox="1"/>
          <p:nvPr>
            <p:custDataLst>
              <p:tags r:id="rId5"/>
            </p:custDataLst>
          </p:nvPr>
        </p:nvSpPr>
        <p:spPr>
          <a:xfrm>
            <a:off x="2393853" y="58387"/>
            <a:ext cx="6238434" cy="590931"/>
          </a:xfrm>
          <a:prstGeom prst="rect">
            <a:avLst/>
          </a:prstGeom>
        </p:spPr>
        <p:txBody>
          <a:bodyPr vert="horz" lIns="90000" tIns="46800" rIns="90000" bIns="4680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讨论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5310" y="918845"/>
            <a:ext cx="20313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Https</a:t>
            </a:r>
            <a:r>
              <a:rPr lang="zh-CN" altLang="en-US" dirty="0" smtClean="0"/>
              <a:t>测试进度</a:t>
            </a:r>
            <a:r>
              <a:rPr lang="en-US" altLang="zh-CN" dirty="0" smtClean="0"/>
              <a:t>	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464976" y="3566618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UI</a:t>
            </a:r>
            <a:r>
              <a:rPr lang="zh-CN" altLang="en-US" dirty="0" smtClean="0"/>
              <a:t>设计方案</a:t>
            </a:r>
            <a:endParaRPr lang="zh-CN" alt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9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6"/>
            </p:custDataLst>
          </p:nvPr>
        </p:nvSpPr>
        <p:spPr>
          <a:xfrm>
            <a:off x="5266902" y="3189695"/>
            <a:ext cx="2431252" cy="535531"/>
          </a:xfrm>
        </p:spPr>
        <p:txBody>
          <a:bodyPr lIns="90000" tIns="46800" rIns="90000" bIns="46800">
            <a:normAutofit fontScale="85000" lnSpcReduction="10000"/>
          </a:bodyPr>
          <a:lstStyle/>
          <a:p>
            <a:r>
              <a:rPr lang="en-US" altLang="zh-CN" dirty="0"/>
              <a:t>03.PART THREE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会议决议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4"/>
            </p:custDataLst>
          </p:nvPr>
        </p:nvSpPr>
        <p:spPr>
          <a:xfrm>
            <a:off x="215265" y="173990"/>
            <a:ext cx="2660650" cy="535305"/>
          </a:xfrm>
        </p:spPr>
        <p:txBody>
          <a:bodyPr lIns="90000" tIns="46800" rIns="90000" bIns="46800">
            <a:normAutofit fontScale="97500"/>
          </a:bodyPr>
          <a:lstStyle/>
          <a:p>
            <a:r>
              <a:rPr lang="en-US" altLang="zh-CN"/>
              <a:t>03.PART THREE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658112" y="117919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>
                <a:sym typeface="+mn-ea"/>
              </a:rPr>
              <a:t>会议决议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5310" y="969108"/>
            <a:ext cx="558069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UI</a:t>
            </a:r>
            <a:r>
              <a:rPr lang="zh-CN" altLang="en-US" dirty="0" smtClean="0"/>
              <a:t>页面主题颜色可根据用户喜好更换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与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设计师沟通具体设计细节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</a:pP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9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6"/>
            </p:custDataLst>
          </p:nvPr>
        </p:nvSpPr>
        <p:spPr>
          <a:xfrm>
            <a:off x="5266902" y="3189695"/>
            <a:ext cx="2431252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04.PART FOUR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后续计划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90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2*i*0"/>
  <p:tag name="KSO_WM_TEMPLATE_CATEGORY" val="custom"/>
  <p:tag name="KSO_WM_TEMPLATE_INDEX" val="20189023"/>
  <p:tag name="KSO_WM_UNIT_INDEX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f"/>
  <p:tag name="KSO_WM_UNIT_INDEX" val="1_1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1_1"/>
  <p:tag name="KSO_WM_UNIT_PRESET_TEXT" val="公司与团队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ISCONTENTSTITLE" val="1"/>
  <p:tag name="KSO_WM_UNIT_VALUE" val="11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23_2*a*1"/>
  <p:tag name="KSO_WM_UNIT_PRESET_TEXT" val="CONTEN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"/>
  <p:tag name="KSO_WM_UNIT_ID" val="custom20189023_2*l_h_i*1_1_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1"/>
  <p:tag name="KSO_WM_UNIT_ID" val="custom20189023_2*l_h_i*1_1_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902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2*d*1"/>
  <p:tag name="KSO_WM_UNIT_LAYERLEVEL" val="1"/>
  <p:tag name="KSO_WM_UNIT_VALUE" val="949*338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3_2*i*4"/>
  <p:tag name="KSO_WM_TEMPLATE_CATEGORY" val="custom"/>
  <p:tag name="KSO_WM_TEMPLATE_INDEX" val="20189023"/>
  <p:tag name="KSO_WM_UNIT_INDEX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8_1"/>
  <p:tag name="KSO_WM_TEMPLATE_CATEGORY" val="custom"/>
  <p:tag name="KSO_WM_TEMPLATE_INDEX" val="20189023"/>
  <p:tag name="KSO_WM_TEMPLATE_SUBCATEGORY" val="combine"/>
  <p:tag name="KSO_WM_TEMPLATE_THUMBS_INDEX" val="1、2、3、4、5、7、10、12、1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b_f_c"/>
  <p:tag name="KSO_WM_SLIDE_LAYOUT_CNT" val="1_1_1_1"/>
  <p:tag name="KSO_WM_SLIDE_TYPE" val="title"/>
  <p:tag name="KSO_WM_SLIDE_SUBTYPE" val="pureTxt"/>
  <p:tag name="KSO_WM_BEAUTIFY_FLAG" val="#wm#"/>
  <p:tag name="KSO_WM_COMBINE_RELATE_SLIDE_ID" val="background20185108_1"/>
  <p:tag name="KSO_WM_TEMPLATE_CATEGORY" val="custom"/>
  <p:tag name="KSO_WM_TEMPLATE_INDEX" val="20189023"/>
  <p:tag name="KSO_WM_SLIDE_ID" val="custom20189023_1"/>
  <p:tag name="KSO_WM_SLIDE_INDEX" val="1"/>
  <p:tag name="KSO_WM_TEMPLATE_SUBCATEGORY" val="combine"/>
  <p:tag name="KSO_WM_TEMPLATE_THUMBS_INDEX" val="1、2、3、4、5、7、10、12、13、"/>
  <p:tag name="KSO_WM_SLIDE_MODEL_TYPE" val="cov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f"/>
  <p:tag name="KSO_WM_UNIT_INDEX" val="1"/>
  <p:tag name="KSO_WM_UNIT_LAYERLEVEL" val="1"/>
  <p:tag name="KSO_WM_UNIT_VALUE" val="9"/>
  <p:tag name="KSO_WM_UNIT_HIGHLIGHT" val="0"/>
  <p:tag name="KSO_WM_UNIT_COMPATIBLE" val="0"/>
  <p:tag name="KSO_WM_UNIT_CLEAR" val="0"/>
  <p:tag name="KSO_WM_BEAUTIFY_FLAG" val="#wm#"/>
  <p:tag name="KSO_WM_UNIT_ID" val="custom20189023_1*f*1"/>
  <p:tag name="KSO_WM_UNIT_PRESET_TEXT" val="BUSINESS PLA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c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UNIT_ID" val="custom20189023_1*c*1"/>
  <p:tag name="KSO_WM_UNIT_PRESET_TEXT" val="201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b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b*1"/>
  <p:tag name="KSO_WM_UNIT_PRESET_TEXT" val="Add your company name her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SLIDE_SUBTYPE" val="pureTxt"/>
  <p:tag name="KSO_WM_BEAUTIFY_FLAG" val="#wm#"/>
  <p:tag name="KSO_WM_COMBINE_RELATE_SLIDE_ID" val="background20185108_13"/>
  <p:tag name="KSO_WM_TEMPLATE_CATEGORY" val="custom"/>
  <p:tag name="KSO_WM_TEMPLATE_INDEX" val="20189023"/>
  <p:tag name="KSO_WM_SLIDE_ID" val="custom20189023_13"/>
  <p:tag name="KSO_WM_SLIDE_INDEX" val="13"/>
  <p:tag name="KSO_WM_TEMPLATE_SUBCATEGORY" val="combi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6"/>
  <p:tag name="KSO_WM_SLIDE_LAYOUT" val="a_l_d"/>
  <p:tag name="KSO_WM_SLIDE_LAYOUT_CNT" val="1_1_1"/>
  <p:tag name="KSO_WM_SLIDE_TYPE" val="contents"/>
  <p:tag name="KSO_WM_BEAUTIFY_FLAG" val="#wm#"/>
  <p:tag name="KSO_WM_SLIDE_SUBTYPE" val="diag"/>
  <p:tag name="KSO_WM_COMBINE_RELATE_SLIDE_ID" val="background20185108_2"/>
  <p:tag name="KSO_WM_TEMPLATE_CATEGORY" val="custom"/>
  <p:tag name="KSO_WM_TEMPLATE_INDEX" val="20189023"/>
  <p:tag name="KSO_WM_SLIDE_ID" val="custom20189023_2"/>
  <p:tag name="KSO_WM_SLIDE_INDEX" val="2"/>
  <p:tag name="KSO_WM_DIAGRAM_GROUP_CODE" val="l1-1"/>
  <p:tag name="KSO_WM_TEMPLATE_SUBCATEGORY" val="combin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13*i*0"/>
  <p:tag name="KSO_WM_TEMPLATE_CATEGORY" val="custom"/>
  <p:tag name="KSO_WM_TEMPLATE_INDEX" val="20189023"/>
  <p:tag name="KSO_WM_UNIT_INDEX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13*i*1"/>
  <p:tag name="KSO_WM_TEMPLATE_CATEGORY" val="custom"/>
  <p:tag name="KSO_WM_TEMPLATE_INDEX" val="20189023"/>
  <p:tag name="KSO_WM_UNIT_INDEX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13*i*2"/>
  <p:tag name="KSO_WM_TEMPLATE_CATEGORY" val="custom"/>
  <p:tag name="KSO_WM_TEMPLATE_INDEX" val="20189023"/>
  <p:tag name="KSO_WM_UNIT_INDEX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13*a*1"/>
  <p:tag name="KSO_WM_UNIT_PRESET_TEXT" val="THANKS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13*f*1"/>
  <p:tag name="KSO_WM_UNIT_PRESET_TEXT" val="BUSINESS PLAN"/>
</p:tagLst>
</file>

<file path=ppt/theme/theme1.xml><?xml version="1.0" encoding="utf-8"?>
<a:theme xmlns:a="http://schemas.openxmlformats.org/drawingml/2006/main" name="1_Office 主题​​">
  <a:themeElements>
    <a:clrScheme name="自定义 310">
      <a:dk1>
        <a:srgbClr val="000000"/>
      </a:dk1>
      <a:lt1>
        <a:srgbClr val="FFFFFF"/>
      </a:lt1>
      <a:dk2>
        <a:srgbClr val="C00000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293</Words>
  <Application>Microsoft Office PowerPoint</Application>
  <PresentationFormat>自定义</PresentationFormat>
  <Paragraphs>79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1_Office 主题​​</vt:lpstr>
      <vt:lpstr>Https测试及UI设计方案讨论会（2019/01/02）</vt:lpstr>
      <vt:lpstr>幻灯片 2</vt:lpstr>
      <vt:lpstr>会议概览</vt:lpstr>
      <vt:lpstr>会议概览</vt:lpstr>
      <vt:lpstr>讨论内容</vt:lpstr>
      <vt:lpstr>幻灯片 6</vt:lpstr>
      <vt:lpstr>会议决议</vt:lpstr>
      <vt:lpstr>会议决议</vt:lpstr>
      <vt:lpstr>后续计划</vt:lpstr>
      <vt:lpstr>后续计划</vt:lpstr>
      <vt:lpstr>下次会议时间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xbany</cp:lastModifiedBy>
  <cp:revision>136</cp:revision>
  <dcterms:created xsi:type="dcterms:W3CDTF">2018-05-19T09:08:00Z</dcterms:created>
  <dcterms:modified xsi:type="dcterms:W3CDTF">2019-01-02T09:06:04Z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