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9" r:id="rId6"/>
    <p:sldId id="275" r:id="rId7"/>
    <p:sldId id="276" r:id="rId8"/>
    <p:sldId id="294" r:id="rId9"/>
    <p:sldId id="277" r:id="rId10"/>
    <p:sldId id="300" r:id="rId11"/>
    <p:sldId id="278" r:id="rId12"/>
    <p:sldId id="270" r:id="rId13"/>
    <p:sldId id="271" r:id="rId14"/>
    <p:sldId id="260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08" y="-96"/>
      </p:cViewPr>
      <p:guideLst>
        <p:guide orient="horz" pos="21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ym typeface="+mn-ea"/>
              </a:rPr>
              <a:t>概要设计说明书负责人王代胜 </a:t>
            </a:r>
            <a:r>
              <a:rPr lang="zh-CN" altLang="en-US" dirty="0" smtClean="0">
                <a:sym typeface="+mn-ea"/>
              </a:rPr>
              <a:t>数据要求说明书的负责人植思杰  软件需求说明书的负责人俞志豪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958C0-4AE9-4EE1-A4FA-BD1136D19F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E7255-383E-4659-98A0-F3297BA338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0"/>
            <a:ext cx="12193936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  <a:lumMod val="0"/>
                  <a:lumOff val="10000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-1936" y="0"/>
            <a:ext cx="7557166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-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74370"/>
            <a:ext cx="1219200" cy="72390"/>
          </a:xfrm>
          <a:prstGeom prst="rect">
            <a:avLst/>
          </a:prstGeom>
          <a:solidFill>
            <a:schemeClr val="accent6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3429000" y="4281787"/>
            <a:ext cx="2070100" cy="0"/>
          </a:xfrm>
          <a:prstGeom prst="line">
            <a:avLst/>
          </a:prstGeom>
          <a:ln>
            <a:solidFill>
              <a:schemeClr val="accent6">
                <a:lumMod val="95000"/>
                <a:alpha val="3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33400" y="3206366"/>
            <a:ext cx="6457950" cy="84023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3400" y="4138671"/>
            <a:ext cx="2895600" cy="28623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 userDrawn="1"/>
        </p:nvSpPr>
        <p:spPr>
          <a:xfrm>
            <a:off x="5418668" y="3748630"/>
            <a:ext cx="212299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66267" y="3190330"/>
            <a:ext cx="2275397" cy="535531"/>
          </a:xfrm>
        </p:spPr>
        <p:txBody>
          <a:bodyPr wrap="square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20002" y="3133534"/>
            <a:ext cx="2624666" cy="59093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489" y="0"/>
            <a:ext cx="12192000" cy="6858000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086100" y="2773436"/>
            <a:ext cx="6019800" cy="1311128"/>
          </a:xfrm>
        </p:spPr>
        <p:txBody>
          <a:bodyPr wrap="square">
            <a:normAutofit/>
          </a:bodyPr>
          <a:lstStyle>
            <a:lvl1pPr algn="ctr">
              <a:defRPr sz="88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 hasCustomPrompt="1"/>
          </p:nvPr>
        </p:nvSpPr>
        <p:spPr>
          <a:xfrm>
            <a:off x="599441" y="751295"/>
            <a:ext cx="1915160" cy="286232"/>
          </a:xfrm>
        </p:spPr>
        <p:txBody>
          <a:bodyPr>
            <a:normAutofit/>
          </a:bodyPr>
          <a:lstStyle>
            <a:lvl1pPr marL="0" indent="0" algn="dist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2.jpeg"/><Relationship Id="rId20" Type="http://schemas.openxmlformats.org/officeDocument/2006/relationships/notesSlide" Target="../notesSlides/notesSlide2.xml"/><Relationship Id="rId2" Type="http://schemas.openxmlformats.org/officeDocument/2006/relationships/tags" Target="../tags/tag10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3.jpeg"/><Relationship Id="rId2" Type="http://schemas.openxmlformats.org/officeDocument/2006/relationships/tags" Target="../tags/tag27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3.jpeg"/><Relationship Id="rId2" Type="http://schemas.openxmlformats.org/officeDocument/2006/relationships/tags" Target="../tags/tag41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8.xml"/><Relationship Id="rId1" Type="http://schemas.openxmlformats.org/officeDocument/2006/relationships/tags" Target="../tags/tag40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3.jpeg"/><Relationship Id="rId2" Type="http://schemas.openxmlformats.org/officeDocument/2006/relationships/tags" Target="../tags/tag5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2.xml"/><Relationship Id="rId1" Type="http://schemas.openxmlformats.org/officeDocument/2006/relationships/tags" Target="../tags/tag54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5.xml"/><Relationship Id="rId8" Type="http://schemas.openxmlformats.org/officeDocument/2006/relationships/tags" Target="../tags/tag74.xml"/><Relationship Id="rId7" Type="http://schemas.openxmlformats.org/officeDocument/2006/relationships/tags" Target="../tags/tag73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image" Target="../media/image3.jpeg"/><Relationship Id="rId2" Type="http://schemas.openxmlformats.org/officeDocument/2006/relationships/tags" Target="../tags/tag69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76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629920" y="798523"/>
            <a:ext cx="1897380" cy="343235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92500" lnSpcReduction="10000"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400" b="1" dirty="0">
                <a:solidFill>
                  <a:schemeClr val="bg1"/>
                </a:solidFill>
              </a:rPr>
              <a:t>会议纪要</a:t>
            </a:r>
            <a:endParaRPr lang="en-US" altLang="zh-CN" sz="1400" b="1" dirty="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2"/>
            </p:custDataLst>
          </p:nvPr>
        </p:nvSpPr>
        <p:spPr>
          <a:xfrm>
            <a:off x="231397" y="2317593"/>
            <a:ext cx="1638300" cy="7571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4800" dirty="0" smtClean="0">
                <a:solidFill>
                  <a:schemeClr val="tx2"/>
                </a:solidFill>
              </a:rPr>
              <a:t>2019</a:t>
            </a:r>
            <a:endParaRPr lang="en-US" altLang="zh-CN" sz="4800" dirty="0">
              <a:solidFill>
                <a:schemeClr val="tx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25835" y="2962835"/>
            <a:ext cx="11912367" cy="840105"/>
          </a:xfrm>
        </p:spPr>
        <p:txBody>
          <a:bodyPr lIns="90000" tIns="46800" rIns="90000" bIns="46800">
            <a:noAutofit/>
          </a:bodyPr>
          <a:lstStyle/>
          <a:p>
            <a:r>
              <a:rPr lang="en-US" altLang="zh-CN" sz="2800" dirty="0" smtClean="0">
                <a:sym typeface="+mn-ea"/>
              </a:rPr>
              <a:t>iDoc Cloud</a:t>
            </a:r>
            <a:r>
              <a:rPr lang="zh-CN" altLang="en-US" sz="2800" dirty="0" smtClean="0">
                <a:sym typeface="+mn-ea"/>
              </a:rPr>
              <a:t>产品服务拆分及多租户实现</a:t>
            </a:r>
            <a:r>
              <a:rPr lang="zh-CN" altLang="en-US" sz="2800" dirty="0" smtClean="0">
                <a:sym typeface="+mn-lt"/>
              </a:rPr>
              <a:t>讨论会（</a:t>
            </a:r>
            <a:r>
              <a:rPr lang="en-US" altLang="zh-CN" sz="2800" dirty="0" smtClean="0">
                <a:sym typeface="+mn-lt"/>
              </a:rPr>
              <a:t>2019/01/04</a:t>
            </a:r>
            <a:r>
              <a:rPr lang="zh-CN" altLang="en-US" sz="2800" dirty="0" smtClean="0">
                <a:sym typeface="+mn-lt"/>
              </a:rPr>
              <a:t>）</a:t>
            </a:r>
            <a:endParaRPr lang="zh-CN" altLang="en-US" sz="2800" dirty="0"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264952" y="4113505"/>
            <a:ext cx="2895600" cy="286232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上海同富信息科技有限公司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353098" cy="535531"/>
          </a:xfrm>
        </p:spPr>
        <p:txBody>
          <a:bodyPr lIns="90000" tIns="46800" rIns="90000" bIns="46800">
            <a:normAutofit fontScale="87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0" y="94615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1015" y="1203325"/>
            <a:ext cx="841438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/>
              <a:t>iDoc Cloud</a:t>
            </a:r>
            <a:r>
              <a:rPr lang="zh-CN" altLang="en-US" dirty="0" smtClean="0"/>
              <a:t>产品概要设计说明书的编写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产品数据要求说明书的编写</a:t>
            </a:r>
            <a:endParaRPr lang="zh-CN" altLang="en-US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软件需求说明书的编写</a:t>
            </a:r>
            <a:endParaRPr lang="zh-CN" altLang="en-US" dirty="0" smtClean="0"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ym typeface="+mn-ea"/>
              </a:rPr>
              <a:t>带图标二维码的实现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endParaRPr lang="en-US" altLang="zh-CN" dirty="0" smtClean="0"/>
          </a:p>
          <a:p>
            <a:pPr marL="342900" indent="-342900"/>
            <a:endParaRPr lang="en-US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573687" cy="535531"/>
          </a:xfrm>
        </p:spPr>
        <p:txBody>
          <a:bodyPr lIns="90000" tIns="46800" rIns="90000" bIns="46800">
            <a:normAutofit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08580" y="94931"/>
            <a:ext cx="5483860" cy="591185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下次会议时间</a:t>
            </a:r>
            <a:endParaRPr lang="zh-CN" altLang="en-US" dirty="0"/>
          </a:p>
        </p:txBody>
      </p:sp>
      <p:sp>
        <p:nvSpPr>
          <p:cNvPr id="14" name="标题 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01015" y="946245"/>
            <a:ext cx="11189970" cy="4954175"/>
          </a:xfrm>
          <a:prstGeom prst="rect">
            <a:avLst/>
          </a:prstGeom>
        </p:spPr>
        <p:txBody>
          <a:bodyPr vert="horz" lIns="90000" tIns="46800" rIns="90000" bIns="4680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bg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5310" y="1203569"/>
            <a:ext cx="766739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下次会议时间为：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 smtClean="0"/>
              <a:t>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9</a:t>
            </a:r>
            <a:r>
              <a:rPr lang="zh-CN" altLang="en-US" dirty="0" smtClean="0"/>
              <a:t>日 </a:t>
            </a:r>
            <a:r>
              <a:rPr lang="zh-CN" altLang="en-US" dirty="0"/>
              <a:t>下午</a:t>
            </a:r>
            <a:r>
              <a:rPr lang="en-US" altLang="zh-CN" dirty="0"/>
              <a:t>4</a:t>
            </a:r>
            <a:r>
              <a:rPr lang="zh-CN" altLang="en-US" dirty="0"/>
              <a:t>点</a:t>
            </a:r>
            <a:endParaRPr lang="en-US" altLang="zh-CN" dirty="0"/>
          </a:p>
          <a:p>
            <a:r>
              <a:rPr lang="zh-CN" altLang="en-US" dirty="0"/>
              <a:t>会议的议题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iDoc Cloud</a:t>
            </a:r>
            <a:r>
              <a:rPr lang="zh-CN" altLang="en-US" dirty="0" smtClean="0"/>
              <a:t>产品相关设计文档的</a:t>
            </a:r>
            <a:r>
              <a:rPr lang="zh-CN" altLang="en-US" dirty="0" smtClean="0"/>
              <a:t>编写</a:t>
            </a:r>
            <a:endParaRPr lang="en-US" altLang="zh-CN" dirty="0" smtClean="0"/>
          </a:p>
          <a:p>
            <a:endParaRPr lang="zh-CN" altLang="zh-CN" dirty="0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1"/>
            </p:custDataLst>
          </p:nvPr>
        </p:nvSpPr>
        <p:spPr>
          <a:xfrm>
            <a:off x="-16489" y="32838"/>
            <a:ext cx="12192000" cy="6825162"/>
          </a:xfrm>
          <a:prstGeom prst="rect">
            <a:avLst/>
          </a:prstGeom>
          <a:gradFill flip="none" rotWithShape="1">
            <a:gsLst>
              <a:gs pos="62000">
                <a:schemeClr val="tx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tx1">
                  <a:alpha val="53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-16489" y="0"/>
            <a:ext cx="12208489" cy="6858000"/>
          </a:xfrm>
          <a:prstGeom prst="rect">
            <a:avLst/>
          </a:prstGeom>
          <a:gradFill flip="none" rotWithShape="1">
            <a:gsLst>
              <a:gs pos="44000">
                <a:schemeClr val="tx1">
                  <a:alpha val="33000"/>
                </a:schemeClr>
              </a:gs>
              <a:gs pos="0">
                <a:schemeClr val="tx1">
                  <a:alpha val="0"/>
                  <a:lumMod val="99000"/>
                </a:schemeClr>
              </a:gs>
              <a:gs pos="86472">
                <a:schemeClr val="tx1">
                  <a:alpha val="79000"/>
                </a:schemeClr>
              </a:gs>
              <a:gs pos="100000">
                <a:schemeClr val="tx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713740" y="659855"/>
            <a:ext cx="1219200" cy="723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/>
              <a:t>THANKS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 altLang="zh-CN"/>
              <a:t>BUSINESS PLAN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>
            <p:custDataLst>
              <p:tags r:id="rId1"/>
            </p:custDataLst>
          </p:nvPr>
        </p:nvGrpSpPr>
        <p:grpSpPr>
          <a:xfrm>
            <a:off x="0" y="-23851"/>
            <a:ext cx="12192000" cy="3429000"/>
            <a:chOff x="0" y="-23851"/>
            <a:chExt cx="12192000" cy="3429000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4326"/>
              <a:ext cx="12192000" cy="3419475"/>
            </a:xfrm>
            <a:prstGeom prst="rect">
              <a:avLst/>
            </a:prstGeom>
          </p:spPr>
        </p:pic>
        <p:sp>
          <p:nvSpPr>
            <p:cNvPr id="27" name="矩形 26"/>
            <p:cNvSpPr/>
            <p:nvPr>
              <p:custDataLst>
                <p:tags r:id="rId4"/>
              </p:custDataLst>
            </p:nvPr>
          </p:nvSpPr>
          <p:spPr>
            <a:xfrm>
              <a:off x="0" y="-23851"/>
              <a:ext cx="12192000" cy="3429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1897914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会议概览</a:t>
            </a:r>
            <a:endParaRPr lang="zh-CN" altLang="en-US" sz="2400" dirty="0">
              <a:sym typeface="+mn-lt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3976476" y="4203183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讨论内容</a:t>
            </a:r>
            <a:endParaRPr lang="zh-CN" altLang="en-US" sz="2400" dirty="0">
              <a:sym typeface="+mn-lt"/>
            </a:endParaRPr>
          </a:p>
        </p:txBody>
      </p:sp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3722667" y="1169991"/>
            <a:ext cx="4809645" cy="830997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dist"/>
            <a:r>
              <a:rPr lang="en-US" altLang="zh-CN" sz="3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CONTENT</a:t>
            </a:r>
            <a:endParaRPr lang="en-US" altLang="zh-CN" sz="3600" b="1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矩形: 圆角 4"/>
          <p:cNvSpPr/>
          <p:nvPr>
            <p:custDataLst>
              <p:tags r:id="rId8"/>
            </p:custDataLst>
          </p:nvPr>
        </p:nvSpPr>
        <p:spPr>
          <a:xfrm rot="2700000">
            <a:off x="4553681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8" name="矩形: 圆角 7"/>
          <p:cNvSpPr/>
          <p:nvPr>
            <p:custDataLst>
              <p:tags r:id="rId9"/>
            </p:custDataLst>
          </p:nvPr>
        </p:nvSpPr>
        <p:spPr>
          <a:xfrm rot="2700000">
            <a:off x="2475713" y="2974736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2486848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01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4557370" y="3123913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02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圆角 12"/>
          <p:cNvSpPr/>
          <p:nvPr>
            <p:custDataLst>
              <p:tags r:id="rId12"/>
            </p:custDataLst>
          </p:nvPr>
        </p:nvSpPr>
        <p:spPr>
          <a:xfrm rot="2700000">
            <a:off x="6566961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14" name="文本框 13"/>
          <p:cNvSpPr txBox="1"/>
          <p:nvPr>
            <p:custDataLst>
              <p:tags r:id="rId13"/>
            </p:custDataLst>
          </p:nvPr>
        </p:nvSpPr>
        <p:spPr>
          <a:xfrm>
            <a:off x="6570650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5981716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会议决议</a:t>
            </a:r>
            <a:endParaRPr lang="zh-CN" altLang="en-US" sz="2400" dirty="0">
              <a:sym typeface="+mn-lt"/>
            </a:endParaRPr>
          </a:p>
        </p:txBody>
      </p:sp>
      <p:sp>
        <p:nvSpPr>
          <p:cNvPr id="19" name="矩形: 圆角 18"/>
          <p:cNvSpPr/>
          <p:nvPr>
            <p:custDataLst>
              <p:tags r:id="rId15"/>
            </p:custDataLst>
          </p:nvPr>
        </p:nvSpPr>
        <p:spPr>
          <a:xfrm rot="2700000">
            <a:off x="8765582" y="2942985"/>
            <a:ext cx="860828" cy="86082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8769271" y="3092162"/>
            <a:ext cx="838558" cy="56247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03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7"/>
            </p:custDataLst>
          </p:nvPr>
        </p:nvSpPr>
        <p:spPr>
          <a:xfrm>
            <a:off x="8180337" y="4207442"/>
            <a:ext cx="2016426" cy="646331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ym typeface="+mn-lt"/>
              </a:rPr>
              <a:t>后续计划</a:t>
            </a:r>
            <a:endParaRPr lang="zh-CN" altLang="en-US" sz="2400" dirty="0">
              <a:sym typeface="+mn-lt"/>
            </a:endParaRPr>
          </a:p>
        </p:txBody>
      </p:sp>
    </p:spTree>
    <p:custDataLst>
      <p:tags r:id="rId1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/>
              <a:t>01.PART ONE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506982" y="9442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会议概览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309" y="969108"/>
            <a:ext cx="487730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会议时间：</a:t>
            </a:r>
            <a:r>
              <a:rPr lang="en-US" altLang="zh-CN" dirty="0" smtClean="0"/>
              <a:t>2019-01-04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会</a:t>
            </a:r>
            <a:r>
              <a:rPr lang="zh-CN" altLang="en-US" dirty="0"/>
              <a:t>议主题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产品服务拆分及多租户实现</a:t>
            </a:r>
            <a:endParaRPr lang="zh-CN" altLang="en-US" dirty="0"/>
          </a:p>
          <a:p>
            <a:pPr marL="285750" indent="-285750"/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具体议题</a:t>
            </a:r>
            <a:r>
              <a:rPr lang="zh-CN" altLang="en-US" dirty="0" smtClean="0"/>
              <a:t>：</a:t>
            </a:r>
            <a:r>
              <a:rPr lang="en-US" altLang="zh-CN" dirty="0" smtClean="0">
                <a:sym typeface="+mn-lt"/>
              </a:rPr>
              <a:t> </a:t>
            </a:r>
            <a:r>
              <a:rPr lang="en-US" altLang="zh-CN" dirty="0" smtClean="0">
                <a:sym typeface="+mn-ea"/>
              </a:rPr>
              <a:t>iDoc Cloud</a:t>
            </a:r>
            <a:r>
              <a:rPr lang="zh-CN" altLang="en-US" dirty="0" smtClean="0">
                <a:sym typeface="+mn-ea"/>
              </a:rPr>
              <a:t>产品服务拆分及多租户实现</a:t>
            </a:r>
            <a:endParaRPr lang="zh-CN" altLang="zh-CN" dirty="0"/>
          </a:p>
        </p:txBody>
      </p:sp>
      <p:sp>
        <p:nvSpPr>
          <p:cNvPr id="9" name="文本框 8"/>
          <p:cNvSpPr txBox="1"/>
          <p:nvPr/>
        </p:nvSpPr>
        <p:spPr>
          <a:xfrm>
            <a:off x="5392615" y="3946432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其它人员：</a:t>
            </a:r>
            <a:r>
              <a:rPr lang="en-US" altLang="zh-CN" dirty="0"/>
              <a:t>	</a:t>
            </a:r>
            <a:r>
              <a:rPr lang="zh-CN" altLang="en-US" dirty="0"/>
              <a:t>无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2315" y="969108"/>
            <a:ext cx="361188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参会</a:t>
            </a:r>
            <a:r>
              <a:rPr lang="zh-CN" altLang="en-US" dirty="0"/>
              <a:t>公司人员：</a:t>
            </a:r>
            <a:r>
              <a:rPr lang="en-US" altLang="zh-CN" dirty="0"/>
              <a:t>	</a:t>
            </a:r>
            <a:r>
              <a:rPr lang="zh-CN" altLang="en-US" dirty="0"/>
              <a:t>陶</a:t>
            </a:r>
            <a:r>
              <a:rPr lang="zh-CN" altLang="en-US" dirty="0" smtClean="0"/>
              <a:t>华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王代胜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植思杰</a:t>
            </a:r>
            <a:endParaRPr lang="zh-CN" altLang="en-US" dirty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/>
              <a:t>俞志</a:t>
            </a:r>
            <a:r>
              <a:rPr lang="zh-CN" altLang="en-US" dirty="0" smtClean="0"/>
              <a:t>豪</a:t>
            </a:r>
            <a:endParaRPr lang="en-US" altLang="zh-CN" dirty="0" smtClean="0"/>
          </a:p>
          <a:p>
            <a:pPr lvl="6" indent="0">
              <a:buFont typeface="Arial" panose="020B0604020202020204" pitchFamily="34" charset="0"/>
              <a:buNone/>
            </a:pPr>
            <a:r>
              <a:rPr lang="zh-CN" altLang="en-US" dirty="0" smtClean="0"/>
              <a:t>江宇虹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讨论内容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153882" y="150585"/>
            <a:ext cx="2275397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02.PART TWO</a:t>
            </a:r>
            <a:endParaRPr lang="en-US" altLang="zh-CN" dirty="0"/>
          </a:p>
        </p:txBody>
      </p:sp>
      <p:sp>
        <p:nvSpPr>
          <p:cNvPr id="15" name="标题 5"/>
          <p:cNvSpPr txBox="1"/>
          <p:nvPr>
            <p:custDataLst>
              <p:tags r:id="rId4"/>
            </p:custDataLst>
          </p:nvPr>
        </p:nvSpPr>
        <p:spPr>
          <a:xfrm>
            <a:off x="2393853" y="58387"/>
            <a:ext cx="6238434" cy="590931"/>
          </a:xfrm>
          <a:prstGeom prst="rect">
            <a:avLst/>
          </a:prstGeom>
        </p:spPr>
        <p:txBody>
          <a:bodyPr vert="horz" lIns="90000" tIns="46800" rIns="90000" bIns="4680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讨论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15310" y="918845"/>
            <a:ext cx="2011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优化服务拆分</a:t>
            </a:r>
            <a:endParaRPr lang="zh-CN" alt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多租户的实现</a:t>
            </a:r>
            <a:r>
              <a:rPr lang="en-US" altLang="zh-CN" dirty="0" smtClean="0"/>
              <a:t>	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464976" y="3566618"/>
            <a:ext cx="2526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带图标二维码的实现</a:t>
            </a:r>
            <a:endParaRPr lang="zh-CN" altLang="en-US" dirty="0" smtClean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85000" lnSpcReduction="10000"/>
          </a:bodyPr>
          <a:lstStyle/>
          <a:p>
            <a:r>
              <a:rPr lang="en-US" altLang="zh-CN" dirty="0"/>
              <a:t>03.PART THREE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会议决议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1"/>
            </p:custDataLst>
          </p:nvPr>
        </p:nvCxnSpPr>
        <p:spPr>
          <a:xfrm>
            <a:off x="984122" y="72473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515310" y="70952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3"/>
            </p:custDataLst>
          </p:nvPr>
        </p:nvSpPr>
        <p:spPr>
          <a:xfrm>
            <a:off x="215265" y="173990"/>
            <a:ext cx="2660650" cy="535305"/>
          </a:xfrm>
        </p:spPr>
        <p:txBody>
          <a:bodyPr lIns="90000" tIns="46800" rIns="90000" bIns="46800">
            <a:normAutofit fontScale="97500"/>
          </a:bodyPr>
          <a:lstStyle/>
          <a:p>
            <a:r>
              <a:rPr lang="en-US" altLang="zh-CN"/>
              <a:t>03.PART THREE</a:t>
            </a:r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658112" y="117919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>
                <a:sym typeface="+mn-ea"/>
              </a:rPr>
              <a:t>会议决议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15620" y="960120"/>
            <a:ext cx="763905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优化服务拆分：需要更加细致，提取通用服务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>
                <a:sym typeface="+mn-ea"/>
              </a:rPr>
              <a:t>多租户的实现：不同租户使用不同数据库，实现配置文件的动态刷新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</a:pPr>
            <a:endParaRPr lang="en-US" altLang="zh-CN" dirty="0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1"/>
            </p:custDataLst>
          </p:nvPr>
        </p:nvGrpSpPr>
        <p:grpSpPr>
          <a:xfrm>
            <a:off x="-1123" y="-1"/>
            <a:ext cx="4555490" cy="6858000"/>
            <a:chOff x="-1123" y="-1"/>
            <a:chExt cx="4555490" cy="6858000"/>
          </a:xfrm>
        </p:grpSpPr>
        <p:pic>
          <p:nvPicPr>
            <p:cNvPr id="5" name="图片 4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7" y="-1"/>
              <a:ext cx="4552950" cy="68580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-1123" y="-1"/>
              <a:ext cx="455549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97435" y="2967335"/>
            <a:ext cx="2960915" cy="92333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/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FUNCTION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&amp;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  <a:p>
            <a:pPr algn="ctr"/>
            <a:r>
              <a:rPr lang="en-US" altLang="zh-CN">
                <a:solidFill>
                  <a:schemeClr val="bg1">
                    <a:lumMod val="75000"/>
                  </a:schemeClr>
                </a:solidFill>
              </a:rPr>
              <a:t>ABARBEITUNG</a:t>
            </a:r>
            <a:endParaRPr lang="en-US" altLang="zh-CN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6097142" y="3763845"/>
            <a:ext cx="406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5628330" y="3748630"/>
            <a:ext cx="191333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baseline="-250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4294967295"/>
            <p:custDataLst>
              <p:tags r:id="rId8"/>
            </p:custDataLst>
          </p:nvPr>
        </p:nvSpPr>
        <p:spPr>
          <a:xfrm>
            <a:off x="5266902" y="3189695"/>
            <a:ext cx="2431252" cy="535531"/>
          </a:xfrm>
        </p:spPr>
        <p:txBody>
          <a:bodyPr lIns="90000" tIns="46800" rIns="90000" bIns="46800">
            <a:normAutofit fontScale="92500"/>
          </a:bodyPr>
          <a:lstStyle/>
          <a:p>
            <a:r>
              <a:rPr lang="en-US" altLang="zh-CN" dirty="0"/>
              <a:t>04.PART FOUR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7620002" y="3133534"/>
            <a:ext cx="2624666" cy="590931"/>
          </a:xfrm>
        </p:spPr>
        <p:txBody>
          <a:bodyPr lIns="90000" tIns="46800" rIns="90000" bIns="46800">
            <a:normAutofit/>
          </a:bodyPr>
          <a:lstStyle/>
          <a:p>
            <a:r>
              <a:rPr lang="zh-CN" altLang="en-US" dirty="0"/>
              <a:t>后续计划</a:t>
            </a:r>
            <a:endParaRPr lang="zh-CN" altLang="en-US" dirty="0"/>
          </a:p>
        </p:txBody>
      </p:sp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10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2*d*1"/>
  <p:tag name="KSO_WM_UNIT_LAYERLEVEL" val="1"/>
  <p:tag name="KSO_WM_UNIT_VALUE" val="949*338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11.xml><?xml version="1.0" encoding="utf-8"?>
<p:tagLst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9023_2*i*4"/>
  <p:tag name="KSO_WM_TEMPLATE_CATEGORY" val="custom"/>
  <p:tag name="KSO_WM_TEMPLATE_INDEX" val="20189023"/>
  <p:tag name="KSO_WM_UNIT_INDEX" val="4"/>
</p:tagLst>
</file>

<file path=ppt/tags/tag12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1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1_1"/>
  <p:tag name="KSO_WM_UNIT_PRESET_TEXT" val="公司与团队"/>
</p:tagLst>
</file>

<file path=ppt/tags/tag13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14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ISCONTENTSTITLE" val="1"/>
  <p:tag name="KSO_WM_UNIT_VALUE" val="11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_1"/>
  <p:tag name="KSO_WM_UNIT_ID" val="custom20189023_2*a*1"/>
  <p:tag name="KSO_WM_UNIT_PRESET_TEXT" val="CONTENT"/>
</p:tagLst>
</file>

<file path=ppt/tags/tag15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16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1"/>
  <p:tag name="KSO_WM_UNIT_LAYERLEVEL" val="1_1_1"/>
  <p:tag name="KSO_WM_BEAUTIFY_FLAG" val="#wm#"/>
  <p:tag name="KSO_WM_TAG_VERSION" val="1.0"/>
  <p:tag name="KSO_WM_DIAGRAM_GROUP_CODE" val="l1-1"/>
  <p:tag name="KSO_WM_UNIT_ID" val="custom20189023_2*l_h_i*1_1_1"/>
</p:tagLst>
</file>

<file path=ppt/tags/tag17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1_2"/>
  <p:tag name="KSO_WM_UNIT_LAYERLEVEL" val="1_1_1"/>
  <p:tag name="KSO_WM_BEAUTIFY_FLAG" val="#wm#"/>
  <p:tag name="KSO_WM_TAG_VERSION" val="1.0"/>
  <p:tag name="KSO_WM_DIAGRAM_GROUP_CODE" val="l1-1"/>
  <p:tag name="KSO_WM_UNIT_ID" val="custom20189023_2*l_h_i*1_1_2"/>
</p:tagLst>
</file>

<file path=ppt/tags/tag18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19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9023"/>
</p:tagLst>
</file>

<file path=ppt/tags/tag20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1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2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1"/>
  <p:tag name="KSO_WM_UNIT_LAYERLEVEL" val="1_1_1"/>
  <p:tag name="KSO_WM_BEAUTIFY_FLAG" val="#wm#"/>
  <p:tag name="KSO_WM_TAG_VERSION" val="1.0"/>
  <p:tag name="KSO_WM_DIAGRAM_GROUP_CODE" val="l1-1"/>
  <p:tag name="KSO_WM_UNIT_ID" val="custom20189023_2*l_h_i*1_2_1"/>
</p:tagLst>
</file>

<file path=ppt/tags/tag23.xml><?xml version="1.0" encoding="utf-8"?>
<p:tagLst xmlns:p="http://schemas.openxmlformats.org/presentationml/2006/main">
  <p:tag name="KSO_WM_TEMPLATE_CATEGORY" val="custom"/>
  <p:tag name="KSO_WM_TEMPLATE_INDEX" val="20189023"/>
  <p:tag name="KSO_WM_UNIT_TYPE" val="l_h_i"/>
  <p:tag name="KSO_WM_UNIT_INDEX" val="1_2_2"/>
  <p:tag name="KSO_WM_UNIT_LAYERLEVEL" val="1_1_1"/>
  <p:tag name="KSO_WM_BEAUTIFY_FLAG" val="#wm#"/>
  <p:tag name="KSO_WM_TAG_VERSION" val="1.0"/>
  <p:tag name="KSO_WM_DIAGRAM_GROUP_CODE" val="l1-1"/>
  <p:tag name="KSO_WM_UNIT_ID" val="custom20189023_2*l_h_i*1_2_2"/>
</p:tagLst>
</file>

<file path=ppt/tags/tag24.xml><?xml version="1.0" encoding="utf-8"?>
<p:tagLst xmlns:p="http://schemas.openxmlformats.org/presentationml/2006/main">
  <p:tag name="KSO_WM_TEMPLATE_CATEGORY" val="custom"/>
  <p:tag name="KSO_WM_TEMPLATE_INDEX" val="20189023"/>
  <p:tag name="KSO_WM_UNIT_TYPE" val="l_h_f"/>
  <p:tag name="KSO_WM_UNIT_INDEX" val="1_2_1"/>
  <p:tag name="KSO_WM_UNIT_LAYERLEVEL" val="1_1_1"/>
  <p:tag name="KSO_WM_UNIT_VALUE" val="6"/>
  <p:tag name="KSO_WM_UNIT_HIGHLIGHT" val="0"/>
  <p:tag name="KSO_WM_UNIT_COMPATIBLE" val="0"/>
  <p:tag name="KSO_WM_UNIT_CLEAR" val="0"/>
  <p:tag name="KSO_WM_BEAUTIFY_FLAG" val="#wm#"/>
  <p:tag name="KSO_WM_TAG_VERSION" val="1.0"/>
  <p:tag name="KSO_WM_DIAGRAM_GROUP_CODE" val="l1-1"/>
  <p:tag name="KSO_WM_UNIT_ID" val="custom20189023_2*l_h_f*1_2_1"/>
  <p:tag name="KSO_WM_UNIT_PRESET_TEXT" val="项目介绍"/>
</p:tagLst>
</file>

<file path=ppt/tags/tag25.xml><?xml version="1.0" encoding="utf-8"?>
<p:tagLst xmlns:p="http://schemas.openxmlformats.org/presentationml/2006/main">
  <p:tag name="KSO_WM_TAG_VERSION" val="1.0"/>
  <p:tag name="KSO_WM_SLIDE_ITEM_CNT" val="6"/>
  <p:tag name="KSO_WM_SLIDE_LAYOUT" val="a_l_d"/>
  <p:tag name="KSO_WM_SLIDE_LAYOUT_CNT" val="1_1_1"/>
  <p:tag name="KSO_WM_SLIDE_TYPE" val="contents"/>
  <p:tag name="KSO_WM_BEAUTIFY_FLAG" val="#wm#"/>
  <p:tag name="KSO_WM_SLIDE_SUBTYPE" val="diag"/>
  <p:tag name="KSO_WM_COMBINE_RELATE_SLIDE_ID" val="background20185108_2"/>
  <p:tag name="KSO_WM_TEMPLATE_CATEGORY" val="custom"/>
  <p:tag name="KSO_WM_TEMPLATE_INDEX" val="20189023"/>
  <p:tag name="KSO_WM_SLIDE_ID" val="custom20189023_2"/>
  <p:tag name="KSO_WM_SLIDE_INDEX" val="2"/>
  <p:tag name="KSO_WM_DIAGRAM_GROUP_CODE" val="l1-1"/>
  <p:tag name="KSO_WM_TEMPLATE_SUBCATEGORY" val="combine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27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28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29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5108_1"/>
  <p:tag name="KSO_WM_TEMPLATE_CATEGORY" val="custom"/>
  <p:tag name="KSO_WM_TEMPLATE_INDEX" val="20189023"/>
  <p:tag name="KSO_WM_TEMPLATE_SUBCATEGORY" val="combine"/>
  <p:tag name="KSO_WM_TEMPLATE_THUMBS_INDEX" val="1、2、3、4、5、7、10、12、13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2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3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4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3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38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39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UNIT_ID" val="custom20189023_1*f*1"/>
  <p:tag name="KSO_WM_UNIT_PRESET_TEXT" val="BUSINESS PLAN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41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42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4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4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47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4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c"/>
  <p:tag name="KSO_WM_UNIT_INDEX" val="1"/>
  <p:tag name="KSO_WM_UNIT_LAYERLEVEL" val="1"/>
  <p:tag name="KSO_WM_UNIT_VALUE" val="2"/>
  <p:tag name="KSO_WM_UNIT_HIGHLIGHT" val="0"/>
  <p:tag name="KSO_WM_UNIT_COMPATIBLE" val="1"/>
  <p:tag name="KSO_WM_UNIT_CLEAR" val="0"/>
  <p:tag name="KSO_WM_BEAUTIFY_FLAG" val="#wm#"/>
  <p:tag name="KSO_WM_UNIT_ID" val="custom20189023_1*c*1"/>
  <p:tag name="KSO_WM_UNIT_PRESET_TEXT" val="2018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5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5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53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55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56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57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60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1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6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6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67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0"/>
  <p:tag name="KSO_WM_TEMPLATE_CATEGORY" val="custom"/>
  <p:tag name="KSO_WM_TEMPLATE_INDEX" val="20189023"/>
  <p:tag name="KSO_WM_UNIT_INDEX" val="0"/>
</p:tagLst>
</file>

<file path=ppt/tags/tag69.xml><?xml version="1.0" encoding="utf-8"?>
<p:tagLst xmlns:p="http://schemas.openxmlformats.org/presentationml/2006/main">
  <p:tag name="KSO_WM_TEMPLATE_CATEGORY" val="custom"/>
  <p:tag name="KSO_WM_TEMPLATE_INDEX" val="20189023"/>
  <p:tag name="KSO_WM_UNIT_TYPE" val="d"/>
  <p:tag name="KSO_WM_UNIT_INDEX" val="1"/>
  <p:tag name="KSO_WM_UNIT_ID" val="custom20189023_3*d*1"/>
  <p:tag name="KSO_WM_UNIT_LAYERLEVEL" val="1"/>
  <p:tag name="KSO_WM_UNIT_VALUE" val="1904*1264"/>
  <p:tag name="KSO_WM_UNIT_HIGHLIGHT" val="0"/>
  <p:tag name="KSO_WM_UNIT_COMPATIBLE" val="0"/>
  <p:tag name="KSO_WM_UNIT_CLEAR" val="0"/>
  <p:tag name="KSO_WM_BEAUTIFY_FLAG" val="#wm#"/>
  <p:tag name="KSO_WM_TAG_VERSION" val="1.0"/>
</p:tagLst>
</file>

<file path=ppt/tags/tag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b"/>
  <p:tag name="KSO_WM_UNIT_INDEX" val="1"/>
  <p:tag name="KSO_WM_UNIT_LAYERLEVEL" val="1"/>
  <p:tag name="KSO_WM_UNIT_VALUE" val="15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b*1"/>
  <p:tag name="KSO_WM_UNIT_PRESET_TEXT" val="Add your company name here"/>
</p:tagLst>
</file>

<file path=ppt/tags/tag70.xml><?xml version="1.0" encoding="utf-8"?>
<p:tagLst xmlns:p="http://schemas.openxmlformats.org/presentationml/2006/main">
  <p:tag name="KSO_WM_UNIT_LAYERLEVEL" val="1"/>
  <p:tag name="KSO_WM_UNIT_VALUE" val="1904*1264"/>
  <p:tag name="KSO_WM_UNIT_HIGHLIGHT" val="0"/>
  <p:tag name="KSO_WM_UNIT_COMPATIBLE" val="0"/>
  <p:tag name="KSO_WM_UNIT_CLEAR" val="0"/>
  <p:tag name="KSO_WM_TAG_VERSION" val="1.0"/>
  <p:tag name="KSO_WM_BEAUTIFY_FLAG" val="#wm#"/>
  <p:tag name="KSO_WM_UNIT_TYPE" val="i"/>
  <p:tag name="KSO_WM_UNIT_ID" val="custom20189023_3*i*4"/>
  <p:tag name="KSO_WM_TEMPLATE_CATEGORY" val="custom"/>
  <p:tag name="KSO_WM_TEMPLATE_INDEX" val="20189023"/>
  <p:tag name="KSO_WM_UNIT_INDEX" val="4"/>
</p:tagLst>
</file>

<file path=ppt/tags/tag71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36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f*1"/>
  <p:tag name="KSO_WM_UNIT_PRESET_TEXT" val="COMPANY&#10;&amp;&#10;TEAM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4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75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76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77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7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79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.xml><?xml version="1.0" encoding="utf-8"?>
<p:tagLst xmlns:p="http://schemas.openxmlformats.org/presentationml/2006/main">
  <p:tag name="KSO_WM_TAG_VERSION" val="1.0"/>
  <p:tag name="KSO_WM_SLIDE_ITEM_CNT" val="3"/>
  <p:tag name="KSO_WM_SLIDE_LAYOUT" val="a_b_f_c"/>
  <p:tag name="KSO_WM_SLIDE_LAYOUT_CNT" val="1_1_1_1"/>
  <p:tag name="KSO_WM_SLIDE_TYPE" val="title"/>
  <p:tag name="KSO_WM_SLIDE_SUBTYPE" val="pureTxt"/>
  <p:tag name="KSO_WM_BEAUTIFY_FLAG" val="#wm#"/>
  <p:tag name="KSO_WM_COMBINE_RELATE_SLIDE_ID" val="background20185108_1"/>
  <p:tag name="KSO_WM_TEMPLATE_CATEGORY" val="custom"/>
  <p:tag name="KSO_WM_TEMPLATE_INDEX" val="20189023"/>
  <p:tag name="KSO_WM_SLIDE_ID" val="custom20189023_1"/>
  <p:tag name="KSO_WM_SLIDE_INDEX" val="1"/>
  <p:tag name="KSO_WM_TEMPLATE_SUBCATEGORY" val="combine"/>
  <p:tag name="KSO_WM_TEMPLATE_THUMBS_INDEX" val="1、2、3、4、5、7、10、12、13、"/>
  <p:tag name="KSO_WM_SLIDE_MODEL_TYPE" val="cover"/>
</p:tagLst>
</file>

<file path=ppt/tags/tag80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1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2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6"/>
  <p:tag name="KSO_WM_TEMPLATE_CATEGORY" val="custom"/>
  <p:tag name="KSO_WM_TEMPLATE_INDEX" val="20189023"/>
  <p:tag name="KSO_WM_UNIT_INDEX" val="6"/>
</p:tagLst>
</file>

<file path=ppt/tags/tag8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3*i*7"/>
  <p:tag name="KSO_WM_TEMPLATE_CATEGORY" val="custom"/>
  <p:tag name="KSO_WM_TEMPLATE_INDEX" val="20189023"/>
  <p:tag name="KSO_WM_UNIT_INDEX" val="7"/>
</p:tagLst>
</file>

<file path=ppt/tags/tag85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e"/>
  <p:tag name="KSO_WM_UNIT_INDEX" val="1"/>
  <p:tag name="KSO_WM_UNIT_LAYERLEVEL" val="1"/>
  <p:tag name="KSO_WM_UNIT_VALUE" val="9"/>
  <p:tag name="KSO_WM_UNIT_HIGHLIGHT" val="0"/>
  <p:tag name="KSO_WM_UNIT_COMPATIBLE" val="1"/>
  <p:tag name="KSO_WM_UNIT_CLEAR" val="0"/>
  <p:tag name="KSO_WM_BEAUTIFY_FLAG" val="#wm#"/>
  <p:tag name="KSO_WM_UNIT_ID" val="custom20189023_3*e*1"/>
  <p:tag name="KSO_WM_UNIT_PRESET_TEXT" val="01.PART ONE"/>
</p:tagLst>
</file>

<file path=ppt/tags/tag86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3*a*1"/>
  <p:tag name="KSO_WM_UNIT_PRESET_TEXT" val="公司与团队"/>
</p:tagLst>
</file>

<file path=ppt/tags/tag87.xml><?xml version="1.0" encoding="utf-8"?>
<p:tagLst xmlns:p="http://schemas.openxmlformats.org/presentationml/2006/main">
  <p:tag name="KSO_WM_TEMPLATE_CATEGORY" val="custom"/>
  <p:tag name="KSO_WM_TEMPLATE_INDEX" val="20189023"/>
  <p:tag name="KSO_WM_TAG_VERSION" val="1.0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9023_1*a*1"/>
  <p:tag name="KSO_WM_UNIT_PRESET_TEXT" val="商业计划书模板"/>
</p:tagLst>
</file>

<file path=ppt/tags/tag88.xml><?xml version="1.0" encoding="utf-8"?>
<p:tagLst xmlns:p="http://schemas.openxmlformats.org/presentationml/2006/main">
  <p:tag name="KSO_WM_TAG_VERSION" val="1.0"/>
  <p:tag name="KSO_WM_SLIDE_ITEM_CNT" val="3"/>
  <p:tag name="KSO_WM_SLIDE_LAYOUT" val="a_f_e_d"/>
  <p:tag name="KSO_WM_SLIDE_LAYOUT_CNT" val="1_1_1_1"/>
  <p:tag name="KSO_WM_SLIDE_TYPE" val="sectionTitle"/>
  <p:tag name="KSO_WM_SLIDE_SUBTYPE" val="pureTxt"/>
  <p:tag name="KSO_WM_BEAUTIFY_FLAG" val="#wm#"/>
  <p:tag name="KSO_WM_COMBINE_RELATE_SLIDE_ID" val="background20185108_3"/>
  <p:tag name="KSO_WM_TEMPLATE_CATEGORY" val="custom"/>
  <p:tag name="KSO_WM_TEMPLATE_INDEX" val="20189023"/>
  <p:tag name="KSO_WM_SLIDE_ID" val="custom20189023_3"/>
  <p:tag name="KSO_WM_SLIDE_INDEX" val="3"/>
  <p:tag name="KSO_WM_TEMPLATE_SUBCATEGORY" val="combine"/>
</p:tagLst>
</file>

<file path=ppt/tags/tag8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0"/>
  <p:tag name="KSO_WM_TEMPLATE_CATEGORY" val="custom"/>
  <p:tag name="KSO_WM_TEMPLATE_INDEX" val="20189023"/>
  <p:tag name="KSO_WM_UNIT_INDEX" val="0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2*i*0"/>
  <p:tag name="KSO_WM_TEMPLATE_CATEGORY" val="custom"/>
  <p:tag name="KSO_WM_TEMPLATE_INDEX" val="20189023"/>
  <p:tag name="KSO_WM_UNIT_INDEX" val="0"/>
</p:tagLst>
</file>

<file path=ppt/tags/tag9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1"/>
  <p:tag name="KSO_WM_TEMPLATE_CATEGORY" val="custom"/>
  <p:tag name="KSO_WM_TEMPLATE_INDEX" val="20189023"/>
  <p:tag name="KSO_WM_UNIT_INDEX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20189023_13*i*2"/>
  <p:tag name="KSO_WM_TEMPLATE_CATEGORY" val="custom"/>
  <p:tag name="KSO_WM_TEMPLATE_INDEX" val="20189023"/>
  <p:tag name="KSO_WM_UNIT_INDEX" val="2"/>
</p:tagLst>
</file>

<file path=ppt/tags/tag92.xml><?xml version="1.0" encoding="utf-8"?>
<p:tagLst xmlns:p="http://schemas.openxmlformats.org/presentationml/2006/main">
  <p:tag name="KSO_WM_TEMPLATE_CATEGORY" val="custom"/>
  <p:tag name="KSO_WM_TEMPLATE_INDEX" val="20189023"/>
  <p:tag name="KSO_WM_UNIT_TYPE" val="a"/>
  <p:tag name="KSO_WM_UNIT_INDEX" val="1"/>
  <p:tag name="KSO_WM_UNIT_LAYERLEVEL" val="1"/>
  <p:tag name="KSO_WM_UNIT_VALUE" val="6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a*1"/>
  <p:tag name="KSO_WM_UNIT_PRESET_TEXT" val="THANKS"/>
</p:tagLst>
</file>

<file path=ppt/tags/tag93.xml><?xml version="1.0" encoding="utf-8"?>
<p:tagLst xmlns:p="http://schemas.openxmlformats.org/presentationml/2006/main">
  <p:tag name="KSO_WM_TEMPLATE_CATEGORY" val="custom"/>
  <p:tag name="KSO_WM_TEMPLATE_INDEX" val="20189023"/>
  <p:tag name="KSO_WM_UNIT_TYPE" val="f"/>
  <p:tag name="KSO_WM_UNIT_INDEX" val="1"/>
  <p:tag name="KSO_WM_UNIT_LAYERLEVEL" val="1"/>
  <p:tag name="KSO_WM_UNIT_VALUE" val="9"/>
  <p:tag name="KSO_WM_UNIT_HIGHLIGHT" val="0"/>
  <p:tag name="KSO_WM_UNIT_COMPATIBLE" val="0"/>
  <p:tag name="KSO_WM_UNIT_CLEAR" val="0"/>
  <p:tag name="KSO_WM_BEAUTIFY_FLAG" val="#wm#"/>
  <p:tag name="KSO_WM_TAG_VERSION" val="1.0"/>
  <p:tag name="KSO_WM_UNIT_ID" val="custom20189023_13*f*1"/>
  <p:tag name="KSO_WM_UNIT_PRESET_TEXT" val="BUSINESS PLAN"/>
</p:tagLst>
</file>

<file path=ppt/tags/tag94.xml><?xml version="1.0" encoding="utf-8"?>
<p:tagLst xmlns:p="http://schemas.openxmlformats.org/presentationml/2006/main">
  <p:tag name="KSO_WM_TAG_VERSION" val="1.0"/>
  <p:tag name="KSO_WM_SLIDE_ITEM_CNT" val="2"/>
  <p:tag name="KSO_WM_SLIDE_LAYOUT" val="a_f"/>
  <p:tag name="KSO_WM_SLIDE_LAYOUT_CNT" val="1_1"/>
  <p:tag name="KSO_WM_SLIDE_TYPE" val="endPage"/>
  <p:tag name="KSO_WM_SLIDE_SUBTYPE" val="pureTxt"/>
  <p:tag name="KSO_WM_BEAUTIFY_FLAG" val="#wm#"/>
  <p:tag name="KSO_WM_COMBINE_RELATE_SLIDE_ID" val="background20185108_13"/>
  <p:tag name="KSO_WM_TEMPLATE_CATEGORY" val="custom"/>
  <p:tag name="KSO_WM_TEMPLATE_INDEX" val="20189023"/>
  <p:tag name="KSO_WM_SLIDE_ID" val="custom20189023_13"/>
  <p:tag name="KSO_WM_SLIDE_INDEX" val="13"/>
  <p:tag name="KSO_WM_TEMPLATE_SUBCATEGORY" val="combine"/>
</p:tagLst>
</file>

<file path=ppt/theme/theme1.xml><?xml version="1.0" encoding="utf-8"?>
<a:theme xmlns:a="http://schemas.openxmlformats.org/drawingml/2006/main" name="1_Office 主题​​">
  <a:themeElements>
    <a:clrScheme name="自定义 310">
      <a:dk1>
        <a:srgbClr val="000000"/>
      </a:dk1>
      <a:lt1>
        <a:srgbClr val="FFFFFF"/>
      </a:lt1>
      <a:dk2>
        <a:srgbClr val="C00000"/>
      </a:dk2>
      <a:lt2>
        <a:srgbClr val="E7E6E6"/>
      </a:lt2>
      <a:accent1>
        <a:srgbClr val="C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626</Words>
  <Application>WPS 演示</Application>
  <PresentationFormat>自定义</PresentationFormat>
  <Paragraphs>120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Arial Unicode MS</vt:lpstr>
      <vt:lpstr>Calibri</vt:lpstr>
      <vt:lpstr>1_Office 主题​​</vt:lpstr>
      <vt:lpstr>Https测试及UI设计方案讨论会（2019/01/02）</vt:lpstr>
      <vt:lpstr>PowerPoint 演示文稿</vt:lpstr>
      <vt:lpstr>会议概览</vt:lpstr>
      <vt:lpstr>会议概览</vt:lpstr>
      <vt:lpstr>讨论内容</vt:lpstr>
      <vt:lpstr>PowerPoint 演示文稿</vt:lpstr>
      <vt:lpstr>会议决议</vt:lpstr>
      <vt:lpstr>会议决议</vt:lpstr>
      <vt:lpstr>后续计划</vt:lpstr>
      <vt:lpstr>后续计划</vt:lpstr>
      <vt:lpstr>下次会议时间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kingsoft</dc:creator>
  <cp:lastModifiedBy>师傅星辰</cp:lastModifiedBy>
  <cp:revision>138</cp:revision>
  <dcterms:created xsi:type="dcterms:W3CDTF">2018-05-19T09:08:00Z</dcterms:created>
  <dcterms:modified xsi:type="dcterms:W3CDTF">2019-01-06T13:54:46Z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2052-11.1.0.8201</vt:lpwstr>
  </property>
</Properties>
</file>