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33400" y="2334371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>
                <a:solidFill>
                  <a:schemeClr val="tx2"/>
                </a:solidFill>
              </a:rPr>
              <a:t>2018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3400" y="3206115"/>
            <a:ext cx="10494108" cy="840105"/>
          </a:xfrm>
        </p:spPr>
        <p:txBody>
          <a:bodyPr lIns="90000" tIns="46800" rIns="90000" bIns="46800">
            <a:normAutofit fontScale="90000"/>
          </a:bodyPr>
          <a:lstStyle/>
          <a:p>
            <a:r>
              <a:rPr lang="en-US" altLang="zh-CN" dirty="0" err="1">
                <a:sym typeface="+mn-lt"/>
              </a:rPr>
              <a:t>iDoc</a:t>
            </a:r>
            <a:r>
              <a:rPr lang="en-US" altLang="zh-CN" dirty="0">
                <a:sym typeface="+mn-lt"/>
              </a:rPr>
              <a:t> Cloud</a:t>
            </a:r>
            <a:r>
              <a:rPr lang="zh-CN" altLang="en-US" dirty="0">
                <a:sym typeface="+mn-lt"/>
              </a:rPr>
              <a:t>产品需求讨论会议</a:t>
            </a:r>
            <a:r>
              <a:rPr lang="zh-CN" altLang="en-US" sz="2700" dirty="0">
                <a:sym typeface="+mn-lt"/>
              </a:rPr>
              <a:t>（</a:t>
            </a:r>
            <a:r>
              <a:rPr lang="en-US" altLang="zh-CN" sz="2700" dirty="0">
                <a:sym typeface="+mn-lt"/>
              </a:rPr>
              <a:t>2018/12/5</a:t>
            </a:r>
            <a:r>
              <a:rPr lang="zh-CN" altLang="en-US" sz="2700" dirty="0">
                <a:sym typeface="+mn-lt"/>
              </a:rPr>
              <a:t>）</a:t>
            </a:r>
            <a:endParaRPr lang="zh-CN" altLang="en-US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/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4411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原型制作完毕后开始后端逻辑构思讨论</a:t>
            </a:r>
            <a:endParaRPr lang="zh-CN" altLang="en-US" dirty="0"/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 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会议的议题：原型图的完成并展示，讨论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/>
              <a:t>2018-12-5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会议主题：初步讨论原型进度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具体议题：讨论原型进展，及功能优化设计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参与会公司人员：</a:t>
            </a:r>
            <a:r>
              <a:rPr lang="en-US" altLang="zh-CN" dirty="0"/>
              <a:t>	</a:t>
            </a:r>
            <a:r>
              <a:rPr lang="zh-CN" altLang="en-US" dirty="0"/>
              <a:t>陶华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姜莉莉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俞志豪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68694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原型讨论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针对</a:t>
            </a:r>
            <a:r>
              <a:rPr lang="en-US" altLang="zh-CN" dirty="0"/>
              <a:t>idoc</a:t>
            </a:r>
            <a:r>
              <a:rPr lang="zh-CN" altLang="en-US" dirty="0"/>
              <a:t>原型初步设计展示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优化建议，提出哪部分体验不好，后期制作的时候时候优化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515310" y="3130391"/>
            <a:ext cx="29832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项目管理模块的从新设计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10" y="969108"/>
            <a:ext cx="55806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继续完成原型图的制作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对需要优化的部分进行构思设计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项目管理模块设计</a:t>
            </a:r>
            <a:endParaRPr lang="zh-CN" altLang="en-US" dirty="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WPS 演示</Application>
  <PresentationFormat>宽屏</PresentationFormat>
  <Paragraphs>121</Paragraphs>
  <Slides>12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iDoc Cloud产品需求讨论会议（2018/12/5）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Carzy植</cp:lastModifiedBy>
  <cp:revision>79</cp:revision>
  <dcterms:created xsi:type="dcterms:W3CDTF">2018-05-19T09:08:00Z</dcterms:created>
  <dcterms:modified xsi:type="dcterms:W3CDTF">2018-12-12T09:39:55Z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2052-11.1.0.8183</vt:lpwstr>
  </property>
</Properties>
</file>