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0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75" r:id="rId5"/>
    <p:sldId id="276" r:id="rId6"/>
    <p:sldId id="294" r:id="rId7"/>
    <p:sldId id="277" r:id="rId8"/>
    <p:sldId id="300" r:id="rId9"/>
    <p:sldId id="278" r:id="rId10"/>
    <p:sldId id="270" r:id="rId11"/>
    <p:sldId id="271" r:id="rId12"/>
    <p:sldId id="260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image" Target="../media/image2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.jpe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33400" y="2334371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33400" y="3206115"/>
            <a:ext cx="10494108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dirty="0" err="1">
                <a:sym typeface="+mn-lt"/>
              </a:rPr>
              <a:t>iDoc</a:t>
            </a:r>
            <a:r>
              <a:rPr lang="en-US" altLang="zh-CN" dirty="0">
                <a:sym typeface="+mn-lt"/>
              </a:rPr>
              <a:t> Cloud</a:t>
            </a:r>
            <a:r>
              <a:rPr lang="zh-CN" altLang="en-US" dirty="0">
                <a:sym typeface="+mn-lt"/>
              </a:rPr>
              <a:t>产品需求讨论会议</a:t>
            </a:r>
            <a:r>
              <a:rPr lang="zh-CN" altLang="en-US" sz="2700" dirty="0">
                <a:sym typeface="+mn-lt"/>
              </a:rPr>
              <a:t>（</a:t>
            </a:r>
            <a:r>
              <a:rPr lang="en-US" altLang="zh-CN" sz="2700" dirty="0">
                <a:sym typeface="+mn-lt"/>
              </a:rPr>
              <a:t>2018/12/12</a:t>
            </a:r>
            <a:r>
              <a:rPr lang="zh-CN" altLang="en-US" sz="27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原型制作完毕后开始后端逻辑构思讨论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 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会议的议题：原型图的完成并展示，讨论。初步后台架构讨论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17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5" name="矩形: 圆角 4"/>
          <p:cNvSpPr/>
          <p:nvPr>
            <p:custDataLst>
              <p:tags r:id="rId6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7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</a:p>
        </p:txBody>
      </p:sp>
      <p:sp>
        <p:nvSpPr>
          <p:cNvPr id="19" name="矩形: 圆角 18"/>
          <p:cNvSpPr/>
          <p:nvPr>
            <p:custDataLst>
              <p:tags r:id="rId13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/>
              <a:t>2018-12-12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会议主题：深入讨论原型进度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具体议题：讨论原型进展，及功能优化设计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俞志豪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15" name="标题 5"/>
          <p:cNvSpPr txBox="1"/>
          <p:nvPr>
            <p:custDataLst>
              <p:tags r:id="rId5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68694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原型讨论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en-US" altLang="zh-CN" dirty="0"/>
              <a:t>idoc</a:t>
            </a:r>
            <a:r>
              <a:rPr lang="zh-CN" altLang="en-US" dirty="0"/>
              <a:t>原型初步设计展示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优化建议，提出哪部分体验不好，后期制作的时候时候优化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15310" y="3130391"/>
            <a:ext cx="2983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项目管理模块的从新设计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461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继续完成原型图的制作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对需要优化的部分进行构思设计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项目管理模块设计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缺：</a:t>
            </a:r>
            <a:br>
              <a:rPr lang="zh-CN" altLang="en-US" dirty="0"/>
            </a:br>
            <a:r>
              <a:rPr lang="zh-CN" altLang="en-US" dirty="0"/>
              <a:t>管理员 </a:t>
            </a:r>
            <a:r>
              <a:rPr lang="en-US" altLang="zh-CN" dirty="0"/>
              <a:t>--</a:t>
            </a:r>
            <a:r>
              <a:rPr lang="zh-CN" altLang="en-US" dirty="0"/>
              <a:t>个人用户信息更新</a:t>
            </a:r>
            <a:br>
              <a:rPr lang="zh-CN" altLang="en-US" dirty="0"/>
            </a:br>
            <a:r>
              <a:rPr lang="zh-CN" altLang="en-US" dirty="0"/>
              <a:t>文档</a:t>
            </a:r>
            <a:r>
              <a:rPr lang="en-US" altLang="zh-CN" dirty="0"/>
              <a:t>--</a:t>
            </a:r>
            <a:r>
              <a:rPr lang="zh-CN" altLang="en-US" dirty="0"/>
              <a:t>归档管理</a:t>
            </a:r>
            <a:br>
              <a:rPr lang="zh-CN" altLang="en-US" dirty="0"/>
            </a:br>
            <a:r>
              <a:rPr lang="zh-CN" altLang="en-US" dirty="0"/>
              <a:t>特殊授权</a:t>
            </a:r>
            <a:br>
              <a:rPr lang="zh-CN" altLang="en-US" dirty="0"/>
            </a:br>
            <a:r>
              <a:rPr lang="zh-CN" altLang="en-US" dirty="0"/>
              <a:t>黑白名单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修：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项目角色成员设置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项目流程设计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224</Words>
  <Application>Microsoft Office PowerPoint</Application>
  <PresentationFormat>宽屏</PresentationFormat>
  <Paragraphs>87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1_Office 主题​​</vt:lpstr>
      <vt:lpstr>iDoc Cloud产品需求讨论会议（2018/12/12）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1054686125@qq.com</cp:lastModifiedBy>
  <cp:revision>83</cp:revision>
  <dcterms:created xsi:type="dcterms:W3CDTF">2018-05-19T09:08:00Z</dcterms:created>
  <dcterms:modified xsi:type="dcterms:W3CDTF">2018-12-12T09:48:47Z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