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9" r:id="rId4"/>
    <p:sldId id="275" r:id="rId5"/>
    <p:sldId id="276" r:id="rId6"/>
    <p:sldId id="294" r:id="rId7"/>
    <p:sldId id="277" r:id="rId8"/>
    <p:sldId id="300" r:id="rId9"/>
    <p:sldId id="278" r:id="rId10"/>
    <p:sldId id="270" r:id="rId11"/>
    <p:sldId id="271" r:id="rId12"/>
    <p:sldId id="260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2018/12/21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2018/12/21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2018/12/21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2018/12/21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2018/12/21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2018/12/21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2018/12/21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2018/12/21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2018/12/21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2018/12/21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2018/12/21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2018/12/21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8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9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image" Target="../media/image2.jpe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3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3.jpe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4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3.jpe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5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3.jpe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7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231397" y="2317593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>
                <a:solidFill>
                  <a:schemeClr val="tx2"/>
                </a:solidFill>
              </a:rPr>
              <a:t>2018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25835" y="2962835"/>
            <a:ext cx="11912367" cy="840105"/>
          </a:xfrm>
        </p:spPr>
        <p:txBody>
          <a:bodyPr lIns="90000" tIns="46800" rIns="90000" bIns="46800">
            <a:noAutofit/>
          </a:bodyPr>
          <a:lstStyle/>
          <a:p>
            <a:r>
              <a:rPr lang="en-US" altLang="zh-CN" sz="3200" dirty="0">
                <a:sym typeface="+mn-lt"/>
              </a:rPr>
              <a:t>iDoc </a:t>
            </a:r>
            <a:r>
              <a:rPr lang="en-US" altLang="zh-CN" sz="3200" dirty="0" smtClean="0">
                <a:sym typeface="+mn-lt"/>
              </a:rPr>
              <a:t>Cloud</a:t>
            </a:r>
            <a:r>
              <a:rPr lang="zh-CN" altLang="en-US" sz="3200" dirty="0" smtClean="0">
                <a:sym typeface="+mn-lt"/>
              </a:rPr>
              <a:t>产品架构展示及</a:t>
            </a:r>
            <a:r>
              <a:rPr lang="en-US" altLang="zh-CN" sz="3200" dirty="0" smtClean="0">
                <a:sym typeface="+mn-lt"/>
              </a:rPr>
              <a:t>H5</a:t>
            </a:r>
            <a:r>
              <a:rPr lang="zh-CN" altLang="en-US" sz="3200" dirty="0" smtClean="0">
                <a:sym typeface="+mn-lt"/>
              </a:rPr>
              <a:t>调用手机功能</a:t>
            </a:r>
            <a:r>
              <a:rPr lang="zh-CN" altLang="en-US" sz="3200" dirty="0" smtClean="0">
                <a:sym typeface="+mn-lt"/>
              </a:rPr>
              <a:t>讨</a:t>
            </a:r>
            <a:r>
              <a:rPr lang="zh-CN" altLang="en-US" sz="3200" dirty="0">
                <a:sym typeface="+mn-lt"/>
              </a:rPr>
              <a:t>论</a:t>
            </a:r>
            <a:r>
              <a:rPr lang="zh-CN" altLang="en-US" sz="3200" dirty="0" smtClean="0">
                <a:sym typeface="+mn-lt"/>
              </a:rPr>
              <a:t>会（</a:t>
            </a:r>
            <a:r>
              <a:rPr lang="en-US" altLang="zh-CN" sz="3200" dirty="0" smtClean="0">
                <a:sym typeface="+mn-lt"/>
              </a:rPr>
              <a:t>2018/12/21</a:t>
            </a:r>
            <a:r>
              <a:rPr lang="zh-CN" altLang="en-US" sz="3200" dirty="0" smtClean="0">
                <a:sym typeface="+mn-lt"/>
              </a:rPr>
              <a:t>）</a:t>
            </a:r>
            <a:endParaRPr lang="zh-CN" altLang="en-US" sz="3200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264952" y="4113505"/>
            <a:ext cx="2895600" cy="286232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353098" cy="535531"/>
          </a:xfrm>
        </p:spPr>
        <p:txBody>
          <a:bodyPr lIns="90000" tIns="46800" rIns="90000" bIns="46800">
            <a:normAutofit fontScale="87500"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网关集群部署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压力测试，进行快速扩展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完</a:t>
            </a:r>
            <a:r>
              <a:rPr lang="zh-CN" altLang="en-US" dirty="0" smtClean="0"/>
              <a:t>善</a:t>
            </a:r>
            <a:r>
              <a:rPr lang="en-US" altLang="zh-CN" dirty="0" smtClean="0"/>
              <a:t>H5</a:t>
            </a:r>
            <a:r>
              <a:rPr lang="zh-CN" altLang="en-US" dirty="0" smtClean="0"/>
              <a:t>功能测试</a:t>
            </a:r>
            <a:endParaRPr lang="en-US" altLang="zh-CN" dirty="0" smtClean="0"/>
          </a:p>
          <a:p>
            <a:pPr marL="342900" indent="-342900"/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573687" cy="535531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608580" y="94931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66739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 </a:t>
            </a:r>
            <a:r>
              <a:rPr lang="zh-CN" altLang="en-US" dirty="0"/>
              <a:t>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会议的议题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架</a:t>
            </a:r>
            <a:r>
              <a:rPr lang="zh-CN" altLang="zh-CN" dirty="0"/>
              <a:t>构测试的情况沟</a:t>
            </a:r>
            <a:r>
              <a:rPr lang="zh-CN" altLang="zh-CN" dirty="0" smtClean="0"/>
              <a:t>通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H5</a:t>
            </a:r>
            <a:r>
              <a:rPr lang="zh-CN" altLang="en-US" dirty="0" smtClean="0"/>
              <a:t>功能测试</a:t>
            </a:r>
            <a:endParaRPr lang="zh-CN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17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sp>
        <p:nvSpPr>
          <p:cNvPr id="5" name="矩形: 圆角 4"/>
          <p:cNvSpPr/>
          <p:nvPr>
            <p:custDataLst>
              <p:tags r:id="rId6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7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</a:p>
        </p:txBody>
      </p:sp>
      <p:sp>
        <p:nvSpPr>
          <p:cNvPr id="19" name="矩形: 圆角 18"/>
          <p:cNvSpPr/>
          <p:nvPr>
            <p:custDataLst>
              <p:tags r:id="rId13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5309" y="969108"/>
            <a:ext cx="4877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 smtClean="0"/>
              <a:t>2018-12-21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会议主题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lt"/>
              </a:rPr>
              <a:t> iDoc Cloud</a:t>
            </a:r>
            <a:r>
              <a:rPr lang="zh-CN" altLang="en-US" dirty="0" smtClean="0">
                <a:sym typeface="+mn-lt"/>
              </a:rPr>
              <a:t>产品架</a:t>
            </a:r>
            <a:r>
              <a:rPr lang="zh-CN" altLang="en-US" dirty="0" smtClean="0">
                <a:sym typeface="+mn-lt"/>
              </a:rPr>
              <a:t>构展示及</a:t>
            </a:r>
            <a:r>
              <a:rPr lang="en-US" altLang="zh-CN" dirty="0" smtClean="0">
                <a:sym typeface="+mn-lt"/>
              </a:rPr>
              <a:t>H5</a:t>
            </a:r>
            <a:r>
              <a:rPr lang="zh-CN" altLang="en-US" dirty="0" smtClean="0">
                <a:sym typeface="+mn-lt"/>
              </a:rPr>
              <a:t>调用手机功能讨论会</a:t>
            </a:r>
            <a:endParaRPr lang="zh-CN" altLang="en-US" dirty="0"/>
          </a:p>
          <a:p>
            <a:pPr marL="285750" indent="-285750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具体议题：</a:t>
            </a:r>
            <a:r>
              <a:rPr lang="en-US" altLang="zh-CN" dirty="0"/>
              <a:t>iDoc Cloud</a:t>
            </a:r>
            <a:r>
              <a:rPr lang="zh-CN" altLang="zh-CN" dirty="0"/>
              <a:t>产品架</a:t>
            </a:r>
            <a:r>
              <a:rPr lang="zh-CN" altLang="zh-CN" dirty="0" smtClean="0"/>
              <a:t>构</a:t>
            </a:r>
            <a:r>
              <a:rPr lang="zh-CN" altLang="en-US" dirty="0" smtClean="0"/>
              <a:t>完善及</a:t>
            </a:r>
            <a:r>
              <a:rPr lang="en-US" altLang="zh-CN" dirty="0" smtClean="0"/>
              <a:t>H5</a:t>
            </a:r>
            <a:r>
              <a:rPr lang="zh-CN" altLang="en-US" dirty="0" smtClean="0"/>
              <a:t>调用手机功能的完善</a:t>
            </a:r>
            <a:endParaRPr lang="zh-CN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82315" y="969108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公司人员：</a:t>
            </a:r>
            <a:r>
              <a:rPr lang="en-US" altLang="zh-CN" dirty="0"/>
              <a:t>	</a:t>
            </a:r>
            <a:r>
              <a:rPr lang="zh-CN" altLang="en-US" dirty="0"/>
              <a:t>陶华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姜莉莉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王代胜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</a:t>
            </a:r>
            <a:r>
              <a:rPr lang="zh-CN" altLang="en-US" dirty="0" smtClean="0"/>
              <a:t>豪</a:t>
            </a:r>
            <a:endParaRPr lang="en-US" altLang="zh-CN" dirty="0" smtClean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 smtClean="0"/>
              <a:t>江宇虹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</a:p>
        </p:txBody>
      </p:sp>
      <p:sp>
        <p:nvSpPr>
          <p:cNvPr id="15" name="标题 5"/>
          <p:cNvSpPr txBox="1"/>
          <p:nvPr>
            <p:custDataLst>
              <p:tags r:id="rId5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讨论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5310" y="918845"/>
            <a:ext cx="30123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iDoc Cloud</a:t>
            </a:r>
            <a:r>
              <a:rPr lang="zh-CN" altLang="en-US" dirty="0"/>
              <a:t>产品架</a:t>
            </a:r>
            <a:r>
              <a:rPr lang="zh-CN" altLang="en-US" dirty="0" smtClean="0"/>
              <a:t>构</a:t>
            </a:r>
            <a:r>
              <a:rPr lang="zh-CN" altLang="en-US" dirty="0" smtClean="0"/>
              <a:t>展示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产品架</a:t>
            </a:r>
            <a:r>
              <a:rPr lang="zh-CN" altLang="en-US" dirty="0"/>
              <a:t>构图详细汇报</a:t>
            </a:r>
          </a:p>
          <a:p>
            <a:pPr marL="742950" lvl="1" indent="-285750"/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对产</a:t>
            </a:r>
            <a:r>
              <a:rPr lang="zh-CN" altLang="en-US" dirty="0"/>
              <a:t>品架</a:t>
            </a:r>
            <a:r>
              <a:rPr lang="zh-CN" altLang="en-US" dirty="0" smtClean="0"/>
              <a:t>构进行完善</a:t>
            </a:r>
            <a:endParaRPr lang="en-US" altLang="zh-CN" dirty="0" smtClean="0"/>
          </a:p>
          <a:p>
            <a:pPr marL="742950" lvl="1" indent="-285750"/>
            <a:r>
              <a:rPr lang="en-US" altLang="zh-CN" dirty="0" smtClean="0"/>
              <a:t>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64976" y="3566618"/>
            <a:ext cx="55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H5</a:t>
            </a:r>
            <a:r>
              <a:rPr lang="zh-CN" altLang="en-US" dirty="0" smtClean="0"/>
              <a:t>调用功能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扫一扫识别二维码和一维码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利</a:t>
            </a:r>
            <a:r>
              <a:rPr lang="zh-CN" altLang="en-US" dirty="0" smtClean="0"/>
              <a:t>用拍照功能识别身份证和银行卡的详细信息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实</a:t>
            </a:r>
            <a:r>
              <a:rPr lang="zh-CN" altLang="en-US" dirty="0" smtClean="0"/>
              <a:t>现人脸识别，指纹识别及密码验证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7500"/>
          </a:bodyPr>
          <a:lstStyle/>
          <a:p>
            <a:r>
              <a:rPr lang="en-US" altLang="zh-CN"/>
              <a:t>03.PART THREE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10" y="969108"/>
            <a:ext cx="558069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网关服务器需要做集群部署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实现数</a:t>
            </a:r>
            <a:r>
              <a:rPr lang="zh-CN" altLang="en-US" dirty="0" smtClean="0"/>
              <a:t>据</a:t>
            </a:r>
            <a:r>
              <a:rPr lang="zh-CN" altLang="en-US" dirty="0" smtClean="0"/>
              <a:t>库服务器超负载时快速扩展服务器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扫一扫识别二维码和一维码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智</a:t>
            </a:r>
            <a:r>
              <a:rPr lang="zh-CN" altLang="en-US" dirty="0" smtClean="0"/>
              <a:t>能能识别身份证和银行卡的详细信</a:t>
            </a:r>
            <a:r>
              <a:rPr lang="zh-CN" altLang="en-US" dirty="0" smtClean="0"/>
              <a:t>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实现</a:t>
            </a:r>
            <a:r>
              <a:rPr lang="zh-CN" altLang="en-US" dirty="0" smtClean="0"/>
              <a:t>人</a:t>
            </a:r>
            <a:r>
              <a:rPr lang="zh-CN" altLang="en-US" dirty="0" smtClean="0"/>
              <a:t>脸识别，指纹识别及密码验证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  <p:tag name="KSO_WM_SLIDE_MODEL_TYPE" val="cov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428</Words>
  <Application>Microsoft Office PowerPoint</Application>
  <PresentationFormat>自定义</PresentationFormat>
  <Paragraphs>91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1_Office 主题​​</vt:lpstr>
      <vt:lpstr>iDoc Cloud产品架构展示及H5调用手机功能讨论会（2018/12/21）</vt:lpstr>
      <vt:lpstr>幻灯片 2</vt:lpstr>
      <vt:lpstr>会议概览</vt:lpstr>
      <vt:lpstr>会议概览</vt:lpstr>
      <vt:lpstr>讨论内容</vt:lpstr>
      <vt:lpstr>幻灯片 6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xbany</cp:lastModifiedBy>
  <cp:revision>102</cp:revision>
  <dcterms:created xsi:type="dcterms:W3CDTF">2018-05-19T09:08:00Z</dcterms:created>
  <dcterms:modified xsi:type="dcterms:W3CDTF">2018-12-21T10:19:54Z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