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58" r:id="rId5"/>
    <p:sldId id="259" r:id="rId6"/>
    <p:sldId id="260" r:id="rId7"/>
    <p:sldId id="266" r:id="rId8"/>
    <p:sldId id="277" r:id="rId9"/>
    <p:sldId id="280"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华 陶" initials="华" lastIdx="10" clrIdx="0">
    <p:extLst>
      <p:ext uri="{19B8F6BF-5375-455C-9EA6-DF929625EA0E}">
        <p15:presenceInfo xmlns:p15="http://schemas.microsoft.com/office/powerpoint/2012/main" userId="6081d7b7eaaee3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2901E1-0DF5-4070-99AF-B4D0AA591FE8}" v="3" dt="2019-01-15T02:17:45.82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2"/>
    <p:restoredTop sz="94686"/>
  </p:normalViewPr>
  <p:slideViewPr>
    <p:cSldViewPr snapToGrid="0" snapToObjects="1">
      <p:cViewPr varScale="1">
        <p:scale>
          <a:sx n="143" d="100"/>
          <a:sy n="143" d="100"/>
        </p:scale>
        <p:origin x="208"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华 陶" userId="6081d7b7eaaee391" providerId="LiveId" clId="{06442B9C-124A-4D29-BB37-558731511D0D}"/>
    <pc:docChg chg="undo custSel addSld modSld">
      <pc:chgData name="华 陶" userId="6081d7b7eaaee391" providerId="LiveId" clId="{06442B9C-124A-4D29-BB37-558731511D0D}" dt="2018-11-03T03:42:21.895" v="15188" actId="20577"/>
      <pc:docMkLst>
        <pc:docMk/>
      </pc:docMkLst>
      <pc:sldChg chg="addSp delSp modSp">
        <pc:chgData name="华 陶" userId="6081d7b7eaaee391" providerId="LiveId" clId="{06442B9C-124A-4D29-BB37-558731511D0D}" dt="2018-11-02T02:10:31.450" v="12931" actId="20577"/>
        <pc:sldMkLst>
          <pc:docMk/>
          <pc:sldMk cId="1775556570" sldId="257"/>
        </pc:sldMkLst>
        <pc:spChg chg="mod">
          <ac:chgData name="华 陶" userId="6081d7b7eaaee391" providerId="LiveId" clId="{06442B9C-124A-4D29-BB37-558731511D0D}" dt="2018-10-09T07:42:25.858" v="6458"/>
          <ac:spMkLst>
            <pc:docMk/>
            <pc:sldMk cId="1775556570" sldId="257"/>
            <ac:spMk id="2" creationId="{EF657113-384B-574D-A709-60C7AA766380}"/>
          </ac:spMkLst>
        </pc:spChg>
        <pc:spChg chg="add mod">
          <ac:chgData name="华 陶" userId="6081d7b7eaaee391" providerId="LiveId" clId="{06442B9C-124A-4D29-BB37-558731511D0D}" dt="2018-11-02T02:10:31.450" v="12931" actId="20577"/>
          <ac:spMkLst>
            <pc:docMk/>
            <pc:sldMk cId="1775556570" sldId="257"/>
            <ac:spMk id="3" creationId="{8EB65A33-CF8D-42BA-9D3B-9292C0D1359C}"/>
          </ac:spMkLst>
        </pc:spChg>
        <pc:spChg chg="del">
          <ac:chgData name="华 陶" userId="6081d7b7eaaee391" providerId="LiveId" clId="{06442B9C-124A-4D29-BB37-558731511D0D}" dt="2018-10-09T07:42:09.339" v="6422" actId="478"/>
          <ac:spMkLst>
            <pc:docMk/>
            <pc:sldMk cId="1775556570" sldId="257"/>
            <ac:spMk id="5" creationId="{1EE67ACA-765D-2042-B75D-61213663B80D}"/>
          </ac:spMkLst>
        </pc:spChg>
        <pc:spChg chg="del">
          <ac:chgData name="华 陶" userId="6081d7b7eaaee391" providerId="LiveId" clId="{06442B9C-124A-4D29-BB37-558731511D0D}" dt="2018-10-09T07:42:09.339" v="6422" actId="478"/>
          <ac:spMkLst>
            <pc:docMk/>
            <pc:sldMk cId="1775556570" sldId="257"/>
            <ac:spMk id="6" creationId="{FD85F041-5CF0-BE4F-8EAA-6ADF6DB568F5}"/>
          </ac:spMkLst>
        </pc:spChg>
        <pc:spChg chg="del">
          <ac:chgData name="华 陶" userId="6081d7b7eaaee391" providerId="LiveId" clId="{06442B9C-124A-4D29-BB37-558731511D0D}" dt="2018-10-09T07:42:09.339" v="6422" actId="478"/>
          <ac:spMkLst>
            <pc:docMk/>
            <pc:sldMk cId="1775556570" sldId="257"/>
            <ac:spMk id="7" creationId="{D55DF154-35CE-AF45-A7C8-BCE2E2BF5DB8}"/>
          </ac:spMkLst>
        </pc:spChg>
        <pc:spChg chg="del">
          <ac:chgData name="华 陶" userId="6081d7b7eaaee391" providerId="LiveId" clId="{06442B9C-124A-4D29-BB37-558731511D0D}" dt="2018-10-09T07:42:09.339" v="6422" actId="478"/>
          <ac:spMkLst>
            <pc:docMk/>
            <pc:sldMk cId="1775556570" sldId="257"/>
            <ac:spMk id="8" creationId="{F8776C05-BA22-5A4A-9B96-823E9D181BF2}"/>
          </ac:spMkLst>
        </pc:spChg>
        <pc:spChg chg="del">
          <ac:chgData name="华 陶" userId="6081d7b7eaaee391" providerId="LiveId" clId="{06442B9C-124A-4D29-BB37-558731511D0D}" dt="2018-10-09T07:42:09.339" v="6422" actId="478"/>
          <ac:spMkLst>
            <pc:docMk/>
            <pc:sldMk cId="1775556570" sldId="257"/>
            <ac:spMk id="9" creationId="{8A90C624-3B83-3446-AE9E-9435646BF75B}"/>
          </ac:spMkLst>
        </pc:spChg>
        <pc:spChg chg="del">
          <ac:chgData name="华 陶" userId="6081d7b7eaaee391" providerId="LiveId" clId="{06442B9C-124A-4D29-BB37-558731511D0D}" dt="2018-10-09T07:42:09.339" v="6422" actId="478"/>
          <ac:spMkLst>
            <pc:docMk/>
            <pc:sldMk cId="1775556570" sldId="257"/>
            <ac:spMk id="11" creationId="{B80A1DAF-76DE-834B-8A63-5C703449B3B7}"/>
          </ac:spMkLst>
        </pc:spChg>
        <pc:spChg chg="del">
          <ac:chgData name="华 陶" userId="6081d7b7eaaee391" providerId="LiveId" clId="{06442B9C-124A-4D29-BB37-558731511D0D}" dt="2018-10-09T07:42:09.339" v="6422" actId="478"/>
          <ac:spMkLst>
            <pc:docMk/>
            <pc:sldMk cId="1775556570" sldId="257"/>
            <ac:spMk id="13" creationId="{6BE1AEA1-94E3-9041-85F6-4E50443B2414}"/>
          </ac:spMkLst>
        </pc:spChg>
        <pc:spChg chg="add mod">
          <ac:chgData name="华 陶" userId="6081d7b7eaaee391" providerId="LiveId" clId="{06442B9C-124A-4D29-BB37-558731511D0D}" dt="2018-11-02T02:06:29.600" v="12853"/>
          <ac:spMkLst>
            <pc:docMk/>
            <pc:sldMk cId="1775556570" sldId="257"/>
            <ac:spMk id="13" creationId="{A0AEA96B-3CE7-431D-83F0-24B1BAA74833}"/>
          </ac:spMkLst>
        </pc:spChg>
        <pc:spChg chg="del">
          <ac:chgData name="华 陶" userId="6081d7b7eaaee391" providerId="LiveId" clId="{06442B9C-124A-4D29-BB37-558731511D0D}" dt="2018-10-09T07:42:09.339" v="6422" actId="478"/>
          <ac:spMkLst>
            <pc:docMk/>
            <pc:sldMk cId="1775556570" sldId="257"/>
            <ac:spMk id="14" creationId="{C439ED44-B3A5-C841-BB42-2940FA755953}"/>
          </ac:spMkLst>
        </pc:spChg>
        <pc:spChg chg="del">
          <ac:chgData name="华 陶" userId="6081d7b7eaaee391" providerId="LiveId" clId="{06442B9C-124A-4D29-BB37-558731511D0D}" dt="2018-10-09T07:42:03.508" v="6418" actId="478"/>
          <ac:spMkLst>
            <pc:docMk/>
            <pc:sldMk cId="1775556570" sldId="257"/>
            <ac:spMk id="16" creationId="{76E12BA0-ADE9-674D-A8A4-54B77E2147A4}"/>
          </ac:spMkLst>
        </pc:spChg>
        <pc:spChg chg="del">
          <ac:chgData name="华 陶" userId="6081d7b7eaaee391" providerId="LiveId" clId="{06442B9C-124A-4D29-BB37-558731511D0D}" dt="2018-10-09T07:42:03.508" v="6418" actId="478"/>
          <ac:spMkLst>
            <pc:docMk/>
            <pc:sldMk cId="1775556570" sldId="257"/>
            <ac:spMk id="17" creationId="{9606B216-BCE9-A449-89AA-DE2150C06073}"/>
          </ac:spMkLst>
        </pc:spChg>
        <pc:spChg chg="del">
          <ac:chgData name="华 陶" userId="6081d7b7eaaee391" providerId="LiveId" clId="{06442B9C-124A-4D29-BB37-558731511D0D}" dt="2018-10-09T07:42:03.508" v="6418" actId="478"/>
          <ac:spMkLst>
            <pc:docMk/>
            <pc:sldMk cId="1775556570" sldId="257"/>
            <ac:spMk id="18" creationId="{BB1A2ACD-2D24-F54F-8B76-21CBA3B2831D}"/>
          </ac:spMkLst>
        </pc:spChg>
        <pc:spChg chg="del">
          <ac:chgData name="华 陶" userId="6081d7b7eaaee391" providerId="LiveId" clId="{06442B9C-124A-4D29-BB37-558731511D0D}" dt="2018-10-09T07:42:03.508" v="6418" actId="478"/>
          <ac:spMkLst>
            <pc:docMk/>
            <pc:sldMk cId="1775556570" sldId="257"/>
            <ac:spMk id="20" creationId="{BF0FF680-D9FD-B647-8E40-505755BDA969}"/>
          </ac:spMkLst>
        </pc:spChg>
        <pc:spChg chg="del">
          <ac:chgData name="华 陶" userId="6081d7b7eaaee391" providerId="LiveId" clId="{06442B9C-124A-4D29-BB37-558731511D0D}" dt="2018-10-09T07:42:03.508" v="6418" actId="478"/>
          <ac:spMkLst>
            <pc:docMk/>
            <pc:sldMk cId="1775556570" sldId="257"/>
            <ac:spMk id="22" creationId="{119DFB4D-E5CD-104B-9647-85D139DD717A}"/>
          </ac:spMkLst>
        </pc:spChg>
        <pc:spChg chg="del">
          <ac:chgData name="华 陶" userId="6081d7b7eaaee391" providerId="LiveId" clId="{06442B9C-124A-4D29-BB37-558731511D0D}" dt="2018-10-09T07:42:03.508" v="6418" actId="478"/>
          <ac:spMkLst>
            <pc:docMk/>
            <pc:sldMk cId="1775556570" sldId="257"/>
            <ac:spMk id="23" creationId="{9A190A26-6974-E144-9D68-F15C7438465D}"/>
          </ac:spMkLst>
        </pc:spChg>
        <pc:spChg chg="del">
          <ac:chgData name="华 陶" userId="6081d7b7eaaee391" providerId="LiveId" clId="{06442B9C-124A-4D29-BB37-558731511D0D}" dt="2018-10-09T07:42:03.508" v="6418" actId="478"/>
          <ac:spMkLst>
            <pc:docMk/>
            <pc:sldMk cId="1775556570" sldId="257"/>
            <ac:spMk id="24" creationId="{18B8AC42-5476-344E-B099-8E201A546475}"/>
          </ac:spMkLst>
        </pc:spChg>
        <pc:spChg chg="del">
          <ac:chgData name="华 陶" userId="6081d7b7eaaee391" providerId="LiveId" clId="{06442B9C-124A-4D29-BB37-558731511D0D}" dt="2018-10-09T07:42:03.508" v="6418" actId="478"/>
          <ac:spMkLst>
            <pc:docMk/>
            <pc:sldMk cId="1775556570" sldId="257"/>
            <ac:spMk id="27" creationId="{18D35778-E9EA-C94C-BB4B-EA1B6B2202C3}"/>
          </ac:spMkLst>
        </pc:spChg>
        <pc:spChg chg="add mod">
          <ac:chgData name="华 陶" userId="6081d7b7eaaee391" providerId="LiveId" clId="{06442B9C-124A-4D29-BB37-558731511D0D}" dt="2018-11-02T02:08:16.743" v="12901"/>
          <ac:spMkLst>
            <pc:docMk/>
            <pc:sldMk cId="1775556570" sldId="257"/>
            <ac:spMk id="28" creationId="{323A2EEC-CEF8-491B-A3C8-6D17F0F454EC}"/>
          </ac:spMkLst>
        </pc:spChg>
        <pc:spChg chg="del">
          <ac:chgData name="华 陶" userId="6081d7b7eaaee391" providerId="LiveId" clId="{06442B9C-124A-4D29-BB37-558731511D0D}" dt="2018-10-09T07:42:03.508" v="6418" actId="478"/>
          <ac:spMkLst>
            <pc:docMk/>
            <pc:sldMk cId="1775556570" sldId="257"/>
            <ac:spMk id="29" creationId="{6F58E073-5E19-5F43-B1AE-BE7897856B60}"/>
          </ac:spMkLst>
        </pc:spChg>
        <pc:spChg chg="del">
          <ac:chgData name="华 陶" userId="6081d7b7eaaee391" providerId="LiveId" clId="{06442B9C-124A-4D29-BB37-558731511D0D}" dt="2018-10-09T07:42:03.508" v="6418" actId="478"/>
          <ac:spMkLst>
            <pc:docMk/>
            <pc:sldMk cId="1775556570" sldId="257"/>
            <ac:spMk id="36" creationId="{239C7480-D27C-D24E-B535-9353E58C2F84}"/>
          </ac:spMkLst>
        </pc:spChg>
        <pc:spChg chg="mod topLvl">
          <ac:chgData name="华 陶" userId="6081d7b7eaaee391" providerId="LiveId" clId="{06442B9C-124A-4D29-BB37-558731511D0D}" dt="2018-11-02T02:09:32.315" v="12916" actId="478"/>
          <ac:spMkLst>
            <pc:docMk/>
            <pc:sldMk cId="1775556570" sldId="257"/>
            <ac:spMk id="37" creationId="{F460DA1D-10D9-4306-BBA9-E5725E66015B}"/>
          </ac:spMkLst>
        </pc:spChg>
        <pc:spChg chg="add del mod topLvl">
          <ac:chgData name="华 陶" userId="6081d7b7eaaee391" providerId="LiveId" clId="{06442B9C-124A-4D29-BB37-558731511D0D}" dt="2018-11-02T02:09:37.137" v="12919" actId="20577"/>
          <ac:spMkLst>
            <pc:docMk/>
            <pc:sldMk cId="1775556570" sldId="257"/>
            <ac:spMk id="38" creationId="{781FA818-3E8D-491E-B345-FC1730B6E9B2}"/>
          </ac:spMkLst>
        </pc:spChg>
        <pc:spChg chg="del">
          <ac:chgData name="华 陶" userId="6081d7b7eaaee391" providerId="LiveId" clId="{06442B9C-124A-4D29-BB37-558731511D0D}" dt="2018-10-09T07:42:03.508" v="6418" actId="478"/>
          <ac:spMkLst>
            <pc:docMk/>
            <pc:sldMk cId="1775556570" sldId="257"/>
            <ac:spMk id="39" creationId="{13EE1409-F945-5E4B-AFEE-0443FEAD08F9}"/>
          </ac:spMkLst>
        </pc:spChg>
        <pc:spChg chg="del">
          <ac:chgData name="华 陶" userId="6081d7b7eaaee391" providerId="LiveId" clId="{06442B9C-124A-4D29-BB37-558731511D0D}" dt="2018-10-09T07:42:09.339" v="6422" actId="478"/>
          <ac:spMkLst>
            <pc:docMk/>
            <pc:sldMk cId="1775556570" sldId="257"/>
            <ac:spMk id="40" creationId="{1AC18F88-26FE-E044-9CB3-5283F85A4D32}"/>
          </ac:spMkLst>
        </pc:spChg>
        <pc:spChg chg="del">
          <ac:chgData name="华 陶" userId="6081d7b7eaaee391" providerId="LiveId" clId="{06442B9C-124A-4D29-BB37-558731511D0D}" dt="2018-10-09T07:42:03.508" v="6418" actId="478"/>
          <ac:spMkLst>
            <pc:docMk/>
            <pc:sldMk cId="1775556570" sldId="257"/>
            <ac:spMk id="41" creationId="{1A949FE5-E457-5848-8CF6-BF04B3FEEDDC}"/>
          </ac:spMkLst>
        </pc:spChg>
        <pc:spChg chg="del">
          <ac:chgData name="华 陶" userId="6081d7b7eaaee391" providerId="LiveId" clId="{06442B9C-124A-4D29-BB37-558731511D0D}" dt="2018-10-09T07:42:03.508" v="6418" actId="478"/>
          <ac:spMkLst>
            <pc:docMk/>
            <pc:sldMk cId="1775556570" sldId="257"/>
            <ac:spMk id="42" creationId="{BD53C837-C59A-B640-9888-EA19050D2813}"/>
          </ac:spMkLst>
        </pc:spChg>
        <pc:spChg chg="del">
          <ac:chgData name="华 陶" userId="6081d7b7eaaee391" providerId="LiveId" clId="{06442B9C-124A-4D29-BB37-558731511D0D}" dt="2018-10-09T07:42:03.508" v="6418" actId="478"/>
          <ac:spMkLst>
            <pc:docMk/>
            <pc:sldMk cId="1775556570" sldId="257"/>
            <ac:spMk id="43" creationId="{7675B69B-6C7C-684A-BECA-2370AC6417DE}"/>
          </ac:spMkLst>
        </pc:spChg>
        <pc:spChg chg="del">
          <ac:chgData name="华 陶" userId="6081d7b7eaaee391" providerId="LiveId" clId="{06442B9C-124A-4D29-BB37-558731511D0D}" dt="2018-10-09T07:42:03.508" v="6418" actId="478"/>
          <ac:spMkLst>
            <pc:docMk/>
            <pc:sldMk cId="1775556570" sldId="257"/>
            <ac:spMk id="44" creationId="{BE27B5E3-B8F6-A647-B84E-7F375A20FACC}"/>
          </ac:spMkLst>
        </pc:spChg>
        <pc:spChg chg="del">
          <ac:chgData name="华 陶" userId="6081d7b7eaaee391" providerId="LiveId" clId="{06442B9C-124A-4D29-BB37-558731511D0D}" dt="2018-10-09T07:42:03.508" v="6418" actId="478"/>
          <ac:spMkLst>
            <pc:docMk/>
            <pc:sldMk cId="1775556570" sldId="257"/>
            <ac:spMk id="46" creationId="{50F50292-2645-E64D-A4F8-0CFAF745DC50}"/>
          </ac:spMkLst>
        </pc:spChg>
        <pc:spChg chg="del">
          <ac:chgData name="华 陶" userId="6081d7b7eaaee391" providerId="LiveId" clId="{06442B9C-124A-4D29-BB37-558731511D0D}" dt="2018-10-09T07:42:03.508" v="6418" actId="478"/>
          <ac:spMkLst>
            <pc:docMk/>
            <pc:sldMk cId="1775556570" sldId="257"/>
            <ac:spMk id="47" creationId="{4E76F35F-1BA0-FE44-B461-41D67F59F7CB}"/>
          </ac:spMkLst>
        </pc:spChg>
        <pc:spChg chg="del">
          <ac:chgData name="华 陶" userId="6081d7b7eaaee391" providerId="LiveId" clId="{06442B9C-124A-4D29-BB37-558731511D0D}" dt="2018-10-09T07:42:03.508" v="6418" actId="478"/>
          <ac:spMkLst>
            <pc:docMk/>
            <pc:sldMk cId="1775556570" sldId="257"/>
            <ac:spMk id="48" creationId="{67AF5A43-A844-F44A-9AF1-AFAE2A91F33B}"/>
          </ac:spMkLst>
        </pc:spChg>
        <pc:spChg chg="del">
          <ac:chgData name="华 陶" userId="6081d7b7eaaee391" providerId="LiveId" clId="{06442B9C-124A-4D29-BB37-558731511D0D}" dt="2018-10-09T07:42:03.508" v="6418" actId="478"/>
          <ac:spMkLst>
            <pc:docMk/>
            <pc:sldMk cId="1775556570" sldId="257"/>
            <ac:spMk id="50" creationId="{00568D91-5439-C54E-8F84-6C7EE4FED552}"/>
          </ac:spMkLst>
        </pc:spChg>
        <pc:spChg chg="del">
          <ac:chgData name="华 陶" userId="6081d7b7eaaee391" providerId="LiveId" clId="{06442B9C-124A-4D29-BB37-558731511D0D}" dt="2018-10-09T07:42:03.508" v="6418" actId="478"/>
          <ac:spMkLst>
            <pc:docMk/>
            <pc:sldMk cId="1775556570" sldId="257"/>
            <ac:spMk id="51" creationId="{3792BE1B-27F6-544C-8835-EB11627CC58F}"/>
          </ac:spMkLst>
        </pc:spChg>
        <pc:spChg chg="del">
          <ac:chgData name="华 陶" userId="6081d7b7eaaee391" providerId="LiveId" clId="{06442B9C-124A-4D29-BB37-558731511D0D}" dt="2018-10-09T07:42:03.508" v="6418" actId="478"/>
          <ac:spMkLst>
            <pc:docMk/>
            <pc:sldMk cId="1775556570" sldId="257"/>
            <ac:spMk id="52" creationId="{066C506C-D552-3D4B-B7C2-F521BE0E536F}"/>
          </ac:spMkLst>
        </pc:spChg>
        <pc:spChg chg="del">
          <ac:chgData name="华 陶" userId="6081d7b7eaaee391" providerId="LiveId" clId="{06442B9C-124A-4D29-BB37-558731511D0D}" dt="2018-10-09T07:42:03.508" v="6418" actId="478"/>
          <ac:spMkLst>
            <pc:docMk/>
            <pc:sldMk cId="1775556570" sldId="257"/>
            <ac:spMk id="53" creationId="{20C738DB-DF66-3D44-8517-4B8767EA79B4}"/>
          </ac:spMkLst>
        </pc:spChg>
        <pc:spChg chg="del">
          <ac:chgData name="华 陶" userId="6081d7b7eaaee391" providerId="LiveId" clId="{06442B9C-124A-4D29-BB37-558731511D0D}" dt="2018-10-09T07:42:03.508" v="6418" actId="478"/>
          <ac:spMkLst>
            <pc:docMk/>
            <pc:sldMk cId="1775556570" sldId="257"/>
            <ac:spMk id="54" creationId="{CD10BA1E-23CB-674C-9EA5-E2DD89AAEAE3}"/>
          </ac:spMkLst>
        </pc:spChg>
        <pc:spChg chg="del">
          <ac:chgData name="华 陶" userId="6081d7b7eaaee391" providerId="LiveId" clId="{06442B9C-124A-4D29-BB37-558731511D0D}" dt="2018-10-09T07:42:03.508" v="6418" actId="478"/>
          <ac:spMkLst>
            <pc:docMk/>
            <pc:sldMk cId="1775556570" sldId="257"/>
            <ac:spMk id="56" creationId="{62355610-0462-6145-A199-1006CD876576}"/>
          </ac:spMkLst>
        </pc:spChg>
        <pc:spChg chg="del mod">
          <ac:chgData name="华 陶" userId="6081d7b7eaaee391" providerId="LiveId" clId="{06442B9C-124A-4D29-BB37-558731511D0D}" dt="2018-10-09T07:42:06.995" v="6421" actId="478"/>
          <ac:spMkLst>
            <pc:docMk/>
            <pc:sldMk cId="1775556570" sldId="257"/>
            <ac:spMk id="59" creationId="{C3EA2C17-DB91-1340-8735-D60932128286}"/>
          </ac:spMkLst>
        </pc:spChg>
        <pc:spChg chg="del">
          <ac:chgData name="华 陶" userId="6081d7b7eaaee391" providerId="LiveId" clId="{06442B9C-124A-4D29-BB37-558731511D0D}" dt="2018-10-09T07:42:03.508" v="6418" actId="478"/>
          <ac:spMkLst>
            <pc:docMk/>
            <pc:sldMk cId="1775556570" sldId="257"/>
            <ac:spMk id="61" creationId="{BB37F9FE-1BD4-4103-94E6-1E32B8605AF9}"/>
          </ac:spMkLst>
        </pc:spChg>
        <pc:spChg chg="del">
          <ac:chgData name="华 陶" userId="6081d7b7eaaee391" providerId="LiveId" clId="{06442B9C-124A-4D29-BB37-558731511D0D}" dt="2018-10-09T07:42:03.508" v="6418" actId="478"/>
          <ac:spMkLst>
            <pc:docMk/>
            <pc:sldMk cId="1775556570" sldId="257"/>
            <ac:spMk id="62" creationId="{F58B2EF6-B5B5-0D4B-881C-6B0B234917F1}"/>
          </ac:spMkLst>
        </pc:spChg>
        <pc:spChg chg="del">
          <ac:chgData name="华 陶" userId="6081d7b7eaaee391" providerId="LiveId" clId="{06442B9C-124A-4D29-BB37-558731511D0D}" dt="2018-10-09T07:42:03.508" v="6418" actId="478"/>
          <ac:spMkLst>
            <pc:docMk/>
            <pc:sldMk cId="1775556570" sldId="257"/>
            <ac:spMk id="63" creationId="{0D0C325C-B68D-4308-A6A9-B7D79C27D022}"/>
          </ac:spMkLst>
        </pc:spChg>
        <pc:spChg chg="del">
          <ac:chgData name="华 陶" userId="6081d7b7eaaee391" providerId="LiveId" clId="{06442B9C-124A-4D29-BB37-558731511D0D}" dt="2018-10-09T07:42:03.508" v="6418" actId="478"/>
          <ac:spMkLst>
            <pc:docMk/>
            <pc:sldMk cId="1775556570" sldId="257"/>
            <ac:spMk id="64" creationId="{4AD21C79-4136-4FF1-AB4D-DD1B155F5B16}"/>
          </ac:spMkLst>
        </pc:spChg>
        <pc:spChg chg="del">
          <ac:chgData name="华 陶" userId="6081d7b7eaaee391" providerId="LiveId" clId="{06442B9C-124A-4D29-BB37-558731511D0D}" dt="2018-10-09T07:42:03.508" v="6418" actId="478"/>
          <ac:spMkLst>
            <pc:docMk/>
            <pc:sldMk cId="1775556570" sldId="257"/>
            <ac:spMk id="65" creationId="{B56B7C9E-21FF-4535-852D-58FCA3F8B221}"/>
          </ac:spMkLst>
        </pc:spChg>
        <pc:spChg chg="del">
          <ac:chgData name="华 陶" userId="6081d7b7eaaee391" providerId="LiveId" clId="{06442B9C-124A-4D29-BB37-558731511D0D}" dt="2018-10-09T07:42:03.508" v="6418" actId="478"/>
          <ac:spMkLst>
            <pc:docMk/>
            <pc:sldMk cId="1775556570" sldId="257"/>
            <ac:spMk id="66" creationId="{04B9B19C-86D7-6B4E-A105-8C0C3582D144}"/>
          </ac:spMkLst>
        </pc:spChg>
        <pc:spChg chg="del">
          <ac:chgData name="华 陶" userId="6081d7b7eaaee391" providerId="LiveId" clId="{06442B9C-124A-4D29-BB37-558731511D0D}" dt="2018-10-09T07:42:03.508" v="6418" actId="478"/>
          <ac:spMkLst>
            <pc:docMk/>
            <pc:sldMk cId="1775556570" sldId="257"/>
            <ac:spMk id="67" creationId="{358BBE96-D099-0640-843A-B718ED003CE6}"/>
          </ac:spMkLst>
        </pc:spChg>
        <pc:spChg chg="del">
          <ac:chgData name="华 陶" userId="6081d7b7eaaee391" providerId="LiveId" clId="{06442B9C-124A-4D29-BB37-558731511D0D}" dt="2018-10-09T07:42:03.508" v="6418" actId="478"/>
          <ac:spMkLst>
            <pc:docMk/>
            <pc:sldMk cId="1775556570" sldId="257"/>
            <ac:spMk id="68" creationId="{684D03EC-80F9-0C41-A77F-41E1087DA20C}"/>
          </ac:spMkLst>
        </pc:spChg>
        <pc:spChg chg="del">
          <ac:chgData name="华 陶" userId="6081d7b7eaaee391" providerId="LiveId" clId="{06442B9C-124A-4D29-BB37-558731511D0D}" dt="2018-10-09T07:42:03.508" v="6418" actId="478"/>
          <ac:spMkLst>
            <pc:docMk/>
            <pc:sldMk cId="1775556570" sldId="257"/>
            <ac:spMk id="69" creationId="{85E9BC5E-34C3-A24E-9F7A-A11D4093017D}"/>
          </ac:spMkLst>
        </pc:spChg>
        <pc:spChg chg="del">
          <ac:chgData name="华 陶" userId="6081d7b7eaaee391" providerId="LiveId" clId="{06442B9C-124A-4D29-BB37-558731511D0D}" dt="2018-10-09T07:42:03.508" v="6418" actId="478"/>
          <ac:spMkLst>
            <pc:docMk/>
            <pc:sldMk cId="1775556570" sldId="257"/>
            <ac:spMk id="71" creationId="{2C1815FF-EEF9-4FCF-AD90-81C4A941B1F3}"/>
          </ac:spMkLst>
        </pc:spChg>
        <pc:spChg chg="del">
          <ac:chgData name="华 陶" userId="6081d7b7eaaee391" providerId="LiveId" clId="{06442B9C-124A-4D29-BB37-558731511D0D}" dt="2018-10-09T07:42:03.508" v="6418" actId="478"/>
          <ac:spMkLst>
            <pc:docMk/>
            <pc:sldMk cId="1775556570" sldId="257"/>
            <ac:spMk id="72" creationId="{B15BEFE7-CD5B-4583-B5A3-77D722A04125}"/>
          </ac:spMkLst>
        </pc:spChg>
        <pc:spChg chg="add del">
          <ac:chgData name="华 陶" userId="6081d7b7eaaee391" providerId="LiveId" clId="{06442B9C-124A-4D29-BB37-558731511D0D}" dt="2018-10-09T07:42:59.040" v="6468"/>
          <ac:spMkLst>
            <pc:docMk/>
            <pc:sldMk cId="1775556570" sldId="257"/>
            <ac:spMk id="74" creationId="{13D234BE-C73E-45E0-80BE-2A3DA079286D}"/>
          </ac:spMkLst>
        </pc:spChg>
        <pc:spChg chg="del">
          <ac:chgData name="华 陶" userId="6081d7b7eaaee391" providerId="LiveId" clId="{06442B9C-124A-4D29-BB37-558731511D0D}" dt="2018-10-09T07:42:03.508" v="6418" actId="478"/>
          <ac:spMkLst>
            <pc:docMk/>
            <pc:sldMk cId="1775556570" sldId="257"/>
            <ac:spMk id="75" creationId="{AE9BF433-E694-2042-8096-3D9553060165}"/>
          </ac:spMkLst>
        </pc:spChg>
        <pc:spChg chg="del">
          <ac:chgData name="华 陶" userId="6081d7b7eaaee391" providerId="LiveId" clId="{06442B9C-124A-4D29-BB37-558731511D0D}" dt="2018-10-09T07:42:03.508" v="6418" actId="478"/>
          <ac:spMkLst>
            <pc:docMk/>
            <pc:sldMk cId="1775556570" sldId="257"/>
            <ac:spMk id="76" creationId="{C729DA71-C72E-F14F-99BE-5314DAEEA9B8}"/>
          </ac:spMkLst>
        </pc:spChg>
        <pc:spChg chg="del">
          <ac:chgData name="华 陶" userId="6081d7b7eaaee391" providerId="LiveId" clId="{06442B9C-124A-4D29-BB37-558731511D0D}" dt="2018-10-09T07:42:03.508" v="6418" actId="478"/>
          <ac:spMkLst>
            <pc:docMk/>
            <pc:sldMk cId="1775556570" sldId="257"/>
            <ac:spMk id="78" creationId="{EBF782CC-C8A0-4D28-8132-7C5DD8D64DEE}"/>
          </ac:spMkLst>
        </pc:spChg>
        <pc:spChg chg="del">
          <ac:chgData name="华 陶" userId="6081d7b7eaaee391" providerId="LiveId" clId="{06442B9C-124A-4D29-BB37-558731511D0D}" dt="2018-10-09T07:42:03.508" v="6418" actId="478"/>
          <ac:spMkLst>
            <pc:docMk/>
            <pc:sldMk cId="1775556570" sldId="257"/>
            <ac:spMk id="79" creationId="{A961D9A5-865C-124C-BE08-1524968A5759}"/>
          </ac:spMkLst>
        </pc:spChg>
        <pc:spChg chg="del">
          <ac:chgData name="华 陶" userId="6081d7b7eaaee391" providerId="LiveId" clId="{06442B9C-124A-4D29-BB37-558731511D0D}" dt="2018-10-09T07:42:04.867" v="6419" actId="478"/>
          <ac:spMkLst>
            <pc:docMk/>
            <pc:sldMk cId="1775556570" sldId="257"/>
            <ac:spMk id="80" creationId="{3E179C9B-8498-DF43-8A22-394EAC4D3E08}"/>
          </ac:spMkLst>
        </pc:spChg>
        <pc:spChg chg="del">
          <ac:chgData name="华 陶" userId="6081d7b7eaaee391" providerId="LiveId" clId="{06442B9C-124A-4D29-BB37-558731511D0D}" dt="2018-10-09T07:42:03.508" v="6418" actId="478"/>
          <ac:spMkLst>
            <pc:docMk/>
            <pc:sldMk cId="1775556570" sldId="257"/>
            <ac:spMk id="81" creationId="{F314D75E-9213-5D41-874B-AC29D8873AC7}"/>
          </ac:spMkLst>
        </pc:spChg>
        <pc:spChg chg="del">
          <ac:chgData name="华 陶" userId="6081d7b7eaaee391" providerId="LiveId" clId="{06442B9C-124A-4D29-BB37-558731511D0D}" dt="2018-10-09T07:42:03.508" v="6418" actId="478"/>
          <ac:spMkLst>
            <pc:docMk/>
            <pc:sldMk cId="1775556570" sldId="257"/>
            <ac:spMk id="82" creationId="{3498665A-F538-7140-AFFC-AFD23A96C27C}"/>
          </ac:spMkLst>
        </pc:spChg>
        <pc:spChg chg="del">
          <ac:chgData name="华 陶" userId="6081d7b7eaaee391" providerId="LiveId" clId="{06442B9C-124A-4D29-BB37-558731511D0D}" dt="2018-10-09T07:42:03.508" v="6418" actId="478"/>
          <ac:spMkLst>
            <pc:docMk/>
            <pc:sldMk cId="1775556570" sldId="257"/>
            <ac:spMk id="84" creationId="{F48DB24B-6772-864E-8A26-BDFD76E5F801}"/>
          </ac:spMkLst>
        </pc:spChg>
        <pc:spChg chg="del">
          <ac:chgData name="华 陶" userId="6081d7b7eaaee391" providerId="LiveId" clId="{06442B9C-124A-4D29-BB37-558731511D0D}" dt="2018-10-09T07:42:03.508" v="6418" actId="478"/>
          <ac:spMkLst>
            <pc:docMk/>
            <pc:sldMk cId="1775556570" sldId="257"/>
            <ac:spMk id="85" creationId="{0125974C-97B0-EB47-AE2C-E519471B4C8E}"/>
          </ac:spMkLst>
        </pc:spChg>
        <pc:spChg chg="del">
          <ac:chgData name="华 陶" userId="6081d7b7eaaee391" providerId="LiveId" clId="{06442B9C-124A-4D29-BB37-558731511D0D}" dt="2018-10-09T07:42:03.508" v="6418" actId="478"/>
          <ac:spMkLst>
            <pc:docMk/>
            <pc:sldMk cId="1775556570" sldId="257"/>
            <ac:spMk id="87" creationId="{64BE5639-87E1-B842-9178-A8E4740DD90B}"/>
          </ac:spMkLst>
        </pc:spChg>
        <pc:spChg chg="del">
          <ac:chgData name="华 陶" userId="6081d7b7eaaee391" providerId="LiveId" clId="{06442B9C-124A-4D29-BB37-558731511D0D}" dt="2018-10-09T07:42:03.508" v="6418" actId="478"/>
          <ac:spMkLst>
            <pc:docMk/>
            <pc:sldMk cId="1775556570" sldId="257"/>
            <ac:spMk id="88" creationId="{37C44B54-A040-4B97-8219-2EC8208D1BC5}"/>
          </ac:spMkLst>
        </pc:spChg>
        <pc:spChg chg="del">
          <ac:chgData name="华 陶" userId="6081d7b7eaaee391" providerId="LiveId" clId="{06442B9C-124A-4D29-BB37-558731511D0D}" dt="2018-10-09T07:41:55.484" v="6416" actId="478"/>
          <ac:spMkLst>
            <pc:docMk/>
            <pc:sldMk cId="1775556570" sldId="257"/>
            <ac:spMk id="89" creationId="{732392F5-F533-474C-9256-BCDAC9D84FA7}"/>
          </ac:spMkLst>
        </pc:spChg>
        <pc:spChg chg="del">
          <ac:chgData name="华 陶" userId="6081d7b7eaaee391" providerId="LiveId" clId="{06442B9C-124A-4D29-BB37-558731511D0D}" dt="2018-10-09T07:42:03.508" v="6418" actId="478"/>
          <ac:spMkLst>
            <pc:docMk/>
            <pc:sldMk cId="1775556570" sldId="257"/>
            <ac:spMk id="90" creationId="{ED5A2F76-7421-49DE-811D-38F251712877}"/>
          </ac:spMkLst>
        </pc:spChg>
        <pc:spChg chg="del">
          <ac:chgData name="华 陶" userId="6081d7b7eaaee391" providerId="LiveId" clId="{06442B9C-124A-4D29-BB37-558731511D0D}" dt="2018-10-09T07:42:03.508" v="6418" actId="478"/>
          <ac:spMkLst>
            <pc:docMk/>
            <pc:sldMk cId="1775556570" sldId="257"/>
            <ac:spMk id="91" creationId="{36A1D5F2-52F0-467B-ACD2-EB9AE89E010F}"/>
          </ac:spMkLst>
        </pc:spChg>
        <pc:spChg chg="del">
          <ac:chgData name="华 陶" userId="6081d7b7eaaee391" providerId="LiveId" clId="{06442B9C-124A-4D29-BB37-558731511D0D}" dt="2018-10-09T07:42:03.508" v="6418" actId="478"/>
          <ac:spMkLst>
            <pc:docMk/>
            <pc:sldMk cId="1775556570" sldId="257"/>
            <ac:spMk id="92" creationId="{766649C9-C870-43E5-951A-63BA1F78C49E}"/>
          </ac:spMkLst>
        </pc:spChg>
        <pc:spChg chg="del">
          <ac:chgData name="华 陶" userId="6081d7b7eaaee391" providerId="LiveId" clId="{06442B9C-124A-4D29-BB37-558731511D0D}" dt="2018-10-09T07:42:03.508" v="6418" actId="478"/>
          <ac:spMkLst>
            <pc:docMk/>
            <pc:sldMk cId="1775556570" sldId="257"/>
            <ac:spMk id="93" creationId="{FB1B9354-682F-469A-B17E-58BE0289AE8D}"/>
          </ac:spMkLst>
        </pc:spChg>
        <pc:spChg chg="del">
          <ac:chgData name="华 陶" userId="6081d7b7eaaee391" providerId="LiveId" clId="{06442B9C-124A-4D29-BB37-558731511D0D}" dt="2018-10-09T07:42:03.508" v="6418" actId="478"/>
          <ac:spMkLst>
            <pc:docMk/>
            <pc:sldMk cId="1775556570" sldId="257"/>
            <ac:spMk id="94" creationId="{B1319CE7-5385-483D-91B7-33C0EAF3CAF2}"/>
          </ac:spMkLst>
        </pc:spChg>
        <pc:spChg chg="del">
          <ac:chgData name="华 陶" userId="6081d7b7eaaee391" providerId="LiveId" clId="{06442B9C-124A-4D29-BB37-558731511D0D}" dt="2018-10-09T07:42:03.508" v="6418" actId="478"/>
          <ac:spMkLst>
            <pc:docMk/>
            <pc:sldMk cId="1775556570" sldId="257"/>
            <ac:spMk id="95" creationId="{542FF55B-28A6-4F23-BA59-5D24DB2BB8CF}"/>
          </ac:spMkLst>
        </pc:spChg>
        <pc:spChg chg="del">
          <ac:chgData name="华 陶" userId="6081d7b7eaaee391" providerId="LiveId" clId="{06442B9C-124A-4D29-BB37-558731511D0D}" dt="2018-10-09T07:42:03.508" v="6418" actId="478"/>
          <ac:spMkLst>
            <pc:docMk/>
            <pc:sldMk cId="1775556570" sldId="257"/>
            <ac:spMk id="96" creationId="{F12A7EA4-D1B9-403A-9581-E211B741A5FD}"/>
          </ac:spMkLst>
        </pc:spChg>
        <pc:spChg chg="del">
          <ac:chgData name="华 陶" userId="6081d7b7eaaee391" providerId="LiveId" clId="{06442B9C-124A-4D29-BB37-558731511D0D}" dt="2018-10-09T07:42:03.508" v="6418" actId="478"/>
          <ac:spMkLst>
            <pc:docMk/>
            <pc:sldMk cId="1775556570" sldId="257"/>
            <ac:spMk id="97" creationId="{98E5100F-283B-41BE-9714-3D74C3F17482}"/>
          </ac:spMkLst>
        </pc:spChg>
        <pc:spChg chg="del">
          <ac:chgData name="华 陶" userId="6081d7b7eaaee391" providerId="LiveId" clId="{06442B9C-124A-4D29-BB37-558731511D0D}" dt="2018-10-09T07:42:03.508" v="6418" actId="478"/>
          <ac:spMkLst>
            <pc:docMk/>
            <pc:sldMk cId="1775556570" sldId="257"/>
            <ac:spMk id="98" creationId="{8FB0A583-E31C-419C-A8B8-4CD9F9C6F1ED}"/>
          </ac:spMkLst>
        </pc:spChg>
        <pc:spChg chg="del">
          <ac:chgData name="华 陶" userId="6081d7b7eaaee391" providerId="LiveId" clId="{06442B9C-124A-4D29-BB37-558731511D0D}" dt="2018-10-09T07:42:03.508" v="6418" actId="478"/>
          <ac:spMkLst>
            <pc:docMk/>
            <pc:sldMk cId="1775556570" sldId="257"/>
            <ac:spMk id="99" creationId="{54B104AA-C846-4D68-9FFC-37F03CD90885}"/>
          </ac:spMkLst>
        </pc:spChg>
        <pc:spChg chg="del">
          <ac:chgData name="华 陶" userId="6081d7b7eaaee391" providerId="LiveId" clId="{06442B9C-124A-4D29-BB37-558731511D0D}" dt="2018-10-09T07:42:03.508" v="6418" actId="478"/>
          <ac:spMkLst>
            <pc:docMk/>
            <pc:sldMk cId="1775556570" sldId="257"/>
            <ac:spMk id="100" creationId="{73ABC469-A571-4FE8-887E-A78C36779A5B}"/>
          </ac:spMkLst>
        </pc:spChg>
        <pc:grpChg chg="add del mod">
          <ac:chgData name="华 陶" userId="6081d7b7eaaee391" providerId="LiveId" clId="{06442B9C-124A-4D29-BB37-558731511D0D}" dt="2018-11-02T02:09:50.840" v="12923" actId="1076"/>
          <ac:grpSpMkLst>
            <pc:docMk/>
            <pc:sldMk cId="1775556570" sldId="257"/>
            <ac:grpSpMk id="36" creationId="{BE0BCFF5-FD22-45E4-92F8-B0756D9E7846}"/>
          </ac:grpSpMkLst>
        </pc:grpChg>
        <pc:grpChg chg="add mod">
          <ac:chgData name="华 陶" userId="6081d7b7eaaee391" providerId="LiveId" clId="{06442B9C-124A-4D29-BB37-558731511D0D}" dt="2018-11-02T02:09:47.772" v="12922" actId="1076"/>
          <ac:grpSpMkLst>
            <pc:docMk/>
            <pc:sldMk cId="1775556570" sldId="257"/>
            <ac:grpSpMk id="39" creationId="{49D8BA33-B63C-425F-AF02-D796FAB31E42}"/>
          </ac:grpSpMkLst>
        </pc:grpChg>
        <pc:grpChg chg="add mod">
          <ac:chgData name="华 陶" userId="6081d7b7eaaee391" providerId="LiveId" clId="{06442B9C-124A-4D29-BB37-558731511D0D}" dt="2018-11-02T02:09:57.461" v="12925" actId="1076"/>
          <ac:grpSpMkLst>
            <pc:docMk/>
            <pc:sldMk cId="1775556570" sldId="257"/>
            <ac:grpSpMk id="42" creationId="{963AB3DC-9A2F-47CB-A74D-67039F3A2617}"/>
          </ac:grpSpMkLst>
        </pc:grpChg>
        <pc:graphicFrameChg chg="del">
          <ac:chgData name="华 陶" userId="6081d7b7eaaee391" providerId="LiveId" clId="{06442B9C-124A-4D29-BB37-558731511D0D}" dt="2018-10-09T07:42:00.719" v="6417" actId="478"/>
          <ac:graphicFrameMkLst>
            <pc:docMk/>
            <pc:sldMk cId="1775556570" sldId="257"/>
            <ac:graphicFrameMk id="4" creationId="{DD521632-BF22-4247-8EC5-80D678D0B348}"/>
          </ac:graphicFrameMkLst>
        </pc:graphicFrameChg>
        <pc:graphicFrameChg chg="add mod">
          <ac:chgData name="华 陶" userId="6081d7b7eaaee391" providerId="LiveId" clId="{06442B9C-124A-4D29-BB37-558731511D0D}" dt="2018-11-02T02:06:10.319" v="12819"/>
          <ac:graphicFrameMkLst>
            <pc:docMk/>
            <pc:sldMk cId="1775556570" sldId="257"/>
            <ac:graphicFrameMk id="73" creationId="{F256EF5A-8839-4B8C-83C1-63832F7FE093}"/>
          </ac:graphicFrameMkLst>
        </pc:graphicFrameChg>
        <pc:cxnChg chg="add mod">
          <ac:chgData name="华 陶" userId="6081d7b7eaaee391" providerId="LiveId" clId="{06442B9C-124A-4D29-BB37-558731511D0D}" dt="2018-11-02T02:07:43.731" v="12870" actId="14100"/>
          <ac:cxnSpMkLst>
            <pc:docMk/>
            <pc:sldMk cId="1775556570" sldId="257"/>
            <ac:cxnSpMk id="5" creationId="{651F30FC-E742-415A-BEE4-0927BE50C471}"/>
          </ac:cxnSpMkLst>
        </pc:cxnChg>
        <pc:cxnChg chg="add mod">
          <ac:chgData name="华 陶" userId="6081d7b7eaaee391" providerId="LiveId" clId="{06442B9C-124A-4D29-BB37-558731511D0D}" dt="2018-11-02T02:10:13.891" v="12929" actId="14100"/>
          <ac:cxnSpMkLst>
            <pc:docMk/>
            <pc:sldMk cId="1775556570" sldId="257"/>
            <ac:cxnSpMk id="7" creationId="{FB717B2C-569D-4024-AE94-E93C269D7ABF}"/>
          </ac:cxnSpMkLst>
        </pc:cxnChg>
        <pc:cxnChg chg="add mod">
          <ac:chgData name="华 陶" userId="6081d7b7eaaee391" providerId="LiveId" clId="{06442B9C-124A-4D29-BB37-558731511D0D}" dt="2018-11-02T02:07:59.521" v="12874" actId="14100"/>
          <ac:cxnSpMkLst>
            <pc:docMk/>
            <pc:sldMk cId="1775556570" sldId="257"/>
            <ac:cxnSpMk id="9" creationId="{CCF0E03E-B668-4E61-A9C9-F81B3256F43E}"/>
          </ac:cxnSpMkLst>
        </pc:cxnChg>
        <pc:cxnChg chg="add mod">
          <ac:chgData name="华 陶" userId="6081d7b7eaaee391" providerId="LiveId" clId="{06442B9C-124A-4D29-BB37-558731511D0D}" dt="2018-11-02T02:06:59.571" v="12860" actId="208"/>
          <ac:cxnSpMkLst>
            <pc:docMk/>
            <pc:sldMk cId="1775556570" sldId="257"/>
            <ac:cxnSpMk id="12" creationId="{441C96DE-97F4-4AAB-ADBF-72ABA4F8CB08}"/>
          </ac:cxnSpMkLst>
        </pc:cxnChg>
        <pc:cxnChg chg="add mod">
          <ac:chgData name="华 陶" userId="6081d7b7eaaee391" providerId="LiveId" clId="{06442B9C-124A-4D29-BB37-558731511D0D}" dt="2018-11-02T02:06:57.530" v="12859" actId="208"/>
          <ac:cxnSpMkLst>
            <pc:docMk/>
            <pc:sldMk cId="1775556570" sldId="257"/>
            <ac:cxnSpMk id="15" creationId="{6AF99028-C7EC-4FA0-8229-B62AA5F2AFE8}"/>
          </ac:cxnSpMkLst>
        </pc:cxnChg>
        <pc:cxnChg chg="add mod">
          <ac:chgData name="华 陶" userId="6081d7b7eaaee391" providerId="LiveId" clId="{06442B9C-124A-4D29-BB37-558731511D0D}" dt="2018-11-02T02:08:54.920" v="12911" actId="14100"/>
          <ac:cxnSpMkLst>
            <pc:docMk/>
            <pc:sldMk cId="1775556570" sldId="257"/>
            <ac:cxnSpMk id="27" creationId="{FAD98C03-56AC-4455-9D5B-E75F872BE3E1}"/>
          </ac:cxnSpMkLst>
        </pc:cxnChg>
        <pc:cxnChg chg="add mod">
          <ac:chgData name="华 陶" userId="6081d7b7eaaee391" providerId="LiveId" clId="{06442B9C-124A-4D29-BB37-558731511D0D}" dt="2018-11-02T02:08:48.721" v="12909" actId="208"/>
          <ac:cxnSpMkLst>
            <pc:docMk/>
            <pc:sldMk cId="1775556570" sldId="257"/>
            <ac:cxnSpMk id="30" creationId="{4FFC3DE4-CB8E-46A0-96E5-C3CB1F017348}"/>
          </ac:cxnSpMkLst>
        </pc:cxnChg>
        <pc:cxnChg chg="add mod">
          <ac:chgData name="华 陶" userId="6081d7b7eaaee391" providerId="LiveId" clId="{06442B9C-124A-4D29-BB37-558731511D0D}" dt="2018-11-02T02:08:50.541" v="12910" actId="208"/>
          <ac:cxnSpMkLst>
            <pc:docMk/>
            <pc:sldMk cId="1775556570" sldId="257"/>
            <ac:cxnSpMk id="64" creationId="{2D47405C-B3B2-4070-B8D4-79B7596EF13F}"/>
          </ac:cxnSpMkLst>
        </pc:cxnChg>
      </pc:sldChg>
      <pc:sldChg chg="modSp">
        <pc:chgData name="华 陶" userId="6081d7b7eaaee391" providerId="LiveId" clId="{06442B9C-124A-4D29-BB37-558731511D0D}" dt="2018-11-02T02:53:05.533" v="12940" actId="20577"/>
        <pc:sldMkLst>
          <pc:docMk/>
          <pc:sldMk cId="3610053735" sldId="258"/>
        </pc:sldMkLst>
        <pc:graphicFrameChg chg="mod modGraphic">
          <ac:chgData name="华 陶" userId="6081d7b7eaaee391" providerId="LiveId" clId="{06442B9C-124A-4D29-BB37-558731511D0D}" dt="2018-11-02T02:53:05.533" v="12940" actId="20577"/>
          <ac:graphicFrameMkLst>
            <pc:docMk/>
            <pc:sldMk cId="3610053735" sldId="258"/>
            <ac:graphicFrameMk id="3" creationId="{8558069F-E9C1-9E49-B7CB-CDADEADDF0FE}"/>
          </ac:graphicFrameMkLst>
        </pc:graphicFrameChg>
      </pc:sldChg>
      <pc:sldChg chg="modSp">
        <pc:chgData name="华 陶" userId="6081d7b7eaaee391" providerId="LiveId" clId="{06442B9C-124A-4D29-BB37-558731511D0D}" dt="2018-11-02T02:54:07.063" v="12947"/>
        <pc:sldMkLst>
          <pc:docMk/>
          <pc:sldMk cId="234437052" sldId="259"/>
        </pc:sldMkLst>
        <pc:graphicFrameChg chg="mod modGraphic">
          <ac:chgData name="华 陶" userId="6081d7b7eaaee391" providerId="LiveId" clId="{06442B9C-124A-4D29-BB37-558731511D0D}" dt="2018-11-02T02:54:07.063" v="12947"/>
          <ac:graphicFrameMkLst>
            <pc:docMk/>
            <pc:sldMk cId="234437052" sldId="259"/>
            <ac:graphicFrameMk id="4" creationId="{C6966083-E6A6-A84B-B50A-EEEFF2D16BC1}"/>
          </ac:graphicFrameMkLst>
        </pc:graphicFrameChg>
      </pc:sldChg>
      <pc:sldChg chg="addSp modSp">
        <pc:chgData name="华 陶" userId="6081d7b7eaaee391" providerId="LiveId" clId="{06442B9C-124A-4D29-BB37-558731511D0D}" dt="2018-11-03T03:42:21.895" v="15188" actId="20577"/>
        <pc:sldMkLst>
          <pc:docMk/>
          <pc:sldMk cId="1618855257" sldId="260"/>
        </pc:sldMkLst>
        <pc:spChg chg="add mod">
          <ac:chgData name="华 陶" userId="6081d7b7eaaee391" providerId="LiveId" clId="{06442B9C-124A-4D29-BB37-558731511D0D}" dt="2018-11-03T03:37:50.751" v="15026" actId="1582"/>
          <ac:spMkLst>
            <pc:docMk/>
            <pc:sldMk cId="1618855257" sldId="260"/>
            <ac:spMk id="3" creationId="{9AF72C5B-116E-4B5B-B900-8A0B9207B492}"/>
          </ac:spMkLst>
        </pc:spChg>
        <pc:spChg chg="mod">
          <ac:chgData name="华 陶" userId="6081d7b7eaaee391" providerId="LiveId" clId="{06442B9C-124A-4D29-BB37-558731511D0D}" dt="2018-10-09T05:49:50.028" v="2016" actId="20577"/>
          <ac:spMkLst>
            <pc:docMk/>
            <pc:sldMk cId="1618855257" sldId="260"/>
            <ac:spMk id="14" creationId="{E059C7B9-A53B-4091-94F3-E83D508790CF}"/>
          </ac:spMkLst>
        </pc:spChg>
        <pc:spChg chg="mod">
          <ac:chgData name="华 陶" userId="6081d7b7eaaee391" providerId="LiveId" clId="{06442B9C-124A-4D29-BB37-558731511D0D}" dt="2018-11-03T03:35:49.266" v="14870" actId="20577"/>
          <ac:spMkLst>
            <pc:docMk/>
            <pc:sldMk cId="1618855257" sldId="260"/>
            <ac:spMk id="22" creationId="{A889D848-0845-48A9-B17B-FFC919BA5967}"/>
          </ac:spMkLst>
        </pc:spChg>
        <pc:spChg chg="mod">
          <ac:chgData name="华 陶" userId="6081d7b7eaaee391" providerId="LiveId" clId="{06442B9C-124A-4D29-BB37-558731511D0D}" dt="2018-11-03T03:35:53.435" v="14871" actId="20577"/>
          <ac:spMkLst>
            <pc:docMk/>
            <pc:sldMk cId="1618855257" sldId="260"/>
            <ac:spMk id="23" creationId="{E214D24E-E389-4404-B8C7-C28DE865B345}"/>
          </ac:spMkLst>
        </pc:spChg>
        <pc:spChg chg="add mod">
          <ac:chgData name="华 陶" userId="6081d7b7eaaee391" providerId="LiveId" clId="{06442B9C-124A-4D29-BB37-558731511D0D}" dt="2018-11-03T03:35:56.959" v="14872" actId="20577"/>
          <ac:spMkLst>
            <pc:docMk/>
            <pc:sldMk cId="1618855257" sldId="260"/>
            <ac:spMk id="24" creationId="{9D962C56-A506-4560-86D5-C40CDE5A1CD5}"/>
          </ac:spMkLst>
        </pc:spChg>
        <pc:spChg chg="add mod">
          <ac:chgData name="华 陶" userId="6081d7b7eaaee391" providerId="LiveId" clId="{06442B9C-124A-4D29-BB37-558731511D0D}" dt="2018-11-03T03:42:21.895" v="15188" actId="20577"/>
          <ac:spMkLst>
            <pc:docMk/>
            <pc:sldMk cId="1618855257" sldId="260"/>
            <ac:spMk id="25" creationId="{D92A9B44-3DA9-4894-8603-DBB2F7125935}"/>
          </ac:spMkLst>
        </pc:spChg>
      </pc:sldChg>
      <pc:sldChg chg="addSp delSp modSp">
        <pc:chgData name="华 陶" userId="6081d7b7eaaee391" providerId="LiveId" clId="{06442B9C-124A-4D29-BB37-558731511D0D}" dt="2018-11-03T01:20:33.058" v="14709" actId="1076"/>
        <pc:sldMkLst>
          <pc:docMk/>
          <pc:sldMk cId="4137507437" sldId="266"/>
        </pc:sldMkLst>
        <pc:spChg chg="mod">
          <ac:chgData name="华 陶" userId="6081d7b7eaaee391" providerId="LiveId" clId="{06442B9C-124A-4D29-BB37-558731511D0D}" dt="2018-10-09T06:44:56.081" v="3418"/>
          <ac:spMkLst>
            <pc:docMk/>
            <pc:sldMk cId="4137507437" sldId="266"/>
            <ac:spMk id="5" creationId="{D133F03C-AA63-4C09-9909-4EC1621BDE82}"/>
          </ac:spMkLst>
        </pc:spChg>
        <pc:spChg chg="add mod">
          <ac:chgData name="华 陶" userId="6081d7b7eaaee391" providerId="LiveId" clId="{06442B9C-124A-4D29-BB37-558731511D0D}" dt="2018-10-09T07:03:16.592" v="4244" actId="207"/>
          <ac:spMkLst>
            <pc:docMk/>
            <pc:sldMk cId="4137507437" sldId="266"/>
            <ac:spMk id="6" creationId="{789E4E70-F339-4C2E-B4FC-47F3CD21A3BF}"/>
          </ac:spMkLst>
        </pc:spChg>
        <pc:spChg chg="add mod">
          <ac:chgData name="华 陶" userId="6081d7b7eaaee391" providerId="LiveId" clId="{06442B9C-124A-4D29-BB37-558731511D0D}" dt="2018-10-09T07:03:12.700" v="4243" actId="207"/>
          <ac:spMkLst>
            <pc:docMk/>
            <pc:sldMk cId="4137507437" sldId="266"/>
            <ac:spMk id="7" creationId="{54EB0FB2-67D2-4538-A399-2F0DBD9AB136}"/>
          </ac:spMkLst>
        </pc:spChg>
        <pc:spChg chg="add del mod">
          <ac:chgData name="华 陶" userId="6081d7b7eaaee391" providerId="LiveId" clId="{06442B9C-124A-4D29-BB37-558731511D0D}" dt="2018-10-09T06:46:27.943" v="3536" actId="478"/>
          <ac:spMkLst>
            <pc:docMk/>
            <pc:sldMk cId="4137507437" sldId="266"/>
            <ac:spMk id="8" creationId="{01621D7B-92FF-4FBB-9406-FD3C43CA3D7C}"/>
          </ac:spMkLst>
        </pc:spChg>
        <pc:spChg chg="add mod">
          <ac:chgData name="华 陶" userId="6081d7b7eaaee391" providerId="LiveId" clId="{06442B9C-124A-4D29-BB37-558731511D0D}" dt="2018-10-09T07:03:19.992" v="4245" actId="207"/>
          <ac:spMkLst>
            <pc:docMk/>
            <pc:sldMk cId="4137507437" sldId="266"/>
            <ac:spMk id="9" creationId="{A6D55F80-CCF8-4EFD-9E9F-299FAC1965B4}"/>
          </ac:spMkLst>
        </pc:spChg>
        <pc:spChg chg="add mod">
          <ac:chgData name="华 陶" userId="6081d7b7eaaee391" providerId="LiveId" clId="{06442B9C-124A-4D29-BB37-558731511D0D}" dt="2018-10-09T07:02:38.304" v="4236" actId="108"/>
          <ac:spMkLst>
            <pc:docMk/>
            <pc:sldMk cId="4137507437" sldId="266"/>
            <ac:spMk id="10" creationId="{EC52C31F-96ED-48E2-881C-24B3BB82C568}"/>
          </ac:spMkLst>
        </pc:spChg>
        <pc:spChg chg="add mod">
          <ac:chgData name="华 陶" userId="6081d7b7eaaee391" providerId="LiveId" clId="{06442B9C-124A-4D29-BB37-558731511D0D}" dt="2018-10-09T07:02:38.825" v="4237" actId="108"/>
          <ac:spMkLst>
            <pc:docMk/>
            <pc:sldMk cId="4137507437" sldId="266"/>
            <ac:spMk id="11" creationId="{17E98716-FD83-4590-80A2-E3EB2B2D659A}"/>
          </ac:spMkLst>
        </pc:spChg>
        <pc:spChg chg="add mod">
          <ac:chgData name="华 陶" userId="6081d7b7eaaee391" providerId="LiveId" clId="{06442B9C-124A-4D29-BB37-558731511D0D}" dt="2018-10-09T07:02:39.238" v="4238" actId="108"/>
          <ac:spMkLst>
            <pc:docMk/>
            <pc:sldMk cId="4137507437" sldId="266"/>
            <ac:spMk id="12" creationId="{BD3506E5-0018-4D10-A2A9-82F22AF67AF3}"/>
          </ac:spMkLst>
        </pc:spChg>
        <pc:spChg chg="add del mod">
          <ac:chgData name="华 陶" userId="6081d7b7eaaee391" providerId="LiveId" clId="{06442B9C-124A-4D29-BB37-558731511D0D}" dt="2018-10-09T06:50:01.464" v="3917" actId="478"/>
          <ac:spMkLst>
            <pc:docMk/>
            <pc:sldMk cId="4137507437" sldId="266"/>
            <ac:spMk id="13" creationId="{658BB9F2-A3A3-4FB9-A01F-AE4A5921EA13}"/>
          </ac:spMkLst>
        </pc:spChg>
        <pc:spChg chg="add mod">
          <ac:chgData name="华 陶" userId="6081d7b7eaaee391" providerId="LiveId" clId="{06442B9C-124A-4D29-BB37-558731511D0D}" dt="2018-11-03T01:14:02.128" v="13905" actId="1076"/>
          <ac:spMkLst>
            <pc:docMk/>
            <pc:sldMk cId="4137507437" sldId="266"/>
            <ac:spMk id="32" creationId="{320D43B5-9F43-47BC-B456-6D1CA3C65042}"/>
          </ac:spMkLst>
        </pc:spChg>
        <pc:spChg chg="add mod">
          <ac:chgData name="华 陶" userId="6081d7b7eaaee391" providerId="LiveId" clId="{06442B9C-124A-4D29-BB37-558731511D0D}" dt="2018-11-03T01:14:06.858" v="13907" actId="1076"/>
          <ac:spMkLst>
            <pc:docMk/>
            <pc:sldMk cId="4137507437" sldId="266"/>
            <ac:spMk id="33" creationId="{AF19A1DE-9C6E-491A-A432-0432FDF7CB5F}"/>
          </ac:spMkLst>
        </pc:spChg>
        <pc:spChg chg="add del mod">
          <ac:chgData name="华 陶" userId="6081d7b7eaaee391" providerId="LiveId" clId="{06442B9C-124A-4D29-BB37-558731511D0D}" dt="2018-11-03T01:14:18.019" v="13910" actId="478"/>
          <ac:spMkLst>
            <pc:docMk/>
            <pc:sldMk cId="4137507437" sldId="266"/>
            <ac:spMk id="34" creationId="{33222DBB-2DC2-486C-B2BC-A29261C759C8}"/>
          </ac:spMkLst>
        </pc:spChg>
        <pc:spChg chg="add mod">
          <ac:chgData name="华 陶" userId="6081d7b7eaaee391" providerId="LiveId" clId="{06442B9C-124A-4D29-BB37-558731511D0D}" dt="2018-11-03T01:20:28.151" v="14708"/>
          <ac:spMkLst>
            <pc:docMk/>
            <pc:sldMk cId="4137507437" sldId="266"/>
            <ac:spMk id="35" creationId="{CA13EA1E-28FD-4248-89CD-C9199D5EA865}"/>
          </ac:spMkLst>
        </pc:spChg>
        <pc:spChg chg="add mod">
          <ac:chgData name="华 陶" userId="6081d7b7eaaee391" providerId="LiveId" clId="{06442B9C-124A-4D29-BB37-558731511D0D}" dt="2018-11-03T01:20:33.058" v="14709" actId="1076"/>
          <ac:spMkLst>
            <pc:docMk/>
            <pc:sldMk cId="4137507437" sldId="266"/>
            <ac:spMk id="36" creationId="{6EC594E3-9048-44E1-9A17-51429C11C983}"/>
          </ac:spMkLst>
        </pc:spChg>
        <pc:spChg chg="add mod">
          <ac:chgData name="华 陶" userId="6081d7b7eaaee391" providerId="LiveId" clId="{06442B9C-124A-4D29-BB37-558731511D0D}" dt="2018-11-03T01:18:42.283" v="14390"/>
          <ac:spMkLst>
            <pc:docMk/>
            <pc:sldMk cId="4137507437" sldId="266"/>
            <ac:spMk id="37" creationId="{5A9586E3-8FB3-4973-B701-80A27BAEB715}"/>
          </ac:spMkLst>
        </pc:spChg>
        <pc:spChg chg="add mod">
          <ac:chgData name="华 陶" userId="6081d7b7eaaee391" providerId="LiveId" clId="{06442B9C-124A-4D29-BB37-558731511D0D}" dt="2018-10-09T07:02:40.015" v="4239" actId="108"/>
          <ac:spMkLst>
            <pc:docMk/>
            <pc:sldMk cId="4137507437" sldId="266"/>
            <ac:spMk id="46" creationId="{F95DC941-963D-4C2B-A7FE-076F4DCF4072}"/>
          </ac:spMkLst>
        </pc:spChg>
        <pc:spChg chg="add mod">
          <ac:chgData name="华 陶" userId="6081d7b7eaaee391" providerId="LiveId" clId="{06442B9C-124A-4D29-BB37-558731511D0D}" dt="2018-10-09T07:02:40.451" v="4240" actId="108"/>
          <ac:spMkLst>
            <pc:docMk/>
            <pc:sldMk cId="4137507437" sldId="266"/>
            <ac:spMk id="47" creationId="{E9CEF3CF-76AC-4594-B147-0AB467F0FC42}"/>
          </ac:spMkLst>
        </pc:spChg>
        <pc:spChg chg="add mod">
          <ac:chgData name="华 陶" userId="6081d7b7eaaee391" providerId="LiveId" clId="{06442B9C-124A-4D29-BB37-558731511D0D}" dt="2018-10-09T07:02:40.790" v="4241" actId="108"/>
          <ac:spMkLst>
            <pc:docMk/>
            <pc:sldMk cId="4137507437" sldId="266"/>
            <ac:spMk id="48" creationId="{132869E4-FB39-4661-81DD-A38869AE7A57}"/>
          </ac:spMkLst>
        </pc:spChg>
        <pc:spChg chg="add mod">
          <ac:chgData name="华 陶" userId="6081d7b7eaaee391" providerId="LiveId" clId="{06442B9C-124A-4D29-BB37-558731511D0D}" dt="2018-11-03T01:13:30.276" v="13830" actId="20577"/>
          <ac:spMkLst>
            <pc:docMk/>
            <pc:sldMk cId="4137507437" sldId="266"/>
            <ac:spMk id="55" creationId="{239D7402-8972-42E2-919F-0085857AC44E}"/>
          </ac:spMkLst>
        </pc:spChg>
        <pc:spChg chg="add mod">
          <ac:chgData name="华 陶" userId="6081d7b7eaaee391" providerId="LiveId" clId="{06442B9C-124A-4D29-BB37-558731511D0D}" dt="2018-10-09T07:25:52.075" v="5715"/>
          <ac:spMkLst>
            <pc:docMk/>
            <pc:sldMk cId="4137507437" sldId="266"/>
            <ac:spMk id="56" creationId="{0B945E4E-9F19-4AFC-ADC0-061386898D4C}"/>
          </ac:spMkLst>
        </pc:spChg>
        <pc:spChg chg="add mod">
          <ac:chgData name="华 陶" userId="6081d7b7eaaee391" providerId="LiveId" clId="{06442B9C-124A-4D29-BB37-558731511D0D}" dt="2018-10-09T07:25:58.697" v="5716"/>
          <ac:spMkLst>
            <pc:docMk/>
            <pc:sldMk cId="4137507437" sldId="266"/>
            <ac:spMk id="57" creationId="{B3EDCDAA-56F5-4AA7-A367-0051F769B6EE}"/>
          </ac:spMkLst>
        </pc:spChg>
        <pc:spChg chg="add mod">
          <ac:chgData name="华 陶" userId="6081d7b7eaaee391" providerId="LiveId" clId="{06442B9C-124A-4D29-BB37-558731511D0D}" dt="2018-10-09T07:26:01.153" v="5717"/>
          <ac:spMkLst>
            <pc:docMk/>
            <pc:sldMk cId="4137507437" sldId="266"/>
            <ac:spMk id="58" creationId="{D75EF6F6-7F92-4359-8676-9A6CFF3BA3F0}"/>
          </ac:spMkLst>
        </pc:spChg>
        <pc:spChg chg="add mod">
          <ac:chgData name="华 陶" userId="6081d7b7eaaee391" providerId="LiveId" clId="{06442B9C-124A-4D29-BB37-558731511D0D}" dt="2018-11-03T01:16:11.168" v="14112"/>
          <ac:spMkLst>
            <pc:docMk/>
            <pc:sldMk cId="4137507437" sldId="266"/>
            <ac:spMk id="59" creationId="{95250ACF-882F-4D2F-9C38-02B862ED2562}"/>
          </ac:spMkLst>
        </pc:spChg>
        <pc:spChg chg="add del mod">
          <ac:chgData name="华 陶" userId="6081d7b7eaaee391" providerId="LiveId" clId="{06442B9C-124A-4D29-BB37-558731511D0D}" dt="2018-11-03T01:14:40.386" v="13912" actId="478"/>
          <ac:spMkLst>
            <pc:docMk/>
            <pc:sldMk cId="4137507437" sldId="266"/>
            <ac:spMk id="60" creationId="{CE255E91-9BDB-4984-8FAA-E872153A6138}"/>
          </ac:spMkLst>
        </pc:spChg>
        <pc:spChg chg="add del mod">
          <ac:chgData name="华 陶" userId="6081d7b7eaaee391" providerId="LiveId" clId="{06442B9C-124A-4D29-BB37-558731511D0D}" dt="2018-11-03T01:14:38.946" v="13911" actId="478"/>
          <ac:spMkLst>
            <pc:docMk/>
            <pc:sldMk cId="4137507437" sldId="266"/>
            <ac:spMk id="61" creationId="{5DA6A196-8F62-4E64-A63B-CA783FC9C569}"/>
          </ac:spMkLst>
        </pc:spChg>
        <pc:spChg chg="add del mod">
          <ac:chgData name="华 陶" userId="6081d7b7eaaee391" providerId="LiveId" clId="{06442B9C-124A-4D29-BB37-558731511D0D}" dt="2018-11-03T01:13:10.587" v="13827"/>
          <ac:spMkLst>
            <pc:docMk/>
            <pc:sldMk cId="4137507437" sldId="266"/>
            <ac:spMk id="62" creationId="{4259CF9B-28EF-4097-B110-632333ED6277}"/>
          </ac:spMkLst>
        </pc:spChg>
        <pc:grpChg chg="add mod">
          <ac:chgData name="华 陶" userId="6081d7b7eaaee391" providerId="LiveId" clId="{06442B9C-124A-4D29-BB37-558731511D0D}" dt="2018-10-09T06:44:44.219" v="3393" actId="1076"/>
          <ac:grpSpMkLst>
            <pc:docMk/>
            <pc:sldMk cId="4137507437" sldId="266"/>
            <ac:grpSpMk id="3" creationId="{47A88B5D-73C6-4B44-9C9D-03A3FB31B7B0}"/>
          </ac:grpSpMkLst>
        </pc:grpChg>
        <pc:cxnChg chg="add mod">
          <ac:chgData name="华 陶" userId="6081d7b7eaaee391" providerId="LiveId" clId="{06442B9C-124A-4D29-BB37-558731511D0D}" dt="2018-10-09T06:52:40.401" v="4072" actId="1076"/>
          <ac:cxnSpMkLst>
            <pc:docMk/>
            <pc:sldMk cId="4137507437" sldId="266"/>
            <ac:cxnSpMk id="15" creationId="{D4EF66D4-1910-4F9A-A92D-B21FD0041BF9}"/>
          </ac:cxnSpMkLst>
        </pc:cxnChg>
        <pc:cxnChg chg="add mod">
          <ac:chgData name="华 陶" userId="6081d7b7eaaee391" providerId="LiveId" clId="{06442B9C-124A-4D29-BB37-558731511D0D}" dt="2018-10-09T06:52:40.401" v="4072" actId="1076"/>
          <ac:cxnSpMkLst>
            <pc:docMk/>
            <pc:sldMk cId="4137507437" sldId="266"/>
            <ac:cxnSpMk id="17" creationId="{2DC15D38-EBB8-4FD9-936B-6A099DF50343}"/>
          </ac:cxnSpMkLst>
        </pc:cxnChg>
        <pc:cxnChg chg="add mod">
          <ac:chgData name="华 陶" userId="6081d7b7eaaee391" providerId="LiveId" clId="{06442B9C-124A-4D29-BB37-558731511D0D}" dt="2018-10-09T06:52:40.401" v="4072" actId="1076"/>
          <ac:cxnSpMkLst>
            <pc:docMk/>
            <pc:sldMk cId="4137507437" sldId="266"/>
            <ac:cxnSpMk id="19" creationId="{29B074B5-EB56-445D-81F4-E13D7D733C8A}"/>
          </ac:cxnSpMkLst>
        </pc:cxnChg>
        <pc:cxnChg chg="add mod">
          <ac:chgData name="华 陶" userId="6081d7b7eaaee391" providerId="LiveId" clId="{06442B9C-124A-4D29-BB37-558731511D0D}" dt="2018-10-09T06:52:40.401" v="4072" actId="1076"/>
          <ac:cxnSpMkLst>
            <pc:docMk/>
            <pc:sldMk cId="4137507437" sldId="266"/>
            <ac:cxnSpMk id="21" creationId="{2B26E1A6-32F1-42AF-BB08-84E66A2FDA9E}"/>
          </ac:cxnSpMkLst>
        </pc:cxnChg>
        <pc:cxnChg chg="add mod">
          <ac:chgData name="华 陶" userId="6081d7b7eaaee391" providerId="LiveId" clId="{06442B9C-124A-4D29-BB37-558731511D0D}" dt="2018-10-09T06:52:55.919" v="4078" actId="14100"/>
          <ac:cxnSpMkLst>
            <pc:docMk/>
            <pc:sldMk cId="4137507437" sldId="266"/>
            <ac:cxnSpMk id="23" creationId="{61B7B532-396E-41EB-80FC-E1875EB89F10}"/>
          </ac:cxnSpMkLst>
        </pc:cxnChg>
        <pc:cxnChg chg="add mod">
          <ac:chgData name="华 陶" userId="6081d7b7eaaee391" providerId="LiveId" clId="{06442B9C-124A-4D29-BB37-558731511D0D}" dt="2018-10-09T06:53:02.661" v="4080" actId="1076"/>
          <ac:cxnSpMkLst>
            <pc:docMk/>
            <pc:sldMk cId="4137507437" sldId="266"/>
            <ac:cxnSpMk id="25" creationId="{4972BACC-FF03-4CE7-A17B-832F95B544F2}"/>
          </ac:cxnSpMkLst>
        </pc:cxnChg>
        <pc:cxnChg chg="add mod">
          <ac:chgData name="华 陶" userId="6081d7b7eaaee391" providerId="LiveId" clId="{06442B9C-124A-4D29-BB37-558731511D0D}" dt="2018-10-09T06:58:25.421" v="4198" actId="108"/>
          <ac:cxnSpMkLst>
            <pc:docMk/>
            <pc:sldMk cId="4137507437" sldId="266"/>
            <ac:cxnSpMk id="50" creationId="{F7CBB38D-5A51-43DA-AAC9-EA4BD5A63F30}"/>
          </ac:cxnSpMkLst>
        </pc:cxnChg>
        <pc:cxnChg chg="add mod">
          <ac:chgData name="华 陶" userId="6081d7b7eaaee391" providerId="LiveId" clId="{06442B9C-124A-4D29-BB37-558731511D0D}" dt="2018-10-09T06:58:28.332" v="4199" actId="108"/>
          <ac:cxnSpMkLst>
            <pc:docMk/>
            <pc:sldMk cId="4137507437" sldId="266"/>
            <ac:cxnSpMk id="52" creationId="{7230886B-250E-4229-82DB-F12109858F47}"/>
          </ac:cxnSpMkLst>
        </pc:cxnChg>
        <pc:cxnChg chg="add mod">
          <ac:chgData name="华 陶" userId="6081d7b7eaaee391" providerId="LiveId" clId="{06442B9C-124A-4D29-BB37-558731511D0D}" dt="2018-10-09T06:58:29.032" v="4200" actId="108"/>
          <ac:cxnSpMkLst>
            <pc:docMk/>
            <pc:sldMk cId="4137507437" sldId="266"/>
            <ac:cxnSpMk id="54" creationId="{2C569683-DD61-4432-8650-68DB23F3C990}"/>
          </ac:cxnSpMkLst>
        </pc:cxnChg>
      </pc:sldChg>
      <pc:sldChg chg="modSp add">
        <pc:chgData name="华 陶" userId="6081d7b7eaaee391" providerId="LiveId" clId="{06442B9C-124A-4D29-BB37-558731511D0D}" dt="2018-10-29T03:30:56.457" v="9678" actId="14100"/>
        <pc:sldMkLst>
          <pc:docMk/>
          <pc:sldMk cId="3759032363" sldId="277"/>
        </pc:sldMkLst>
        <pc:spChg chg="mod">
          <ac:chgData name="华 陶" userId="6081d7b7eaaee391" providerId="LiveId" clId="{06442B9C-124A-4D29-BB37-558731511D0D}" dt="2018-10-29T03:30:56.457" v="9678" actId="14100"/>
          <ac:spMkLst>
            <pc:docMk/>
            <pc:sldMk cId="3759032363" sldId="277"/>
            <ac:spMk id="4" creationId="{A23FF540-AFA1-4299-B3C2-33AD2B76DBB4}"/>
          </ac:spMkLst>
        </pc:spChg>
      </pc:sldChg>
      <pc:sldChg chg="addSp modSp add">
        <pc:chgData name="华 陶" userId="6081d7b7eaaee391" providerId="LiveId" clId="{06442B9C-124A-4D29-BB37-558731511D0D}" dt="2018-10-29T07:53:04.505" v="12630" actId="1035"/>
        <pc:sldMkLst>
          <pc:docMk/>
          <pc:sldMk cId="1184043036" sldId="280"/>
        </pc:sldMkLst>
        <pc:spChg chg="mod">
          <ac:chgData name="华 陶" userId="6081d7b7eaaee391" providerId="LiveId" clId="{06442B9C-124A-4D29-BB37-558731511D0D}" dt="2018-10-29T07:00:07.518" v="9776"/>
          <ac:spMkLst>
            <pc:docMk/>
            <pc:sldMk cId="1184043036" sldId="280"/>
            <ac:spMk id="2" creationId="{EF657113-384B-574D-A709-60C7AA766380}"/>
          </ac:spMkLst>
        </pc:spChg>
        <pc:spChg chg="mod">
          <ac:chgData name="华 陶" userId="6081d7b7eaaee391" providerId="LiveId" clId="{06442B9C-124A-4D29-BB37-558731511D0D}" dt="2018-10-29T07:53:04.505" v="12630" actId="1035"/>
          <ac:spMkLst>
            <pc:docMk/>
            <pc:sldMk cId="1184043036" sldId="280"/>
            <ac:spMk id="4" creationId="{A23FF540-AFA1-4299-B3C2-33AD2B76DBB4}"/>
          </ac:spMkLst>
        </pc:spChg>
        <pc:spChg chg="add mod">
          <ac:chgData name="华 陶" userId="6081d7b7eaaee391" providerId="LiveId" clId="{06442B9C-124A-4D29-BB37-558731511D0D}" dt="2018-10-29T07:05:28.123" v="10308"/>
          <ac:spMkLst>
            <pc:docMk/>
            <pc:sldMk cId="1184043036" sldId="280"/>
            <ac:spMk id="5" creationId="{9FFF986E-B2BE-43E8-B4A7-CFD3C505320E}"/>
          </ac:spMkLst>
        </pc:spChg>
      </pc:sldChg>
    </pc:docChg>
  </pc:docChgLst>
  <pc:docChgLst>
    <pc:chgData name="华 陶" userId="6081d7b7eaaee391" providerId="LiveId" clId="{7C2901E1-0DF5-4070-99AF-B4D0AA591FE8}"/>
    <pc:docChg chg="modSld">
      <pc:chgData name="华 陶" userId="6081d7b7eaaee391" providerId="LiveId" clId="{7C2901E1-0DF5-4070-99AF-B4D0AA591FE8}" dt="2019-01-15T02:17:45.821" v="2" actId="207"/>
      <pc:docMkLst>
        <pc:docMk/>
      </pc:docMkLst>
      <pc:sldChg chg="modSp">
        <pc:chgData name="华 陶" userId="6081d7b7eaaee391" providerId="LiveId" clId="{7C2901E1-0DF5-4070-99AF-B4D0AA591FE8}" dt="2019-01-15T02:17:45.821" v="2" actId="207"/>
        <pc:sldMkLst>
          <pc:docMk/>
          <pc:sldMk cId="174659256" sldId="274"/>
        </pc:sldMkLst>
        <pc:graphicFrameChg chg="mod">
          <ac:chgData name="华 陶" userId="6081d7b7eaaee391" providerId="LiveId" clId="{7C2901E1-0DF5-4070-99AF-B4D0AA591FE8}" dt="2019-01-15T02:17:45.821" v="2" actId="207"/>
          <ac:graphicFrameMkLst>
            <pc:docMk/>
            <pc:sldMk cId="174659256" sldId="274"/>
            <ac:graphicFrameMk id="5" creationId="{D611C5C7-F6FA-45C9-A786-CA296D11F0A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3F9F2D-D079-5D42-AC77-91C8A40193B5}" type="doc">
      <dgm:prSet loTypeId="urn:microsoft.com/office/officeart/2005/8/layout/cycle2" loCatId="" qsTypeId="urn:microsoft.com/office/officeart/2005/8/quickstyle/simple3" qsCatId="simple" csTypeId="urn:microsoft.com/office/officeart/2005/8/colors/colorful5" csCatId="colorful" phldr="1"/>
      <dgm:spPr/>
      <dgm:t>
        <a:bodyPr/>
        <a:lstStyle/>
        <a:p>
          <a:endParaRPr lang="zh-CN" altLang="en-US"/>
        </a:p>
      </dgm:t>
    </dgm:pt>
    <dgm:pt modelId="{F0531F7D-C205-D941-BA6C-2DF96A2E2FCC}">
      <dgm:prSet phldrT="[文本]"/>
      <dgm:spPr>
        <a:solidFill>
          <a:schemeClr val="accent2"/>
        </a:solidFill>
      </dgm:spPr>
      <dgm:t>
        <a:bodyPr/>
        <a:lstStyle/>
        <a:p>
          <a:r>
            <a:rPr lang="zh-CN" altLang="en-US" dirty="0"/>
            <a:t>市场</a:t>
          </a:r>
        </a:p>
      </dgm:t>
    </dgm:pt>
    <dgm:pt modelId="{720FC459-9647-6143-BE60-AF0F588B4CAF}" type="parTrans" cxnId="{AB3A51E6-2963-A94C-BA43-9F6189D342C3}">
      <dgm:prSet/>
      <dgm:spPr/>
      <dgm:t>
        <a:bodyPr/>
        <a:lstStyle/>
        <a:p>
          <a:endParaRPr lang="zh-CN" altLang="en-US"/>
        </a:p>
      </dgm:t>
    </dgm:pt>
    <dgm:pt modelId="{CBB96ECD-79DF-0744-88B3-641839EBA785}" type="sibTrans" cxnId="{AB3A51E6-2963-A94C-BA43-9F6189D342C3}">
      <dgm:prSet/>
      <dgm:spPr/>
      <dgm:t>
        <a:bodyPr/>
        <a:lstStyle/>
        <a:p>
          <a:endParaRPr lang="zh-CN" altLang="en-US"/>
        </a:p>
      </dgm:t>
    </dgm:pt>
    <dgm:pt modelId="{50A7DDB8-6DD0-AD44-828B-081772FB0357}">
      <dgm:prSet phldrT="[文本]"/>
      <dgm:spPr>
        <a:solidFill>
          <a:schemeClr val="accent3">
            <a:lumMod val="75000"/>
          </a:schemeClr>
        </a:solidFill>
      </dgm:spPr>
      <dgm:t>
        <a:bodyPr/>
        <a:lstStyle/>
        <a:p>
          <a:r>
            <a:rPr lang="zh-CN" altLang="en-US" dirty="0"/>
            <a:t>售前</a:t>
          </a:r>
        </a:p>
      </dgm:t>
    </dgm:pt>
    <dgm:pt modelId="{FD6F6F29-F65F-0C47-A6CF-E4CF0A8765CD}" type="parTrans" cxnId="{E08B75E3-653B-E145-A782-D71712593F3A}">
      <dgm:prSet/>
      <dgm:spPr/>
      <dgm:t>
        <a:bodyPr/>
        <a:lstStyle/>
        <a:p>
          <a:endParaRPr lang="zh-CN" altLang="en-US"/>
        </a:p>
      </dgm:t>
    </dgm:pt>
    <dgm:pt modelId="{7C913DDF-6F93-C347-B9EA-21555BC2CF1F}" type="sibTrans" cxnId="{E08B75E3-653B-E145-A782-D71712593F3A}">
      <dgm:prSet/>
      <dgm:spPr/>
      <dgm:t>
        <a:bodyPr/>
        <a:lstStyle/>
        <a:p>
          <a:endParaRPr lang="zh-CN" altLang="en-US"/>
        </a:p>
      </dgm:t>
    </dgm:pt>
    <dgm:pt modelId="{D7EE70BF-1E73-BD4D-A784-AA1AE41716A6}">
      <dgm:prSet phldrT="[文本]"/>
      <dgm:spPr>
        <a:solidFill>
          <a:schemeClr val="accent4"/>
        </a:solidFill>
      </dgm:spPr>
      <dgm:t>
        <a:bodyPr/>
        <a:lstStyle/>
        <a:p>
          <a:r>
            <a:rPr lang="zh-CN" altLang="en-US" dirty="0"/>
            <a:t>销售</a:t>
          </a:r>
        </a:p>
      </dgm:t>
    </dgm:pt>
    <dgm:pt modelId="{B9D379BD-B971-ED48-863E-BC6685D5B7F1}" type="parTrans" cxnId="{089CB620-84C0-C24E-AD56-362B9D4D4AC5}">
      <dgm:prSet/>
      <dgm:spPr/>
      <dgm:t>
        <a:bodyPr/>
        <a:lstStyle/>
        <a:p>
          <a:endParaRPr lang="zh-CN" altLang="en-US"/>
        </a:p>
      </dgm:t>
    </dgm:pt>
    <dgm:pt modelId="{83860480-4D48-0C41-B2C0-C6A61346A2F3}" type="sibTrans" cxnId="{089CB620-84C0-C24E-AD56-362B9D4D4AC5}">
      <dgm:prSet/>
      <dgm:spPr/>
      <dgm:t>
        <a:bodyPr/>
        <a:lstStyle/>
        <a:p>
          <a:endParaRPr lang="zh-CN" altLang="en-US"/>
        </a:p>
      </dgm:t>
    </dgm:pt>
    <dgm:pt modelId="{B20FA0A4-0514-2A45-9DA9-10D40333D993}">
      <dgm:prSet phldrT="[文本]"/>
      <dgm:spPr>
        <a:solidFill>
          <a:schemeClr val="accent3">
            <a:lumMod val="60000"/>
            <a:lumOff val="40000"/>
          </a:schemeClr>
        </a:solidFill>
      </dgm:spPr>
      <dgm:t>
        <a:bodyPr/>
        <a:lstStyle/>
        <a:p>
          <a:r>
            <a:rPr lang="zh-CN" altLang="en-US" dirty="0"/>
            <a:t>研发</a:t>
          </a:r>
        </a:p>
      </dgm:t>
    </dgm:pt>
    <dgm:pt modelId="{65AECDA5-7DEB-6047-A3CE-6C443A1F30FD}" type="parTrans" cxnId="{C77899E5-9C72-E24D-98C8-E882C925F07A}">
      <dgm:prSet/>
      <dgm:spPr/>
      <dgm:t>
        <a:bodyPr/>
        <a:lstStyle/>
        <a:p>
          <a:endParaRPr lang="zh-CN" altLang="en-US"/>
        </a:p>
      </dgm:t>
    </dgm:pt>
    <dgm:pt modelId="{5EC5532A-9441-7B48-A9E4-C41033E85E4C}" type="sibTrans" cxnId="{C77899E5-9C72-E24D-98C8-E882C925F07A}">
      <dgm:prSet/>
      <dgm:spPr/>
      <dgm:t>
        <a:bodyPr/>
        <a:lstStyle/>
        <a:p>
          <a:endParaRPr lang="zh-CN" altLang="en-US"/>
        </a:p>
      </dgm:t>
    </dgm:pt>
    <dgm:pt modelId="{FF90CAE6-53FA-D749-B66D-635794534E1B}">
      <dgm:prSet phldrT="[文本]"/>
      <dgm:spPr>
        <a:solidFill>
          <a:srgbClr val="00B050"/>
        </a:solidFill>
      </dgm:spPr>
      <dgm:t>
        <a:bodyPr/>
        <a:lstStyle/>
        <a:p>
          <a:r>
            <a:rPr lang="zh-CN" altLang="en-US" dirty="0"/>
            <a:t>实施</a:t>
          </a:r>
        </a:p>
      </dgm:t>
    </dgm:pt>
    <dgm:pt modelId="{703661F6-FDD1-C642-8F17-0DD15FA11D08}" type="parTrans" cxnId="{DAA3CDC8-9877-DC48-89B7-0E5B1C3C180B}">
      <dgm:prSet/>
      <dgm:spPr/>
      <dgm:t>
        <a:bodyPr/>
        <a:lstStyle/>
        <a:p>
          <a:endParaRPr lang="zh-CN" altLang="en-US"/>
        </a:p>
      </dgm:t>
    </dgm:pt>
    <dgm:pt modelId="{D97EAA33-5AEC-E640-ADFC-67695EBECAAC}" type="sibTrans" cxnId="{DAA3CDC8-9877-DC48-89B7-0E5B1C3C180B}">
      <dgm:prSet/>
      <dgm:spPr/>
      <dgm:t>
        <a:bodyPr/>
        <a:lstStyle/>
        <a:p>
          <a:endParaRPr lang="zh-CN" altLang="en-US"/>
        </a:p>
      </dgm:t>
    </dgm:pt>
    <dgm:pt modelId="{D5667E47-94A3-834F-97FD-8B65427CF8FC}">
      <dgm:prSet phldrT="[文本]"/>
      <dgm:spPr/>
      <dgm:t>
        <a:bodyPr/>
        <a:lstStyle/>
        <a:p>
          <a:r>
            <a:rPr lang="zh-CN" altLang="en-US" dirty="0"/>
            <a:t>运维</a:t>
          </a:r>
        </a:p>
      </dgm:t>
    </dgm:pt>
    <dgm:pt modelId="{2BE221B8-6591-F549-9BC4-562C1CCE9184}" type="parTrans" cxnId="{6EE49968-0BB4-B047-84BA-6DEA375A7A22}">
      <dgm:prSet/>
      <dgm:spPr/>
      <dgm:t>
        <a:bodyPr/>
        <a:lstStyle/>
        <a:p>
          <a:endParaRPr lang="zh-CN" altLang="en-US"/>
        </a:p>
      </dgm:t>
    </dgm:pt>
    <dgm:pt modelId="{22BC5E74-5600-7748-974C-C8CFF92994AC}" type="sibTrans" cxnId="{6EE49968-0BB4-B047-84BA-6DEA375A7A22}">
      <dgm:prSet/>
      <dgm:spPr/>
      <dgm:t>
        <a:bodyPr/>
        <a:lstStyle/>
        <a:p>
          <a:endParaRPr lang="zh-CN" altLang="en-US"/>
        </a:p>
      </dgm:t>
    </dgm:pt>
    <dgm:pt modelId="{E6C3AC5C-0807-453A-86B4-3AA8FFE87A54}">
      <dgm:prSet phldrT="[文本]"/>
      <dgm:spPr/>
      <dgm:t>
        <a:bodyPr/>
        <a:lstStyle/>
        <a:p>
          <a:r>
            <a:rPr lang="zh-CN" altLang="en-US" dirty="0"/>
            <a:t>行政</a:t>
          </a:r>
        </a:p>
      </dgm:t>
    </dgm:pt>
    <dgm:pt modelId="{813154D3-7C4D-4E2B-BBDD-B067FC06757C}" type="parTrans" cxnId="{230D1ECC-21B8-4984-98AD-0A4AECEB0AC6}">
      <dgm:prSet/>
      <dgm:spPr/>
      <dgm:t>
        <a:bodyPr/>
        <a:lstStyle/>
        <a:p>
          <a:endParaRPr lang="zh-CN" altLang="en-US"/>
        </a:p>
      </dgm:t>
    </dgm:pt>
    <dgm:pt modelId="{37BD5029-67C6-4A88-8CDB-EAEC00A75C56}" type="sibTrans" cxnId="{230D1ECC-21B8-4984-98AD-0A4AECEB0AC6}">
      <dgm:prSet/>
      <dgm:spPr/>
      <dgm:t>
        <a:bodyPr/>
        <a:lstStyle/>
        <a:p>
          <a:endParaRPr lang="zh-CN" altLang="en-US"/>
        </a:p>
      </dgm:t>
    </dgm:pt>
    <dgm:pt modelId="{10BFDDCC-7041-4A57-86BD-F48C1602F040}">
      <dgm:prSet phldrT="[文本]"/>
      <dgm:spPr/>
      <dgm:t>
        <a:bodyPr/>
        <a:lstStyle/>
        <a:p>
          <a:r>
            <a:rPr lang="zh-CN" altLang="en-US" dirty="0"/>
            <a:t>商务</a:t>
          </a:r>
        </a:p>
      </dgm:t>
    </dgm:pt>
    <dgm:pt modelId="{D6C7D700-8A98-42FA-A2B6-F0A0306220E4}" type="parTrans" cxnId="{6ED83E55-028D-42E3-8771-02A68A1E5CA9}">
      <dgm:prSet/>
      <dgm:spPr/>
      <dgm:t>
        <a:bodyPr/>
        <a:lstStyle/>
        <a:p>
          <a:endParaRPr lang="zh-CN" altLang="en-US"/>
        </a:p>
      </dgm:t>
    </dgm:pt>
    <dgm:pt modelId="{05EFD853-B07A-4769-B90C-AD5BBF75CE02}" type="sibTrans" cxnId="{6ED83E55-028D-42E3-8771-02A68A1E5CA9}">
      <dgm:prSet/>
      <dgm:spPr/>
      <dgm:t>
        <a:bodyPr/>
        <a:lstStyle/>
        <a:p>
          <a:endParaRPr lang="zh-CN" altLang="en-US"/>
        </a:p>
      </dgm:t>
    </dgm:pt>
    <dgm:pt modelId="{E5F9870F-2FD6-8C42-ACCE-1FE41DDE1657}" type="pres">
      <dgm:prSet presAssocID="{D53F9F2D-D079-5D42-AC77-91C8A40193B5}" presName="cycle" presStyleCnt="0">
        <dgm:presLayoutVars>
          <dgm:dir/>
          <dgm:resizeHandles val="exact"/>
        </dgm:presLayoutVars>
      </dgm:prSet>
      <dgm:spPr/>
    </dgm:pt>
    <dgm:pt modelId="{0DEBD25D-A18C-0D49-A3EC-38A5678AA77A}" type="pres">
      <dgm:prSet presAssocID="{F0531F7D-C205-D941-BA6C-2DF96A2E2FCC}" presName="node" presStyleLbl="node1" presStyleIdx="0" presStyleCnt="8">
        <dgm:presLayoutVars>
          <dgm:bulletEnabled val="1"/>
        </dgm:presLayoutVars>
      </dgm:prSet>
      <dgm:spPr/>
    </dgm:pt>
    <dgm:pt modelId="{2E434D90-0D36-CD4D-8BFD-54836B9AB672}" type="pres">
      <dgm:prSet presAssocID="{CBB96ECD-79DF-0744-88B3-641839EBA785}" presName="sibTrans" presStyleLbl="sibTrans2D1" presStyleIdx="0" presStyleCnt="8"/>
      <dgm:spPr/>
    </dgm:pt>
    <dgm:pt modelId="{6EAB950D-E7A4-4F4D-A8BB-70C134547B96}" type="pres">
      <dgm:prSet presAssocID="{CBB96ECD-79DF-0744-88B3-641839EBA785}" presName="connectorText" presStyleLbl="sibTrans2D1" presStyleIdx="0" presStyleCnt="8"/>
      <dgm:spPr/>
    </dgm:pt>
    <dgm:pt modelId="{83863F6E-1D80-2D45-AE34-6F6BC0A33BD5}" type="pres">
      <dgm:prSet presAssocID="{50A7DDB8-6DD0-AD44-828B-081772FB0357}" presName="node" presStyleLbl="node1" presStyleIdx="1" presStyleCnt="8">
        <dgm:presLayoutVars>
          <dgm:bulletEnabled val="1"/>
        </dgm:presLayoutVars>
      </dgm:prSet>
      <dgm:spPr/>
    </dgm:pt>
    <dgm:pt modelId="{85F04517-60E9-D34F-B7DC-AEA63CF020A9}" type="pres">
      <dgm:prSet presAssocID="{7C913DDF-6F93-C347-B9EA-21555BC2CF1F}" presName="sibTrans" presStyleLbl="sibTrans2D1" presStyleIdx="1" presStyleCnt="8"/>
      <dgm:spPr/>
    </dgm:pt>
    <dgm:pt modelId="{2B43DCD5-5EA6-184E-A1D2-A7BF56446BFC}" type="pres">
      <dgm:prSet presAssocID="{7C913DDF-6F93-C347-B9EA-21555BC2CF1F}" presName="connectorText" presStyleLbl="sibTrans2D1" presStyleIdx="1" presStyleCnt="8"/>
      <dgm:spPr/>
    </dgm:pt>
    <dgm:pt modelId="{D0F297C1-BD41-D441-817F-A0748C4E74F4}" type="pres">
      <dgm:prSet presAssocID="{D7EE70BF-1E73-BD4D-A784-AA1AE41716A6}" presName="node" presStyleLbl="node1" presStyleIdx="2" presStyleCnt="8">
        <dgm:presLayoutVars>
          <dgm:bulletEnabled val="1"/>
        </dgm:presLayoutVars>
      </dgm:prSet>
      <dgm:spPr/>
    </dgm:pt>
    <dgm:pt modelId="{9A6875D1-36C3-1D48-A349-175D5CB54F2D}" type="pres">
      <dgm:prSet presAssocID="{83860480-4D48-0C41-B2C0-C6A61346A2F3}" presName="sibTrans" presStyleLbl="sibTrans2D1" presStyleIdx="2" presStyleCnt="8"/>
      <dgm:spPr/>
    </dgm:pt>
    <dgm:pt modelId="{D1A63F52-6194-D34B-B7B7-172B173E7623}" type="pres">
      <dgm:prSet presAssocID="{83860480-4D48-0C41-B2C0-C6A61346A2F3}" presName="connectorText" presStyleLbl="sibTrans2D1" presStyleIdx="2" presStyleCnt="8"/>
      <dgm:spPr/>
    </dgm:pt>
    <dgm:pt modelId="{72BBBBA8-4523-D445-9DF6-467636D3630E}" type="pres">
      <dgm:prSet presAssocID="{B20FA0A4-0514-2A45-9DA9-10D40333D993}" presName="node" presStyleLbl="node1" presStyleIdx="3" presStyleCnt="8">
        <dgm:presLayoutVars>
          <dgm:bulletEnabled val="1"/>
        </dgm:presLayoutVars>
      </dgm:prSet>
      <dgm:spPr/>
    </dgm:pt>
    <dgm:pt modelId="{BDC85FCC-0BF3-ED43-A1BA-7370D9EFE2FB}" type="pres">
      <dgm:prSet presAssocID="{5EC5532A-9441-7B48-A9E4-C41033E85E4C}" presName="sibTrans" presStyleLbl="sibTrans2D1" presStyleIdx="3" presStyleCnt="8"/>
      <dgm:spPr/>
    </dgm:pt>
    <dgm:pt modelId="{34713C55-00C2-0445-9247-0FE280248F24}" type="pres">
      <dgm:prSet presAssocID="{5EC5532A-9441-7B48-A9E4-C41033E85E4C}" presName="connectorText" presStyleLbl="sibTrans2D1" presStyleIdx="3" presStyleCnt="8"/>
      <dgm:spPr/>
    </dgm:pt>
    <dgm:pt modelId="{F90E77DF-9BF3-0247-B4D3-20059C9D8C41}" type="pres">
      <dgm:prSet presAssocID="{FF90CAE6-53FA-D749-B66D-635794534E1B}" presName="node" presStyleLbl="node1" presStyleIdx="4" presStyleCnt="8">
        <dgm:presLayoutVars>
          <dgm:bulletEnabled val="1"/>
        </dgm:presLayoutVars>
      </dgm:prSet>
      <dgm:spPr/>
    </dgm:pt>
    <dgm:pt modelId="{7E65E0D6-7908-754B-933C-6295F1A54340}" type="pres">
      <dgm:prSet presAssocID="{D97EAA33-5AEC-E640-ADFC-67695EBECAAC}" presName="sibTrans" presStyleLbl="sibTrans2D1" presStyleIdx="4" presStyleCnt="8"/>
      <dgm:spPr/>
    </dgm:pt>
    <dgm:pt modelId="{BB21F888-8F7C-F745-8952-D601EC1B8013}" type="pres">
      <dgm:prSet presAssocID="{D97EAA33-5AEC-E640-ADFC-67695EBECAAC}" presName="connectorText" presStyleLbl="sibTrans2D1" presStyleIdx="4" presStyleCnt="8"/>
      <dgm:spPr/>
    </dgm:pt>
    <dgm:pt modelId="{4C962287-692C-7749-9B55-C3EF8AB7532C}" type="pres">
      <dgm:prSet presAssocID="{D5667E47-94A3-834F-97FD-8B65427CF8FC}" presName="node" presStyleLbl="node1" presStyleIdx="5" presStyleCnt="8">
        <dgm:presLayoutVars>
          <dgm:bulletEnabled val="1"/>
        </dgm:presLayoutVars>
      </dgm:prSet>
      <dgm:spPr/>
    </dgm:pt>
    <dgm:pt modelId="{91C7ED91-8F34-AD4C-80BF-B82CD7942D17}" type="pres">
      <dgm:prSet presAssocID="{22BC5E74-5600-7748-974C-C8CFF92994AC}" presName="sibTrans" presStyleLbl="sibTrans2D1" presStyleIdx="5" presStyleCnt="8"/>
      <dgm:spPr/>
    </dgm:pt>
    <dgm:pt modelId="{02ED5079-16FA-C048-93F9-1A82D3466475}" type="pres">
      <dgm:prSet presAssocID="{22BC5E74-5600-7748-974C-C8CFF92994AC}" presName="connectorText" presStyleLbl="sibTrans2D1" presStyleIdx="5" presStyleCnt="8"/>
      <dgm:spPr/>
    </dgm:pt>
    <dgm:pt modelId="{26FE3F2A-97B0-44EF-BE30-8F3E89CC14C1}" type="pres">
      <dgm:prSet presAssocID="{E6C3AC5C-0807-453A-86B4-3AA8FFE87A54}" presName="node" presStyleLbl="node1" presStyleIdx="6" presStyleCnt="8">
        <dgm:presLayoutVars>
          <dgm:bulletEnabled val="1"/>
        </dgm:presLayoutVars>
      </dgm:prSet>
      <dgm:spPr/>
    </dgm:pt>
    <dgm:pt modelId="{2BE195B1-170D-47B7-8E9E-642437C073F9}" type="pres">
      <dgm:prSet presAssocID="{37BD5029-67C6-4A88-8CDB-EAEC00A75C56}" presName="sibTrans" presStyleLbl="sibTrans2D1" presStyleIdx="6" presStyleCnt="8"/>
      <dgm:spPr/>
    </dgm:pt>
    <dgm:pt modelId="{BFCE8DBC-2680-45E1-A22D-55EF5B75F9B2}" type="pres">
      <dgm:prSet presAssocID="{37BD5029-67C6-4A88-8CDB-EAEC00A75C56}" presName="connectorText" presStyleLbl="sibTrans2D1" presStyleIdx="6" presStyleCnt="8"/>
      <dgm:spPr/>
    </dgm:pt>
    <dgm:pt modelId="{F24393EE-9B04-4683-8DA2-B18878D3C472}" type="pres">
      <dgm:prSet presAssocID="{10BFDDCC-7041-4A57-86BD-F48C1602F040}" presName="node" presStyleLbl="node1" presStyleIdx="7" presStyleCnt="8">
        <dgm:presLayoutVars>
          <dgm:bulletEnabled val="1"/>
        </dgm:presLayoutVars>
      </dgm:prSet>
      <dgm:spPr/>
    </dgm:pt>
    <dgm:pt modelId="{67C96265-C3B6-4420-B249-159DB59CDD08}" type="pres">
      <dgm:prSet presAssocID="{05EFD853-B07A-4769-B90C-AD5BBF75CE02}" presName="sibTrans" presStyleLbl="sibTrans2D1" presStyleIdx="7" presStyleCnt="8"/>
      <dgm:spPr/>
    </dgm:pt>
    <dgm:pt modelId="{411DAE8A-63A5-4299-B0AC-B82219E597FD}" type="pres">
      <dgm:prSet presAssocID="{05EFD853-B07A-4769-B90C-AD5BBF75CE02}" presName="connectorText" presStyleLbl="sibTrans2D1" presStyleIdx="7" presStyleCnt="8"/>
      <dgm:spPr/>
    </dgm:pt>
  </dgm:ptLst>
  <dgm:cxnLst>
    <dgm:cxn modelId="{236E8202-3DDD-8545-9B3E-9F9E215D490E}" type="presOf" srcId="{7C913DDF-6F93-C347-B9EA-21555BC2CF1F}" destId="{85F04517-60E9-D34F-B7DC-AEA63CF020A9}" srcOrd="0" destOrd="0" presId="urn:microsoft.com/office/officeart/2005/8/layout/cycle2"/>
    <dgm:cxn modelId="{FF3B5705-C568-46FC-9499-7D74EBA7B049}" type="presOf" srcId="{05EFD853-B07A-4769-B90C-AD5BBF75CE02}" destId="{67C96265-C3B6-4420-B249-159DB59CDD08}" srcOrd="0" destOrd="0" presId="urn:microsoft.com/office/officeart/2005/8/layout/cycle2"/>
    <dgm:cxn modelId="{F95C8810-8CDD-FA4A-B302-46F73AEA3F25}" type="presOf" srcId="{D97EAA33-5AEC-E640-ADFC-67695EBECAAC}" destId="{7E65E0D6-7908-754B-933C-6295F1A54340}" srcOrd="0" destOrd="0" presId="urn:microsoft.com/office/officeart/2005/8/layout/cycle2"/>
    <dgm:cxn modelId="{49750012-2706-6B46-91EC-9714DAC6644F}" type="presOf" srcId="{CBB96ECD-79DF-0744-88B3-641839EBA785}" destId="{6EAB950D-E7A4-4F4D-A8BB-70C134547B96}" srcOrd="1" destOrd="0" presId="urn:microsoft.com/office/officeart/2005/8/layout/cycle2"/>
    <dgm:cxn modelId="{666DE715-E87C-49EE-BAF3-83D50499B7D7}" type="presOf" srcId="{37BD5029-67C6-4A88-8CDB-EAEC00A75C56}" destId="{2BE195B1-170D-47B7-8E9E-642437C073F9}" srcOrd="0" destOrd="0" presId="urn:microsoft.com/office/officeart/2005/8/layout/cycle2"/>
    <dgm:cxn modelId="{3E63A91B-9877-DE4D-B091-612857FA8691}" type="presOf" srcId="{CBB96ECD-79DF-0744-88B3-641839EBA785}" destId="{2E434D90-0D36-CD4D-8BFD-54836B9AB672}" srcOrd="0" destOrd="0" presId="urn:microsoft.com/office/officeart/2005/8/layout/cycle2"/>
    <dgm:cxn modelId="{089CB620-84C0-C24E-AD56-362B9D4D4AC5}" srcId="{D53F9F2D-D079-5D42-AC77-91C8A40193B5}" destId="{D7EE70BF-1E73-BD4D-A784-AA1AE41716A6}" srcOrd="2" destOrd="0" parTransId="{B9D379BD-B971-ED48-863E-BC6685D5B7F1}" sibTransId="{83860480-4D48-0C41-B2C0-C6A61346A2F3}"/>
    <dgm:cxn modelId="{1F524530-4FEC-F742-9EED-C020AB90C6F7}" type="presOf" srcId="{5EC5532A-9441-7B48-A9E4-C41033E85E4C}" destId="{34713C55-00C2-0445-9247-0FE280248F24}" srcOrd="1" destOrd="0" presId="urn:microsoft.com/office/officeart/2005/8/layout/cycle2"/>
    <dgm:cxn modelId="{8BE1DF33-8BD2-4E40-BA1A-203172A946EB}" type="presOf" srcId="{B20FA0A4-0514-2A45-9DA9-10D40333D993}" destId="{72BBBBA8-4523-D445-9DF6-467636D3630E}" srcOrd="0" destOrd="0" presId="urn:microsoft.com/office/officeart/2005/8/layout/cycle2"/>
    <dgm:cxn modelId="{A5B05438-0C7A-E74F-811B-C1F42CF5B52D}" type="presOf" srcId="{FF90CAE6-53FA-D749-B66D-635794534E1B}" destId="{F90E77DF-9BF3-0247-B4D3-20059C9D8C41}" srcOrd="0" destOrd="0" presId="urn:microsoft.com/office/officeart/2005/8/layout/cycle2"/>
    <dgm:cxn modelId="{6ED83E55-028D-42E3-8771-02A68A1E5CA9}" srcId="{D53F9F2D-D079-5D42-AC77-91C8A40193B5}" destId="{10BFDDCC-7041-4A57-86BD-F48C1602F040}" srcOrd="7" destOrd="0" parTransId="{D6C7D700-8A98-42FA-A2B6-F0A0306220E4}" sibTransId="{05EFD853-B07A-4769-B90C-AD5BBF75CE02}"/>
    <dgm:cxn modelId="{E6F18B55-0B7A-F044-99B4-16117F915B52}" type="presOf" srcId="{22BC5E74-5600-7748-974C-C8CFF92994AC}" destId="{91C7ED91-8F34-AD4C-80BF-B82CD7942D17}" srcOrd="0" destOrd="0" presId="urn:microsoft.com/office/officeart/2005/8/layout/cycle2"/>
    <dgm:cxn modelId="{1A114C58-C0DA-DD4D-BC75-FFD49DF2811D}" type="presOf" srcId="{D97EAA33-5AEC-E640-ADFC-67695EBECAAC}" destId="{BB21F888-8F7C-F745-8952-D601EC1B8013}" srcOrd="1" destOrd="0" presId="urn:microsoft.com/office/officeart/2005/8/layout/cycle2"/>
    <dgm:cxn modelId="{1D606459-E810-0342-9468-56EC786D9F3C}" type="presOf" srcId="{83860480-4D48-0C41-B2C0-C6A61346A2F3}" destId="{D1A63F52-6194-D34B-B7B7-172B173E7623}" srcOrd="1" destOrd="0" presId="urn:microsoft.com/office/officeart/2005/8/layout/cycle2"/>
    <dgm:cxn modelId="{52FCEB5B-AB35-724A-B3AD-0D19D59A8D7F}" type="presOf" srcId="{D5667E47-94A3-834F-97FD-8B65427CF8FC}" destId="{4C962287-692C-7749-9B55-C3EF8AB7532C}" srcOrd="0" destOrd="0" presId="urn:microsoft.com/office/officeart/2005/8/layout/cycle2"/>
    <dgm:cxn modelId="{6EE49968-0BB4-B047-84BA-6DEA375A7A22}" srcId="{D53F9F2D-D079-5D42-AC77-91C8A40193B5}" destId="{D5667E47-94A3-834F-97FD-8B65427CF8FC}" srcOrd="5" destOrd="0" parTransId="{2BE221B8-6591-F549-9BC4-562C1CCE9184}" sibTransId="{22BC5E74-5600-7748-974C-C8CFF92994AC}"/>
    <dgm:cxn modelId="{0992D26E-E24B-43F4-8AAD-3EEF4C5B920D}" type="presOf" srcId="{E6C3AC5C-0807-453A-86B4-3AA8FFE87A54}" destId="{26FE3F2A-97B0-44EF-BE30-8F3E89CC14C1}" srcOrd="0" destOrd="0" presId="urn:microsoft.com/office/officeart/2005/8/layout/cycle2"/>
    <dgm:cxn modelId="{ED77008E-934E-BD44-A827-89D50BA6D500}" type="presOf" srcId="{D7EE70BF-1E73-BD4D-A784-AA1AE41716A6}" destId="{D0F297C1-BD41-D441-817F-A0748C4E74F4}" srcOrd="0" destOrd="0" presId="urn:microsoft.com/office/officeart/2005/8/layout/cycle2"/>
    <dgm:cxn modelId="{C2C203A8-E8FE-B54A-AF4B-8CC2B495CD27}" type="presOf" srcId="{D53F9F2D-D079-5D42-AC77-91C8A40193B5}" destId="{E5F9870F-2FD6-8C42-ACCE-1FE41DDE1657}" srcOrd="0" destOrd="0" presId="urn:microsoft.com/office/officeart/2005/8/layout/cycle2"/>
    <dgm:cxn modelId="{9F491BAB-A7D4-ED4B-9CC8-6C7260A5F449}" type="presOf" srcId="{50A7DDB8-6DD0-AD44-828B-081772FB0357}" destId="{83863F6E-1D80-2D45-AE34-6F6BC0A33BD5}" srcOrd="0" destOrd="0" presId="urn:microsoft.com/office/officeart/2005/8/layout/cycle2"/>
    <dgm:cxn modelId="{0DF5CAC4-7DDF-481B-BFBF-6CA5B13C02DB}" type="presOf" srcId="{37BD5029-67C6-4A88-8CDB-EAEC00A75C56}" destId="{BFCE8DBC-2680-45E1-A22D-55EF5B75F9B2}" srcOrd="1" destOrd="0" presId="urn:microsoft.com/office/officeart/2005/8/layout/cycle2"/>
    <dgm:cxn modelId="{DAA3CDC8-9877-DC48-89B7-0E5B1C3C180B}" srcId="{D53F9F2D-D079-5D42-AC77-91C8A40193B5}" destId="{FF90CAE6-53FA-D749-B66D-635794534E1B}" srcOrd="4" destOrd="0" parTransId="{703661F6-FDD1-C642-8F17-0DD15FA11D08}" sibTransId="{D97EAA33-5AEC-E640-ADFC-67695EBECAAC}"/>
    <dgm:cxn modelId="{91E702CA-99D0-B74F-9C08-D5C45B7FF29C}" type="presOf" srcId="{83860480-4D48-0C41-B2C0-C6A61346A2F3}" destId="{9A6875D1-36C3-1D48-A349-175D5CB54F2D}" srcOrd="0" destOrd="0" presId="urn:microsoft.com/office/officeart/2005/8/layout/cycle2"/>
    <dgm:cxn modelId="{230D1ECC-21B8-4984-98AD-0A4AECEB0AC6}" srcId="{D53F9F2D-D079-5D42-AC77-91C8A40193B5}" destId="{E6C3AC5C-0807-453A-86B4-3AA8FFE87A54}" srcOrd="6" destOrd="0" parTransId="{813154D3-7C4D-4E2B-BBDD-B067FC06757C}" sibTransId="{37BD5029-67C6-4A88-8CDB-EAEC00A75C56}"/>
    <dgm:cxn modelId="{819806DB-AC2D-47C8-B011-74BF33016DB8}" type="presOf" srcId="{05EFD853-B07A-4769-B90C-AD5BBF75CE02}" destId="{411DAE8A-63A5-4299-B0AC-B82219E597FD}" srcOrd="1" destOrd="0" presId="urn:microsoft.com/office/officeart/2005/8/layout/cycle2"/>
    <dgm:cxn modelId="{E08B75E3-653B-E145-A782-D71712593F3A}" srcId="{D53F9F2D-D079-5D42-AC77-91C8A40193B5}" destId="{50A7DDB8-6DD0-AD44-828B-081772FB0357}" srcOrd="1" destOrd="0" parTransId="{FD6F6F29-F65F-0C47-A6CF-E4CF0A8765CD}" sibTransId="{7C913DDF-6F93-C347-B9EA-21555BC2CF1F}"/>
    <dgm:cxn modelId="{C77899E5-9C72-E24D-98C8-E882C925F07A}" srcId="{D53F9F2D-D079-5D42-AC77-91C8A40193B5}" destId="{B20FA0A4-0514-2A45-9DA9-10D40333D993}" srcOrd="3" destOrd="0" parTransId="{65AECDA5-7DEB-6047-A3CE-6C443A1F30FD}" sibTransId="{5EC5532A-9441-7B48-A9E4-C41033E85E4C}"/>
    <dgm:cxn modelId="{AB3A51E6-2963-A94C-BA43-9F6189D342C3}" srcId="{D53F9F2D-D079-5D42-AC77-91C8A40193B5}" destId="{F0531F7D-C205-D941-BA6C-2DF96A2E2FCC}" srcOrd="0" destOrd="0" parTransId="{720FC459-9647-6143-BE60-AF0F588B4CAF}" sibTransId="{CBB96ECD-79DF-0744-88B3-641839EBA785}"/>
    <dgm:cxn modelId="{539F46E8-1F0A-4D2C-B5F2-482F3D98365A}" type="presOf" srcId="{10BFDDCC-7041-4A57-86BD-F48C1602F040}" destId="{F24393EE-9B04-4683-8DA2-B18878D3C472}" srcOrd="0" destOrd="0" presId="urn:microsoft.com/office/officeart/2005/8/layout/cycle2"/>
    <dgm:cxn modelId="{ABC0A5E9-AD4B-4447-B0D6-5872CD3EA760}" type="presOf" srcId="{22BC5E74-5600-7748-974C-C8CFF92994AC}" destId="{02ED5079-16FA-C048-93F9-1A82D3466475}" srcOrd="1" destOrd="0" presId="urn:microsoft.com/office/officeart/2005/8/layout/cycle2"/>
    <dgm:cxn modelId="{F64575EC-6FF4-FE4C-807A-73F74C056F1D}" type="presOf" srcId="{7C913DDF-6F93-C347-B9EA-21555BC2CF1F}" destId="{2B43DCD5-5EA6-184E-A1D2-A7BF56446BFC}" srcOrd="1" destOrd="0" presId="urn:microsoft.com/office/officeart/2005/8/layout/cycle2"/>
    <dgm:cxn modelId="{C771DAF1-9B62-0C4C-90FE-4F504F8AFE80}" type="presOf" srcId="{5EC5532A-9441-7B48-A9E4-C41033E85E4C}" destId="{BDC85FCC-0BF3-ED43-A1BA-7370D9EFE2FB}" srcOrd="0" destOrd="0" presId="urn:microsoft.com/office/officeart/2005/8/layout/cycle2"/>
    <dgm:cxn modelId="{C2691BF9-760A-D54D-83BE-C4C977EEF694}" type="presOf" srcId="{F0531F7D-C205-D941-BA6C-2DF96A2E2FCC}" destId="{0DEBD25D-A18C-0D49-A3EC-38A5678AA77A}" srcOrd="0" destOrd="0" presId="urn:microsoft.com/office/officeart/2005/8/layout/cycle2"/>
    <dgm:cxn modelId="{DC848075-5DE7-4446-957D-F7C63B9C776F}" type="presParOf" srcId="{E5F9870F-2FD6-8C42-ACCE-1FE41DDE1657}" destId="{0DEBD25D-A18C-0D49-A3EC-38A5678AA77A}" srcOrd="0" destOrd="0" presId="urn:microsoft.com/office/officeart/2005/8/layout/cycle2"/>
    <dgm:cxn modelId="{47DD6F13-B38F-224F-AA58-945A34013E1D}" type="presParOf" srcId="{E5F9870F-2FD6-8C42-ACCE-1FE41DDE1657}" destId="{2E434D90-0D36-CD4D-8BFD-54836B9AB672}" srcOrd="1" destOrd="0" presId="urn:microsoft.com/office/officeart/2005/8/layout/cycle2"/>
    <dgm:cxn modelId="{72D98D61-ED03-D049-AC28-DC17A2D244AF}" type="presParOf" srcId="{2E434D90-0D36-CD4D-8BFD-54836B9AB672}" destId="{6EAB950D-E7A4-4F4D-A8BB-70C134547B96}" srcOrd="0" destOrd="0" presId="urn:microsoft.com/office/officeart/2005/8/layout/cycle2"/>
    <dgm:cxn modelId="{4D9C4448-4EF8-BF4D-B81C-9E85B32A7CAB}" type="presParOf" srcId="{E5F9870F-2FD6-8C42-ACCE-1FE41DDE1657}" destId="{83863F6E-1D80-2D45-AE34-6F6BC0A33BD5}" srcOrd="2" destOrd="0" presId="urn:microsoft.com/office/officeart/2005/8/layout/cycle2"/>
    <dgm:cxn modelId="{B7B83BFA-7684-2F42-B596-2D32A67EC964}" type="presParOf" srcId="{E5F9870F-2FD6-8C42-ACCE-1FE41DDE1657}" destId="{85F04517-60E9-D34F-B7DC-AEA63CF020A9}" srcOrd="3" destOrd="0" presId="urn:microsoft.com/office/officeart/2005/8/layout/cycle2"/>
    <dgm:cxn modelId="{5456DF14-518B-E84D-B76A-445A8260D04D}" type="presParOf" srcId="{85F04517-60E9-D34F-B7DC-AEA63CF020A9}" destId="{2B43DCD5-5EA6-184E-A1D2-A7BF56446BFC}" srcOrd="0" destOrd="0" presId="urn:microsoft.com/office/officeart/2005/8/layout/cycle2"/>
    <dgm:cxn modelId="{404D9F0C-CC1E-484C-8B3F-28F0E1A7081F}" type="presParOf" srcId="{E5F9870F-2FD6-8C42-ACCE-1FE41DDE1657}" destId="{D0F297C1-BD41-D441-817F-A0748C4E74F4}" srcOrd="4" destOrd="0" presId="urn:microsoft.com/office/officeart/2005/8/layout/cycle2"/>
    <dgm:cxn modelId="{AA549B56-A46A-8743-90CE-586802F837D9}" type="presParOf" srcId="{E5F9870F-2FD6-8C42-ACCE-1FE41DDE1657}" destId="{9A6875D1-36C3-1D48-A349-175D5CB54F2D}" srcOrd="5" destOrd="0" presId="urn:microsoft.com/office/officeart/2005/8/layout/cycle2"/>
    <dgm:cxn modelId="{5DD47EF3-405B-8B4D-B0E3-B3CAA911490C}" type="presParOf" srcId="{9A6875D1-36C3-1D48-A349-175D5CB54F2D}" destId="{D1A63F52-6194-D34B-B7B7-172B173E7623}" srcOrd="0" destOrd="0" presId="urn:microsoft.com/office/officeart/2005/8/layout/cycle2"/>
    <dgm:cxn modelId="{4A307CAE-8F49-D24B-B502-1B77BC0A6E6B}" type="presParOf" srcId="{E5F9870F-2FD6-8C42-ACCE-1FE41DDE1657}" destId="{72BBBBA8-4523-D445-9DF6-467636D3630E}" srcOrd="6" destOrd="0" presId="urn:microsoft.com/office/officeart/2005/8/layout/cycle2"/>
    <dgm:cxn modelId="{A69E6EC4-1773-6A4B-A71B-EEFB44762CBF}" type="presParOf" srcId="{E5F9870F-2FD6-8C42-ACCE-1FE41DDE1657}" destId="{BDC85FCC-0BF3-ED43-A1BA-7370D9EFE2FB}" srcOrd="7" destOrd="0" presId="urn:microsoft.com/office/officeart/2005/8/layout/cycle2"/>
    <dgm:cxn modelId="{54A0E256-814B-6143-B6AC-0A8B0A05A5EE}" type="presParOf" srcId="{BDC85FCC-0BF3-ED43-A1BA-7370D9EFE2FB}" destId="{34713C55-00C2-0445-9247-0FE280248F24}" srcOrd="0" destOrd="0" presId="urn:microsoft.com/office/officeart/2005/8/layout/cycle2"/>
    <dgm:cxn modelId="{0B8BB1D6-F817-934B-9292-DE315C15B81C}" type="presParOf" srcId="{E5F9870F-2FD6-8C42-ACCE-1FE41DDE1657}" destId="{F90E77DF-9BF3-0247-B4D3-20059C9D8C41}" srcOrd="8" destOrd="0" presId="urn:microsoft.com/office/officeart/2005/8/layout/cycle2"/>
    <dgm:cxn modelId="{E5F9111D-5D59-5146-AA49-A64177E8B248}" type="presParOf" srcId="{E5F9870F-2FD6-8C42-ACCE-1FE41DDE1657}" destId="{7E65E0D6-7908-754B-933C-6295F1A54340}" srcOrd="9" destOrd="0" presId="urn:microsoft.com/office/officeart/2005/8/layout/cycle2"/>
    <dgm:cxn modelId="{CD6A88DC-1ECF-104D-8AC2-4A03B3BD1E8E}" type="presParOf" srcId="{7E65E0D6-7908-754B-933C-6295F1A54340}" destId="{BB21F888-8F7C-F745-8952-D601EC1B8013}" srcOrd="0" destOrd="0" presId="urn:microsoft.com/office/officeart/2005/8/layout/cycle2"/>
    <dgm:cxn modelId="{E03B1642-05A2-5C4F-8A90-F9FC34BEC712}" type="presParOf" srcId="{E5F9870F-2FD6-8C42-ACCE-1FE41DDE1657}" destId="{4C962287-692C-7749-9B55-C3EF8AB7532C}" srcOrd="10" destOrd="0" presId="urn:microsoft.com/office/officeart/2005/8/layout/cycle2"/>
    <dgm:cxn modelId="{01166762-A5A9-A548-A28B-BA5E9BE00532}" type="presParOf" srcId="{E5F9870F-2FD6-8C42-ACCE-1FE41DDE1657}" destId="{91C7ED91-8F34-AD4C-80BF-B82CD7942D17}" srcOrd="11" destOrd="0" presId="urn:microsoft.com/office/officeart/2005/8/layout/cycle2"/>
    <dgm:cxn modelId="{E359B0C9-8814-9C4F-8ECB-3AE4725C633C}" type="presParOf" srcId="{91C7ED91-8F34-AD4C-80BF-B82CD7942D17}" destId="{02ED5079-16FA-C048-93F9-1A82D3466475}" srcOrd="0" destOrd="0" presId="urn:microsoft.com/office/officeart/2005/8/layout/cycle2"/>
    <dgm:cxn modelId="{2FCD24AD-1DB1-49EC-AE3C-508575F66E22}" type="presParOf" srcId="{E5F9870F-2FD6-8C42-ACCE-1FE41DDE1657}" destId="{26FE3F2A-97B0-44EF-BE30-8F3E89CC14C1}" srcOrd="12" destOrd="0" presId="urn:microsoft.com/office/officeart/2005/8/layout/cycle2"/>
    <dgm:cxn modelId="{BAB8D313-3F16-4996-9C75-423089CB0C88}" type="presParOf" srcId="{E5F9870F-2FD6-8C42-ACCE-1FE41DDE1657}" destId="{2BE195B1-170D-47B7-8E9E-642437C073F9}" srcOrd="13" destOrd="0" presId="urn:microsoft.com/office/officeart/2005/8/layout/cycle2"/>
    <dgm:cxn modelId="{BE0F0689-76BE-4027-BFB5-0CF7652D315D}" type="presParOf" srcId="{2BE195B1-170D-47B7-8E9E-642437C073F9}" destId="{BFCE8DBC-2680-45E1-A22D-55EF5B75F9B2}" srcOrd="0" destOrd="0" presId="urn:microsoft.com/office/officeart/2005/8/layout/cycle2"/>
    <dgm:cxn modelId="{F2592ABD-4175-4B42-A16D-0EDB8A094F31}" type="presParOf" srcId="{E5F9870F-2FD6-8C42-ACCE-1FE41DDE1657}" destId="{F24393EE-9B04-4683-8DA2-B18878D3C472}" srcOrd="14" destOrd="0" presId="urn:microsoft.com/office/officeart/2005/8/layout/cycle2"/>
    <dgm:cxn modelId="{39E39158-BB7E-452D-88C2-0B9D970CF494}" type="presParOf" srcId="{E5F9870F-2FD6-8C42-ACCE-1FE41DDE1657}" destId="{67C96265-C3B6-4420-B249-159DB59CDD08}" srcOrd="15" destOrd="0" presId="urn:microsoft.com/office/officeart/2005/8/layout/cycle2"/>
    <dgm:cxn modelId="{1FE0DC3D-9DEE-4B64-B690-44DFD75C8503}" type="presParOf" srcId="{67C96265-C3B6-4420-B249-159DB59CDD08}" destId="{411DAE8A-63A5-4299-B0AC-B82219E597FD}"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F9F2D-D079-5D42-AC77-91C8A40193B5}" type="doc">
      <dgm:prSet loTypeId="urn:microsoft.com/office/officeart/2005/8/layout/cycle2" loCatId="" qsTypeId="urn:microsoft.com/office/officeart/2005/8/quickstyle/simple3" qsCatId="simple" csTypeId="urn:microsoft.com/office/officeart/2005/8/colors/colorful5" csCatId="colorful" phldr="1"/>
      <dgm:spPr/>
      <dgm:t>
        <a:bodyPr/>
        <a:lstStyle/>
        <a:p>
          <a:endParaRPr lang="zh-CN" altLang="en-US"/>
        </a:p>
      </dgm:t>
    </dgm:pt>
    <dgm:pt modelId="{F0531F7D-C205-D941-BA6C-2DF96A2E2FCC}">
      <dgm:prSet phldrT="[文本]"/>
      <dgm:spPr>
        <a:solidFill>
          <a:schemeClr val="tx1">
            <a:lumMod val="50000"/>
          </a:schemeClr>
        </a:solidFill>
      </dgm:spPr>
      <dgm:t>
        <a:bodyPr/>
        <a:lstStyle/>
        <a:p>
          <a:r>
            <a:rPr lang="en-US" altLang="zh-CN" dirty="0" err="1"/>
            <a:t>iPortal</a:t>
          </a:r>
          <a:r>
            <a:rPr lang="zh-Hans" altLang="en-US" dirty="0"/>
            <a:t>（内网门户）</a:t>
          </a:r>
          <a:endParaRPr lang="zh-CN" altLang="en-US" dirty="0"/>
        </a:p>
      </dgm:t>
    </dgm:pt>
    <dgm:pt modelId="{720FC459-9647-6143-BE60-AF0F588B4CAF}" type="parTrans" cxnId="{AB3A51E6-2963-A94C-BA43-9F6189D342C3}">
      <dgm:prSet/>
      <dgm:spPr/>
      <dgm:t>
        <a:bodyPr/>
        <a:lstStyle/>
        <a:p>
          <a:endParaRPr lang="zh-CN" altLang="en-US"/>
        </a:p>
      </dgm:t>
    </dgm:pt>
    <dgm:pt modelId="{CBB96ECD-79DF-0744-88B3-641839EBA785}" type="sibTrans" cxnId="{AB3A51E6-2963-A94C-BA43-9F6189D342C3}">
      <dgm:prSet/>
      <dgm:spPr>
        <a:solidFill>
          <a:schemeClr val="tx1">
            <a:lumMod val="50000"/>
          </a:schemeClr>
        </a:solidFill>
      </dgm:spPr>
      <dgm:t>
        <a:bodyPr/>
        <a:lstStyle/>
        <a:p>
          <a:endParaRPr lang="zh-CN" altLang="en-US"/>
        </a:p>
      </dgm:t>
    </dgm:pt>
    <dgm:pt modelId="{50A7DDB8-6DD0-AD44-828B-081772FB0357}">
      <dgm:prSet phldrT="[文本]"/>
      <dgm:spPr>
        <a:solidFill>
          <a:srgbClr val="FFC000"/>
        </a:solidFill>
      </dgm:spPr>
      <dgm:t>
        <a:bodyPr/>
        <a:lstStyle/>
        <a:p>
          <a:r>
            <a:rPr lang="en-US" altLang="zh-CN" dirty="0" err="1"/>
            <a:t>iDoc</a:t>
          </a:r>
          <a:r>
            <a:rPr lang="zh-Hans" altLang="en-US" dirty="0"/>
            <a:t>（文档管理）</a:t>
          </a:r>
          <a:endParaRPr lang="zh-CN" altLang="en-US" dirty="0"/>
        </a:p>
      </dgm:t>
    </dgm:pt>
    <dgm:pt modelId="{FD6F6F29-F65F-0C47-A6CF-E4CF0A8765CD}" type="parTrans" cxnId="{E08B75E3-653B-E145-A782-D71712593F3A}">
      <dgm:prSet/>
      <dgm:spPr/>
      <dgm:t>
        <a:bodyPr/>
        <a:lstStyle/>
        <a:p>
          <a:endParaRPr lang="zh-CN" altLang="en-US"/>
        </a:p>
      </dgm:t>
    </dgm:pt>
    <dgm:pt modelId="{7C913DDF-6F93-C347-B9EA-21555BC2CF1F}" type="sibTrans" cxnId="{E08B75E3-653B-E145-A782-D71712593F3A}">
      <dgm:prSet/>
      <dgm:spPr/>
      <dgm:t>
        <a:bodyPr/>
        <a:lstStyle/>
        <a:p>
          <a:endParaRPr lang="zh-CN" altLang="en-US"/>
        </a:p>
      </dgm:t>
    </dgm:pt>
    <dgm:pt modelId="{D7EE70BF-1E73-BD4D-A784-AA1AE41716A6}">
      <dgm:prSet phldrT="[文本]"/>
      <dgm:spPr>
        <a:solidFill>
          <a:schemeClr val="tx1">
            <a:lumMod val="50000"/>
          </a:schemeClr>
        </a:solidFill>
      </dgm:spPr>
      <dgm:t>
        <a:bodyPr/>
        <a:lstStyle/>
        <a:p>
          <a:r>
            <a:rPr lang="en-US" altLang="zh-CN" dirty="0" err="1"/>
            <a:t>iSalse</a:t>
          </a:r>
          <a:r>
            <a:rPr lang="zh-Hans" altLang="en-US" dirty="0"/>
            <a:t>（销售管理）</a:t>
          </a:r>
          <a:endParaRPr lang="zh-CN" altLang="en-US" dirty="0"/>
        </a:p>
      </dgm:t>
    </dgm:pt>
    <dgm:pt modelId="{B9D379BD-B971-ED48-863E-BC6685D5B7F1}" type="parTrans" cxnId="{089CB620-84C0-C24E-AD56-362B9D4D4AC5}">
      <dgm:prSet/>
      <dgm:spPr/>
      <dgm:t>
        <a:bodyPr/>
        <a:lstStyle/>
        <a:p>
          <a:endParaRPr lang="zh-CN" altLang="en-US"/>
        </a:p>
      </dgm:t>
    </dgm:pt>
    <dgm:pt modelId="{83860480-4D48-0C41-B2C0-C6A61346A2F3}" type="sibTrans" cxnId="{089CB620-84C0-C24E-AD56-362B9D4D4AC5}">
      <dgm:prSet/>
      <dgm:spPr>
        <a:solidFill>
          <a:schemeClr val="tx1">
            <a:lumMod val="50000"/>
          </a:schemeClr>
        </a:solidFill>
      </dgm:spPr>
      <dgm:t>
        <a:bodyPr/>
        <a:lstStyle/>
        <a:p>
          <a:endParaRPr lang="zh-CN" altLang="en-US"/>
        </a:p>
      </dgm:t>
    </dgm:pt>
    <dgm:pt modelId="{B20FA0A4-0514-2A45-9DA9-10D40333D993}">
      <dgm:prSet phldrT="[文本]" custT="1"/>
      <dgm:spPr>
        <a:solidFill>
          <a:schemeClr val="tx1">
            <a:lumMod val="50000"/>
          </a:schemeClr>
        </a:solidFill>
        <a:ln>
          <a:noFill/>
        </a:ln>
        <a:effectLst/>
        <a:scene3d>
          <a:camera prst="orthographicFront"/>
          <a:lightRig rig="flat" dir="t"/>
        </a:scene3d>
        <a:sp3d prstMaterial="dkEdge">
          <a:bevelT w="8200" h="38100"/>
        </a:sp3d>
      </dgm:spPr>
      <dgm:t>
        <a:bodyPr spcFirstLastPara="0" vert="horz" wrap="square" lIns="12700" tIns="12700" rIns="12700" bIns="12700" numCol="1" spcCol="1270" anchor="ctr" anchorCtr="0"/>
        <a:lstStyle/>
        <a:p>
          <a:pPr marL="0" lvl="0" indent="0" algn="ctr" defTabSz="444500">
            <a:lnSpc>
              <a:spcPct val="90000"/>
            </a:lnSpc>
            <a:spcBef>
              <a:spcPct val="0"/>
            </a:spcBef>
            <a:spcAft>
              <a:spcPct val="35000"/>
            </a:spcAft>
            <a:buNone/>
          </a:pPr>
          <a:r>
            <a:rPr lang="en-US" altLang="zh-CN" sz="1000" kern="1200" dirty="0" err="1">
              <a:solidFill>
                <a:prstClr val="black"/>
              </a:solidFill>
              <a:latin typeface="Century Gothic" panose="020B0502020202020204"/>
              <a:ea typeface="宋体" panose="02010600030101010101" pitchFamily="2" charset="-122"/>
              <a:cs typeface="+mn-cs"/>
            </a:rPr>
            <a:t>iTSP</a:t>
          </a:r>
          <a:r>
            <a:rPr lang="zh-Hans" altLang="en-US" sz="1000" kern="1200" dirty="0">
              <a:solidFill>
                <a:prstClr val="black"/>
              </a:solidFill>
              <a:latin typeface="Century Gothic" panose="020B0502020202020204"/>
              <a:ea typeface="宋体" panose="02010600030101010101" pitchFamily="2" charset="-122"/>
              <a:cs typeface="+mn-cs"/>
            </a:rPr>
            <a:t>（售后服务）</a:t>
          </a:r>
          <a:endParaRPr lang="zh-CN" altLang="en-US" sz="1000" kern="1200" dirty="0">
            <a:solidFill>
              <a:prstClr val="black"/>
            </a:solidFill>
            <a:latin typeface="Century Gothic" panose="020B0502020202020204"/>
            <a:ea typeface="宋体" panose="02010600030101010101" pitchFamily="2" charset="-122"/>
            <a:cs typeface="+mn-cs"/>
          </a:endParaRPr>
        </a:p>
      </dgm:t>
    </dgm:pt>
    <dgm:pt modelId="{65AECDA5-7DEB-6047-A3CE-6C443A1F30FD}" type="parTrans" cxnId="{C77899E5-9C72-E24D-98C8-E882C925F07A}">
      <dgm:prSet/>
      <dgm:spPr/>
      <dgm:t>
        <a:bodyPr/>
        <a:lstStyle/>
        <a:p>
          <a:endParaRPr lang="zh-CN" altLang="en-US"/>
        </a:p>
      </dgm:t>
    </dgm:pt>
    <dgm:pt modelId="{5EC5532A-9441-7B48-A9E4-C41033E85E4C}" type="sibTrans" cxnId="{C77899E5-9C72-E24D-98C8-E882C925F07A}">
      <dgm:prSet/>
      <dgm:spPr>
        <a:solidFill>
          <a:schemeClr val="tx1">
            <a:lumMod val="50000"/>
          </a:schemeClr>
        </a:solidFill>
      </dgm:spPr>
      <dgm:t>
        <a:bodyPr/>
        <a:lstStyle/>
        <a:p>
          <a:endParaRPr lang="zh-CN" altLang="en-US"/>
        </a:p>
      </dgm:t>
    </dgm:pt>
    <dgm:pt modelId="{FF90CAE6-53FA-D749-B66D-635794534E1B}">
      <dgm:prSet phldrT="[文本]" custT="1"/>
      <dgm:spPr>
        <a:solidFill>
          <a:schemeClr val="tx1">
            <a:lumMod val="50000"/>
          </a:schemeClr>
        </a:solidFill>
        <a:ln>
          <a:noFill/>
        </a:ln>
        <a:effectLst/>
        <a:scene3d>
          <a:camera prst="orthographicFront"/>
          <a:lightRig rig="flat" dir="t"/>
        </a:scene3d>
        <a:sp3d prstMaterial="dkEdge">
          <a:bevelT w="8200" h="38100"/>
        </a:sp3d>
      </dgm:spPr>
      <dgm:t>
        <a:bodyPr spcFirstLastPara="0" vert="horz" wrap="square" lIns="12700" tIns="12700" rIns="12700" bIns="12700" numCol="1" spcCol="1270" anchor="ctr" anchorCtr="0"/>
        <a:lstStyle/>
        <a:p>
          <a:pPr marL="0" lvl="0" indent="0" algn="ctr" defTabSz="444500">
            <a:lnSpc>
              <a:spcPct val="90000"/>
            </a:lnSpc>
            <a:spcBef>
              <a:spcPct val="0"/>
            </a:spcBef>
            <a:spcAft>
              <a:spcPct val="35000"/>
            </a:spcAft>
            <a:buNone/>
          </a:pPr>
          <a:r>
            <a:rPr lang="en-US" altLang="zh-CN" sz="1000" kern="1200" dirty="0" err="1">
              <a:solidFill>
                <a:prstClr val="black"/>
              </a:solidFill>
              <a:latin typeface="Century Gothic" panose="020B0502020202020204"/>
              <a:ea typeface="宋体" panose="02010600030101010101" pitchFamily="2" charset="-122"/>
              <a:cs typeface="+mn-cs"/>
            </a:rPr>
            <a:t>iChart</a:t>
          </a:r>
          <a:r>
            <a:rPr lang="zh-Hans" altLang="en-US" sz="1000" kern="1200" dirty="0">
              <a:solidFill>
                <a:prstClr val="black"/>
              </a:solidFill>
              <a:latin typeface="Century Gothic" panose="020B0502020202020204"/>
              <a:ea typeface="宋体" panose="02010600030101010101" pitchFamily="2" charset="-122"/>
              <a:cs typeface="+mn-cs"/>
            </a:rPr>
            <a:t>（数据可视化）</a:t>
          </a:r>
          <a:endParaRPr lang="zh-CN" altLang="en-US" sz="1000" kern="1200" dirty="0">
            <a:solidFill>
              <a:prstClr val="black"/>
            </a:solidFill>
            <a:latin typeface="Century Gothic" panose="020B0502020202020204"/>
            <a:ea typeface="宋体" panose="02010600030101010101" pitchFamily="2" charset="-122"/>
            <a:cs typeface="+mn-cs"/>
          </a:endParaRPr>
        </a:p>
      </dgm:t>
    </dgm:pt>
    <dgm:pt modelId="{703661F6-FDD1-C642-8F17-0DD15FA11D08}" type="parTrans" cxnId="{DAA3CDC8-9877-DC48-89B7-0E5B1C3C180B}">
      <dgm:prSet/>
      <dgm:spPr/>
      <dgm:t>
        <a:bodyPr/>
        <a:lstStyle/>
        <a:p>
          <a:endParaRPr lang="zh-CN" altLang="en-US"/>
        </a:p>
      </dgm:t>
    </dgm:pt>
    <dgm:pt modelId="{D97EAA33-5AEC-E640-ADFC-67695EBECAAC}" type="sibTrans" cxnId="{DAA3CDC8-9877-DC48-89B7-0E5B1C3C180B}">
      <dgm:prSet/>
      <dgm:spPr>
        <a:solidFill>
          <a:schemeClr val="tx1">
            <a:lumMod val="50000"/>
          </a:schemeClr>
        </a:solidFill>
      </dgm:spPr>
      <dgm:t>
        <a:bodyPr/>
        <a:lstStyle/>
        <a:p>
          <a:endParaRPr lang="zh-CN" altLang="en-US"/>
        </a:p>
      </dgm:t>
    </dgm:pt>
    <dgm:pt modelId="{D5667E47-94A3-834F-97FD-8B65427CF8FC}">
      <dgm:prSet phldrT="[文本]"/>
      <dgm:spPr>
        <a:solidFill>
          <a:schemeClr val="tx1">
            <a:lumMod val="50000"/>
          </a:schemeClr>
        </a:solidFill>
      </dgm:spPr>
      <dgm:t>
        <a:bodyPr/>
        <a:lstStyle/>
        <a:p>
          <a:r>
            <a:rPr lang="en-US" altLang="zh-CN" dirty="0" err="1"/>
            <a:t>iKnow</a:t>
          </a:r>
          <a:r>
            <a:rPr lang="zh-Hans" altLang="en-US" dirty="0"/>
            <a:t>（知识管理）</a:t>
          </a:r>
          <a:endParaRPr lang="zh-CN" altLang="en-US" dirty="0"/>
        </a:p>
      </dgm:t>
    </dgm:pt>
    <dgm:pt modelId="{2BE221B8-6591-F549-9BC4-562C1CCE9184}" type="parTrans" cxnId="{6EE49968-0BB4-B047-84BA-6DEA375A7A22}">
      <dgm:prSet/>
      <dgm:spPr/>
      <dgm:t>
        <a:bodyPr/>
        <a:lstStyle/>
        <a:p>
          <a:endParaRPr lang="zh-CN" altLang="en-US"/>
        </a:p>
      </dgm:t>
    </dgm:pt>
    <dgm:pt modelId="{22BC5E74-5600-7748-974C-C8CFF92994AC}" type="sibTrans" cxnId="{6EE49968-0BB4-B047-84BA-6DEA375A7A22}">
      <dgm:prSet/>
      <dgm:spPr>
        <a:solidFill>
          <a:schemeClr val="tx1">
            <a:lumMod val="50000"/>
          </a:schemeClr>
        </a:solidFill>
      </dgm:spPr>
      <dgm:t>
        <a:bodyPr/>
        <a:lstStyle/>
        <a:p>
          <a:endParaRPr lang="zh-CN" altLang="en-US"/>
        </a:p>
      </dgm:t>
    </dgm:pt>
    <dgm:pt modelId="{515E3E8D-DEAE-1047-931F-F75C2726688C}">
      <dgm:prSet phldrT="[文本]" custT="1"/>
      <dgm:spPr>
        <a:solidFill>
          <a:schemeClr val="tx1">
            <a:lumMod val="50000"/>
          </a:schemeClr>
        </a:solidFill>
        <a:ln>
          <a:noFill/>
        </a:ln>
        <a:effectLst/>
        <a:scene3d>
          <a:camera prst="orthographicFront"/>
          <a:lightRig rig="flat" dir="t"/>
        </a:scene3d>
        <a:sp3d prstMaterial="dkEdge">
          <a:bevelT w="8200" h="38100"/>
        </a:sp3d>
      </dgm:spPr>
      <dgm:t>
        <a:bodyPr spcFirstLastPara="0" vert="horz" wrap="square" lIns="12700" tIns="12700" rIns="12700" bIns="12700" numCol="1" spcCol="1270" anchor="ctr" anchorCtr="0"/>
        <a:lstStyle/>
        <a:p>
          <a:r>
            <a:rPr lang="en-US" altLang="zh-CN" sz="1000" kern="1200" dirty="0" err="1">
              <a:solidFill>
                <a:prstClr val="black"/>
              </a:solidFill>
              <a:latin typeface="Century Gothic" panose="020B0502020202020204"/>
              <a:ea typeface="宋体" panose="02010600030101010101" pitchFamily="2" charset="-122"/>
              <a:cs typeface="+mn-cs"/>
            </a:rPr>
            <a:t>iData</a:t>
          </a:r>
          <a:r>
            <a:rPr lang="zh-Hans" altLang="en-US" sz="1000" kern="1200" dirty="0"/>
            <a:t>（大数据处理）</a:t>
          </a:r>
          <a:endParaRPr lang="zh-CN" altLang="en-US" sz="1000" kern="1200" dirty="0"/>
        </a:p>
      </dgm:t>
    </dgm:pt>
    <dgm:pt modelId="{C8EFB942-AE45-EE40-84E3-7DC7D97A69C4}" type="parTrans" cxnId="{0B288C5F-7152-B74F-9A9A-0EF21265B390}">
      <dgm:prSet/>
      <dgm:spPr/>
      <dgm:t>
        <a:bodyPr/>
        <a:lstStyle/>
        <a:p>
          <a:endParaRPr lang="zh-CN" altLang="en-US"/>
        </a:p>
      </dgm:t>
    </dgm:pt>
    <dgm:pt modelId="{A7A9AE14-B3F3-9A43-8511-3155BF80598B}" type="sibTrans" cxnId="{0B288C5F-7152-B74F-9A9A-0EF21265B390}">
      <dgm:prSet/>
      <dgm:spPr>
        <a:solidFill>
          <a:schemeClr val="tx1">
            <a:lumMod val="50000"/>
          </a:schemeClr>
        </a:solidFill>
      </dgm:spPr>
      <dgm:t>
        <a:bodyPr/>
        <a:lstStyle/>
        <a:p>
          <a:endParaRPr lang="zh-CN" altLang="en-US"/>
        </a:p>
      </dgm:t>
    </dgm:pt>
    <dgm:pt modelId="{25D09C4F-0CCF-1247-9D84-4CB47EEA62F6}">
      <dgm:prSet phldrT="[文本]"/>
      <dgm:spPr>
        <a:solidFill>
          <a:schemeClr val="tx1">
            <a:lumMod val="50000"/>
          </a:schemeClr>
        </a:solidFill>
      </dgm:spPr>
      <dgm:t>
        <a:bodyPr/>
        <a:lstStyle/>
        <a:p>
          <a:r>
            <a:rPr lang="en-US" altLang="zh-CN" dirty="0" err="1"/>
            <a:t>iBus</a:t>
          </a:r>
          <a:r>
            <a:rPr lang="zh-Hans" altLang="en-US" dirty="0"/>
            <a:t>（服务总线）</a:t>
          </a:r>
          <a:endParaRPr lang="zh-CN" altLang="en-US" dirty="0"/>
        </a:p>
      </dgm:t>
    </dgm:pt>
    <dgm:pt modelId="{A9158341-6F3D-A248-90FC-381DD6A06AA3}" type="parTrans" cxnId="{C94C3129-4D33-3346-8D64-7D98CBC6F558}">
      <dgm:prSet/>
      <dgm:spPr/>
      <dgm:t>
        <a:bodyPr/>
        <a:lstStyle/>
        <a:p>
          <a:endParaRPr lang="zh-CN" altLang="en-US"/>
        </a:p>
      </dgm:t>
    </dgm:pt>
    <dgm:pt modelId="{8F5FEF07-5DFF-AC4E-9F55-871853B9F007}" type="sibTrans" cxnId="{C94C3129-4D33-3346-8D64-7D98CBC6F558}">
      <dgm:prSet/>
      <dgm:spPr>
        <a:solidFill>
          <a:schemeClr val="tx1">
            <a:lumMod val="50000"/>
          </a:schemeClr>
        </a:solidFill>
      </dgm:spPr>
      <dgm:t>
        <a:bodyPr/>
        <a:lstStyle/>
        <a:p>
          <a:endParaRPr lang="zh-CN" altLang="en-US"/>
        </a:p>
      </dgm:t>
    </dgm:pt>
    <dgm:pt modelId="{8986C49A-B5D0-4244-97B7-CE818F2793A0}">
      <dgm:prSet phldrT="[文本]"/>
      <dgm:spPr>
        <a:solidFill>
          <a:schemeClr val="tx1">
            <a:lumMod val="50000"/>
          </a:schemeClr>
        </a:solidFill>
        <a:ln>
          <a:noFill/>
        </a:ln>
        <a:effectLst/>
        <a:scene3d>
          <a:camera prst="orthographicFront"/>
          <a:lightRig rig="flat" dir="t"/>
        </a:scene3d>
        <a:sp3d prstMaterial="dkEdge">
          <a:bevelT w="8200" h="38100"/>
        </a:sp3d>
      </dgm:spPr>
      <dgm:t>
        <a:bodyPr spcFirstLastPara="0" vert="horz" wrap="square" lIns="12700" tIns="12700" rIns="12700" bIns="12700" numCol="1" spcCol="1270" anchor="ctr" anchorCtr="0"/>
        <a:lstStyle/>
        <a:p>
          <a:r>
            <a:rPr lang="en-US" altLang="zh-CN" dirty="0" err="1"/>
            <a:t>iSSO</a:t>
          </a:r>
          <a:r>
            <a:rPr lang="zh-Hans" altLang="en-US" dirty="0"/>
            <a:t>（多位组织管理）</a:t>
          </a:r>
          <a:endParaRPr lang="zh-CN" altLang="en-US" dirty="0"/>
        </a:p>
      </dgm:t>
    </dgm:pt>
    <dgm:pt modelId="{2FC1D313-B56D-F549-973C-AD2108B17280}" type="parTrans" cxnId="{6EE755CC-19C6-CD4E-8676-6EAC0CD72243}">
      <dgm:prSet/>
      <dgm:spPr/>
      <dgm:t>
        <a:bodyPr/>
        <a:lstStyle/>
        <a:p>
          <a:endParaRPr lang="zh-CN" altLang="en-US"/>
        </a:p>
      </dgm:t>
    </dgm:pt>
    <dgm:pt modelId="{4BFE9DCE-1BB1-9445-93F3-6E0E804E7F0A}" type="sibTrans" cxnId="{6EE755CC-19C6-CD4E-8676-6EAC0CD72243}">
      <dgm:prSet/>
      <dgm:spPr>
        <a:solidFill>
          <a:schemeClr val="tx1">
            <a:lumMod val="50000"/>
          </a:schemeClr>
        </a:solidFill>
      </dgm:spPr>
      <dgm:t>
        <a:bodyPr/>
        <a:lstStyle/>
        <a:p>
          <a:endParaRPr lang="zh-CN" altLang="en-US"/>
        </a:p>
      </dgm:t>
    </dgm:pt>
    <dgm:pt modelId="{2851EDBA-FF91-074B-AC8C-FF95C2B7F635}">
      <dgm:prSet phldrT="[文本]" custT="1"/>
      <dgm:spPr>
        <a:solidFill>
          <a:schemeClr val="tx1">
            <a:lumMod val="50000"/>
          </a:schemeClr>
        </a:solidFill>
        <a:ln>
          <a:noFill/>
        </a:ln>
        <a:effectLst/>
        <a:scene3d>
          <a:camera prst="orthographicFront"/>
          <a:lightRig rig="flat" dir="t"/>
        </a:scene3d>
        <a:sp3d prstMaterial="dkEdge">
          <a:bevelT w="8200" h="38100"/>
        </a:sp3d>
      </dgm:spPr>
      <dgm:t>
        <a:bodyPr spcFirstLastPara="0" vert="horz" wrap="square" lIns="12700" tIns="12700" rIns="12700" bIns="12700" numCol="1" spcCol="1270" anchor="ctr" anchorCtr="0"/>
        <a:lstStyle/>
        <a:p>
          <a:pPr marL="0" lvl="0" indent="0" algn="ctr" defTabSz="444500">
            <a:lnSpc>
              <a:spcPct val="90000"/>
            </a:lnSpc>
            <a:spcBef>
              <a:spcPct val="0"/>
            </a:spcBef>
            <a:spcAft>
              <a:spcPct val="35000"/>
            </a:spcAft>
            <a:buNone/>
          </a:pPr>
          <a:r>
            <a:rPr lang="en-US" altLang="zh-CN" sz="1000" kern="1200" dirty="0" err="1">
              <a:solidFill>
                <a:prstClr val="black"/>
              </a:solidFill>
              <a:latin typeface="Century Gothic" panose="020B0502020202020204"/>
              <a:ea typeface="宋体" panose="02010600030101010101" pitchFamily="2" charset="-122"/>
              <a:cs typeface="+mn-cs"/>
            </a:rPr>
            <a:t>iBox</a:t>
          </a:r>
          <a:r>
            <a:rPr lang="zh-Hans" altLang="en-US" sz="1000" kern="1200" dirty="0">
              <a:solidFill>
                <a:prstClr val="black"/>
              </a:solidFill>
              <a:latin typeface="Century Gothic" panose="020B0502020202020204"/>
              <a:ea typeface="宋体" panose="02010600030101010101" pitchFamily="2" charset="-122"/>
              <a:cs typeface="+mn-cs"/>
            </a:rPr>
            <a:t>（私有云盘）</a:t>
          </a:r>
          <a:endParaRPr lang="zh-CN" altLang="en-US" sz="1000" kern="1200" dirty="0">
            <a:solidFill>
              <a:prstClr val="black"/>
            </a:solidFill>
            <a:latin typeface="Century Gothic" panose="020B0502020202020204"/>
            <a:ea typeface="宋体" panose="02010600030101010101" pitchFamily="2" charset="-122"/>
            <a:cs typeface="+mn-cs"/>
          </a:endParaRPr>
        </a:p>
      </dgm:t>
    </dgm:pt>
    <dgm:pt modelId="{DF82097D-A26F-6142-9B88-81B3FACB0437}" type="parTrans" cxnId="{5715BED9-564E-7049-BA4C-C41FA642F235}">
      <dgm:prSet/>
      <dgm:spPr/>
      <dgm:t>
        <a:bodyPr/>
        <a:lstStyle/>
        <a:p>
          <a:endParaRPr lang="zh-CN" altLang="en-US"/>
        </a:p>
      </dgm:t>
    </dgm:pt>
    <dgm:pt modelId="{8B9BA872-1A06-264D-BE1E-86F260A15907}" type="sibTrans" cxnId="{5715BED9-564E-7049-BA4C-C41FA642F235}">
      <dgm:prSet/>
      <dgm:spPr>
        <a:solidFill>
          <a:schemeClr val="tx1">
            <a:lumMod val="50000"/>
          </a:schemeClr>
        </a:solidFill>
      </dgm:spPr>
      <dgm:t>
        <a:bodyPr/>
        <a:lstStyle/>
        <a:p>
          <a:endParaRPr lang="zh-CN" altLang="en-US"/>
        </a:p>
      </dgm:t>
    </dgm:pt>
    <dgm:pt modelId="{4CA96CE2-FDE4-B747-943A-ECD2A0B8DBC7}">
      <dgm:prSet phldrT="[文本]" custT="1"/>
      <dgm:spPr>
        <a:solidFill>
          <a:schemeClr val="tx1">
            <a:lumMod val="50000"/>
          </a:schemeClr>
        </a:solidFill>
        <a:ln>
          <a:noFill/>
        </a:ln>
        <a:effectLst/>
        <a:scene3d>
          <a:camera prst="orthographicFront"/>
          <a:lightRig rig="flat" dir="t"/>
        </a:scene3d>
        <a:sp3d prstMaterial="dkEdge">
          <a:bevelT w="8200" h="38100"/>
        </a:sp3d>
      </dgm:spPr>
      <dgm:t>
        <a:bodyPr spcFirstLastPara="0" vert="horz" wrap="square" lIns="12700" tIns="12700" rIns="12700" bIns="12700" numCol="1" spcCol="1270" anchor="ctr" anchorCtr="0"/>
        <a:lstStyle/>
        <a:p>
          <a:r>
            <a:rPr lang="en-US" altLang="zh-CN" sz="1000" kern="1200" dirty="0" err="1"/>
            <a:t>iAI</a:t>
          </a:r>
          <a:r>
            <a:rPr lang="zh-Hans" altLang="en-US" sz="1000" kern="1200" dirty="0"/>
            <a:t>（</a:t>
          </a:r>
          <a:r>
            <a:rPr lang="zh-Hans" altLang="en-US" sz="1000" kern="1200" dirty="0">
              <a:solidFill>
                <a:prstClr val="black"/>
              </a:solidFill>
              <a:latin typeface="Century Gothic" panose="020B0502020202020204"/>
              <a:ea typeface="宋体" panose="02010600030101010101" pitchFamily="2" charset="-122"/>
              <a:cs typeface="+mn-cs"/>
            </a:rPr>
            <a:t>智能机器人</a:t>
          </a:r>
          <a:r>
            <a:rPr lang="zh-Hans" altLang="en-US" sz="1000" kern="1200" dirty="0"/>
            <a:t>）</a:t>
          </a:r>
          <a:endParaRPr lang="zh-CN" altLang="en-US" sz="1000" kern="1200" dirty="0"/>
        </a:p>
      </dgm:t>
    </dgm:pt>
    <dgm:pt modelId="{3CCBB515-F140-8849-A673-CD45B2311A07}" type="parTrans" cxnId="{703C0553-AC17-AC4B-A347-3673DE630DC9}">
      <dgm:prSet/>
      <dgm:spPr/>
      <dgm:t>
        <a:bodyPr/>
        <a:lstStyle/>
        <a:p>
          <a:endParaRPr lang="zh-CN" altLang="en-US"/>
        </a:p>
      </dgm:t>
    </dgm:pt>
    <dgm:pt modelId="{51377AD6-BD0B-A24C-B96F-1FFE520D4525}" type="sibTrans" cxnId="{703C0553-AC17-AC4B-A347-3673DE630DC9}">
      <dgm:prSet/>
      <dgm:spPr>
        <a:solidFill>
          <a:schemeClr val="tx1">
            <a:lumMod val="50000"/>
          </a:schemeClr>
        </a:solidFill>
      </dgm:spPr>
      <dgm:t>
        <a:bodyPr/>
        <a:lstStyle/>
        <a:p>
          <a:endParaRPr lang="zh-CN" altLang="en-US"/>
        </a:p>
      </dgm:t>
    </dgm:pt>
    <dgm:pt modelId="{92771CB0-9290-6F43-AAE5-162CC8097283}">
      <dgm:prSet phldrT="[文本]"/>
      <dgm:spPr>
        <a:solidFill>
          <a:schemeClr val="tx1">
            <a:lumMod val="50000"/>
          </a:schemeClr>
        </a:solidFill>
      </dgm:spPr>
      <dgm:t>
        <a:bodyPr/>
        <a:lstStyle/>
        <a:p>
          <a:r>
            <a:rPr lang="en-US" altLang="zh-CN" dirty="0" err="1"/>
            <a:t>iGate</a:t>
          </a:r>
          <a:r>
            <a:rPr lang="zh-Hans" altLang="en-US" dirty="0"/>
            <a:t>（</a:t>
          </a:r>
          <a:r>
            <a:rPr lang="en-US" altLang="zh-Hans" dirty="0"/>
            <a:t>API</a:t>
          </a:r>
          <a:r>
            <a:rPr lang="zh-Hans" altLang="en-US" dirty="0"/>
            <a:t>网关）</a:t>
          </a:r>
          <a:endParaRPr lang="zh-CN" altLang="en-US" dirty="0"/>
        </a:p>
      </dgm:t>
    </dgm:pt>
    <dgm:pt modelId="{72987D5B-955B-A041-8AAA-E8254F27538C}" type="parTrans" cxnId="{80679085-1E8A-E740-8F96-2E35FC715234}">
      <dgm:prSet/>
      <dgm:spPr/>
      <dgm:t>
        <a:bodyPr/>
        <a:lstStyle/>
        <a:p>
          <a:endParaRPr lang="zh-CN" altLang="en-US"/>
        </a:p>
      </dgm:t>
    </dgm:pt>
    <dgm:pt modelId="{7599FBC5-C9E1-7D40-97BF-F1956DB6ABFB}" type="sibTrans" cxnId="{80679085-1E8A-E740-8F96-2E35FC715234}">
      <dgm:prSet/>
      <dgm:spPr>
        <a:solidFill>
          <a:schemeClr val="tx1">
            <a:lumMod val="50000"/>
          </a:schemeClr>
        </a:solidFill>
      </dgm:spPr>
      <dgm:t>
        <a:bodyPr/>
        <a:lstStyle/>
        <a:p>
          <a:endParaRPr lang="zh-CN" altLang="en-US"/>
        </a:p>
      </dgm:t>
    </dgm:pt>
    <dgm:pt modelId="{DB66B5B0-FDCA-5D40-8DD2-C45B6E02D9EA}">
      <dgm:prSet phldrT="[文本]"/>
      <dgm:spPr>
        <a:solidFill>
          <a:schemeClr val="tx1">
            <a:lumMod val="50000"/>
          </a:schemeClr>
        </a:solidFill>
      </dgm:spPr>
      <dgm:t>
        <a:bodyPr/>
        <a:lstStyle/>
        <a:p>
          <a:r>
            <a:rPr lang="en-US" altLang="zh-CN" dirty="0" err="1"/>
            <a:t>iAAS</a:t>
          </a:r>
          <a:r>
            <a:rPr lang="zh-Hans" altLang="en-US" dirty="0"/>
            <a:t>（基础架构）</a:t>
          </a:r>
          <a:endParaRPr lang="zh-CN" altLang="en-US" dirty="0"/>
        </a:p>
      </dgm:t>
    </dgm:pt>
    <dgm:pt modelId="{F280F34B-6DC3-2E4C-A663-C686CD287548}" type="parTrans" cxnId="{7E468D09-7748-CF43-AD8A-954B0034D250}">
      <dgm:prSet/>
      <dgm:spPr/>
      <dgm:t>
        <a:bodyPr/>
        <a:lstStyle/>
        <a:p>
          <a:endParaRPr lang="zh-CN" altLang="en-US"/>
        </a:p>
      </dgm:t>
    </dgm:pt>
    <dgm:pt modelId="{1F2EE5C1-C239-094F-929C-0F06B4B306E5}" type="sibTrans" cxnId="{7E468D09-7748-CF43-AD8A-954B0034D250}">
      <dgm:prSet/>
      <dgm:spPr>
        <a:solidFill>
          <a:schemeClr val="tx1">
            <a:lumMod val="50000"/>
          </a:schemeClr>
        </a:solidFill>
      </dgm:spPr>
      <dgm:t>
        <a:bodyPr/>
        <a:lstStyle/>
        <a:p>
          <a:endParaRPr lang="zh-CN" altLang="en-US"/>
        </a:p>
      </dgm:t>
    </dgm:pt>
    <dgm:pt modelId="{8D06EDEA-4745-BA4F-A428-601E1E6D6F82}">
      <dgm:prSet phldrT="[文本]"/>
      <dgm:spPr>
        <a:solidFill>
          <a:schemeClr val="tx1">
            <a:lumMod val="50000"/>
          </a:schemeClr>
        </a:solidFill>
      </dgm:spPr>
      <dgm:t>
        <a:bodyPr/>
        <a:lstStyle/>
        <a:p>
          <a:r>
            <a:rPr lang="en-US" altLang="zh-CN" dirty="0" err="1"/>
            <a:t>iWeb</a:t>
          </a:r>
          <a:r>
            <a:rPr lang="zh-Hans" altLang="en-US" dirty="0"/>
            <a:t>（外网门户）</a:t>
          </a:r>
          <a:endParaRPr lang="zh-CN" altLang="en-US" dirty="0"/>
        </a:p>
      </dgm:t>
    </dgm:pt>
    <dgm:pt modelId="{52F9F2D1-F492-7743-B883-F4029884B74B}" type="parTrans" cxnId="{32430FD9-C1FA-CA4D-BD4A-1FC0967C91AE}">
      <dgm:prSet/>
      <dgm:spPr/>
      <dgm:t>
        <a:bodyPr/>
        <a:lstStyle/>
        <a:p>
          <a:endParaRPr lang="zh-CN" altLang="en-US"/>
        </a:p>
      </dgm:t>
    </dgm:pt>
    <dgm:pt modelId="{3834CC50-0E83-9145-9FE1-9FCFE7A57C83}" type="sibTrans" cxnId="{32430FD9-C1FA-CA4D-BD4A-1FC0967C91AE}">
      <dgm:prSet/>
      <dgm:spPr>
        <a:solidFill>
          <a:schemeClr val="tx1">
            <a:lumMod val="50000"/>
          </a:schemeClr>
        </a:solidFill>
      </dgm:spPr>
      <dgm:t>
        <a:bodyPr/>
        <a:lstStyle/>
        <a:p>
          <a:endParaRPr lang="zh-CN" altLang="en-US"/>
        </a:p>
      </dgm:t>
    </dgm:pt>
    <dgm:pt modelId="{87F6A801-5249-0740-B7A4-A882E797F547}">
      <dgm:prSet phldrT="[文本]"/>
      <dgm:spPr>
        <a:solidFill>
          <a:schemeClr val="tx1">
            <a:lumMod val="50000"/>
          </a:schemeClr>
        </a:solidFill>
      </dgm:spPr>
      <dgm:t>
        <a:bodyPr/>
        <a:lstStyle/>
        <a:p>
          <a:r>
            <a:rPr lang="en-US" altLang="zh-CN" dirty="0" err="1"/>
            <a:t>iBPM</a:t>
          </a:r>
          <a:r>
            <a:rPr lang="zh-Hans" altLang="en-US" dirty="0"/>
            <a:t>（流程审批）</a:t>
          </a:r>
          <a:endParaRPr lang="zh-CN" altLang="en-US" dirty="0"/>
        </a:p>
      </dgm:t>
    </dgm:pt>
    <dgm:pt modelId="{7A40A346-F296-5042-A2EC-738D803A4F41}" type="parTrans" cxnId="{C80DFCB4-F2C3-0842-8517-02D07BF136AD}">
      <dgm:prSet/>
      <dgm:spPr/>
      <dgm:t>
        <a:bodyPr/>
        <a:lstStyle/>
        <a:p>
          <a:endParaRPr lang="zh-CN" altLang="en-US"/>
        </a:p>
      </dgm:t>
    </dgm:pt>
    <dgm:pt modelId="{50BEA0A7-6582-EC47-AE45-5D33948E9319}" type="sibTrans" cxnId="{C80DFCB4-F2C3-0842-8517-02D07BF136AD}">
      <dgm:prSet/>
      <dgm:spPr>
        <a:solidFill>
          <a:schemeClr val="tx1">
            <a:lumMod val="50000"/>
          </a:schemeClr>
        </a:solidFill>
      </dgm:spPr>
      <dgm:t>
        <a:bodyPr/>
        <a:lstStyle/>
        <a:p>
          <a:endParaRPr lang="zh-CN" altLang="en-US"/>
        </a:p>
      </dgm:t>
    </dgm:pt>
    <dgm:pt modelId="{E5F9870F-2FD6-8C42-ACCE-1FE41DDE1657}" type="pres">
      <dgm:prSet presAssocID="{D53F9F2D-D079-5D42-AC77-91C8A40193B5}" presName="cycle" presStyleCnt="0">
        <dgm:presLayoutVars>
          <dgm:dir/>
          <dgm:resizeHandles val="exact"/>
        </dgm:presLayoutVars>
      </dgm:prSet>
      <dgm:spPr/>
    </dgm:pt>
    <dgm:pt modelId="{0DEBD25D-A18C-0D49-A3EC-38A5678AA77A}" type="pres">
      <dgm:prSet presAssocID="{F0531F7D-C205-D941-BA6C-2DF96A2E2FCC}" presName="node" presStyleLbl="node1" presStyleIdx="0" presStyleCnt="15">
        <dgm:presLayoutVars>
          <dgm:bulletEnabled val="1"/>
        </dgm:presLayoutVars>
      </dgm:prSet>
      <dgm:spPr/>
    </dgm:pt>
    <dgm:pt modelId="{2E434D90-0D36-CD4D-8BFD-54836B9AB672}" type="pres">
      <dgm:prSet presAssocID="{CBB96ECD-79DF-0744-88B3-641839EBA785}" presName="sibTrans" presStyleLbl="sibTrans2D1" presStyleIdx="0" presStyleCnt="15"/>
      <dgm:spPr/>
    </dgm:pt>
    <dgm:pt modelId="{6EAB950D-E7A4-4F4D-A8BB-70C134547B96}" type="pres">
      <dgm:prSet presAssocID="{CBB96ECD-79DF-0744-88B3-641839EBA785}" presName="connectorText" presStyleLbl="sibTrans2D1" presStyleIdx="0" presStyleCnt="15"/>
      <dgm:spPr/>
    </dgm:pt>
    <dgm:pt modelId="{5C7069F0-DE12-4240-9E9E-36DCF44AA6A3}" type="pres">
      <dgm:prSet presAssocID="{8D06EDEA-4745-BA4F-A428-601E1E6D6F82}" presName="node" presStyleLbl="node1" presStyleIdx="1" presStyleCnt="15">
        <dgm:presLayoutVars>
          <dgm:bulletEnabled val="1"/>
        </dgm:presLayoutVars>
      </dgm:prSet>
      <dgm:spPr/>
    </dgm:pt>
    <dgm:pt modelId="{BFB7A5BE-7B97-3344-9D2B-BA304A76CAF6}" type="pres">
      <dgm:prSet presAssocID="{3834CC50-0E83-9145-9FE1-9FCFE7A57C83}" presName="sibTrans" presStyleLbl="sibTrans2D1" presStyleIdx="1" presStyleCnt="15"/>
      <dgm:spPr/>
    </dgm:pt>
    <dgm:pt modelId="{1C88B1EC-2A7F-8F4F-95D1-81A866162885}" type="pres">
      <dgm:prSet presAssocID="{3834CC50-0E83-9145-9FE1-9FCFE7A57C83}" presName="connectorText" presStyleLbl="sibTrans2D1" presStyleIdx="1" presStyleCnt="15"/>
      <dgm:spPr/>
    </dgm:pt>
    <dgm:pt modelId="{83863F6E-1D80-2D45-AE34-6F6BC0A33BD5}" type="pres">
      <dgm:prSet presAssocID="{50A7DDB8-6DD0-AD44-828B-081772FB0357}" presName="node" presStyleLbl="node1" presStyleIdx="2" presStyleCnt="15">
        <dgm:presLayoutVars>
          <dgm:bulletEnabled val="1"/>
        </dgm:presLayoutVars>
      </dgm:prSet>
      <dgm:spPr/>
    </dgm:pt>
    <dgm:pt modelId="{85F04517-60E9-D34F-B7DC-AEA63CF020A9}" type="pres">
      <dgm:prSet presAssocID="{7C913DDF-6F93-C347-B9EA-21555BC2CF1F}" presName="sibTrans" presStyleLbl="sibTrans2D1" presStyleIdx="2" presStyleCnt="15"/>
      <dgm:spPr/>
    </dgm:pt>
    <dgm:pt modelId="{2B43DCD5-5EA6-184E-A1D2-A7BF56446BFC}" type="pres">
      <dgm:prSet presAssocID="{7C913DDF-6F93-C347-B9EA-21555BC2CF1F}" presName="connectorText" presStyleLbl="sibTrans2D1" presStyleIdx="2" presStyleCnt="15"/>
      <dgm:spPr/>
    </dgm:pt>
    <dgm:pt modelId="{D0F297C1-BD41-D441-817F-A0748C4E74F4}" type="pres">
      <dgm:prSet presAssocID="{D7EE70BF-1E73-BD4D-A784-AA1AE41716A6}" presName="node" presStyleLbl="node1" presStyleIdx="3" presStyleCnt="15">
        <dgm:presLayoutVars>
          <dgm:bulletEnabled val="1"/>
        </dgm:presLayoutVars>
      </dgm:prSet>
      <dgm:spPr/>
    </dgm:pt>
    <dgm:pt modelId="{9A6875D1-36C3-1D48-A349-175D5CB54F2D}" type="pres">
      <dgm:prSet presAssocID="{83860480-4D48-0C41-B2C0-C6A61346A2F3}" presName="sibTrans" presStyleLbl="sibTrans2D1" presStyleIdx="3" presStyleCnt="15"/>
      <dgm:spPr/>
    </dgm:pt>
    <dgm:pt modelId="{D1A63F52-6194-D34B-B7B7-172B173E7623}" type="pres">
      <dgm:prSet presAssocID="{83860480-4D48-0C41-B2C0-C6A61346A2F3}" presName="connectorText" presStyleLbl="sibTrans2D1" presStyleIdx="3" presStyleCnt="15"/>
      <dgm:spPr/>
    </dgm:pt>
    <dgm:pt modelId="{72BBBBA8-4523-D445-9DF6-467636D3630E}" type="pres">
      <dgm:prSet presAssocID="{B20FA0A4-0514-2A45-9DA9-10D40333D993}" presName="node" presStyleLbl="node1" presStyleIdx="4" presStyleCnt="15">
        <dgm:presLayoutVars>
          <dgm:bulletEnabled val="1"/>
        </dgm:presLayoutVars>
      </dgm:prSet>
      <dgm:spPr>
        <a:xfrm>
          <a:off x="7229551" y="3267629"/>
          <a:ext cx="819112" cy="819112"/>
        </a:xfrm>
        <a:prstGeom prst="ellipse">
          <a:avLst/>
        </a:prstGeom>
      </dgm:spPr>
    </dgm:pt>
    <dgm:pt modelId="{BDC85FCC-0BF3-ED43-A1BA-7370D9EFE2FB}" type="pres">
      <dgm:prSet presAssocID="{5EC5532A-9441-7B48-A9E4-C41033E85E4C}" presName="sibTrans" presStyleLbl="sibTrans2D1" presStyleIdx="4" presStyleCnt="15"/>
      <dgm:spPr/>
    </dgm:pt>
    <dgm:pt modelId="{34713C55-00C2-0445-9247-0FE280248F24}" type="pres">
      <dgm:prSet presAssocID="{5EC5532A-9441-7B48-A9E4-C41033E85E4C}" presName="connectorText" presStyleLbl="sibTrans2D1" presStyleIdx="4" presStyleCnt="15"/>
      <dgm:spPr/>
    </dgm:pt>
    <dgm:pt modelId="{F90E77DF-9BF3-0247-B4D3-20059C9D8C41}" type="pres">
      <dgm:prSet presAssocID="{FF90CAE6-53FA-D749-B66D-635794534E1B}" presName="node" presStyleLbl="node1" presStyleIdx="5" presStyleCnt="15">
        <dgm:presLayoutVars>
          <dgm:bulletEnabled val="1"/>
        </dgm:presLayoutVars>
      </dgm:prSet>
      <dgm:spPr>
        <a:xfrm>
          <a:off x="6849676" y="4436762"/>
          <a:ext cx="819112" cy="819112"/>
        </a:xfrm>
        <a:prstGeom prst="ellipse">
          <a:avLst/>
        </a:prstGeom>
      </dgm:spPr>
    </dgm:pt>
    <dgm:pt modelId="{7E65E0D6-7908-754B-933C-6295F1A54340}" type="pres">
      <dgm:prSet presAssocID="{D97EAA33-5AEC-E640-ADFC-67695EBECAAC}" presName="sibTrans" presStyleLbl="sibTrans2D1" presStyleIdx="5" presStyleCnt="15"/>
      <dgm:spPr/>
    </dgm:pt>
    <dgm:pt modelId="{BB21F888-8F7C-F745-8952-D601EC1B8013}" type="pres">
      <dgm:prSet presAssocID="{D97EAA33-5AEC-E640-ADFC-67695EBECAAC}" presName="connectorText" presStyleLbl="sibTrans2D1" presStyleIdx="5" presStyleCnt="15"/>
      <dgm:spPr/>
    </dgm:pt>
    <dgm:pt modelId="{4C962287-692C-7749-9B55-C3EF8AB7532C}" type="pres">
      <dgm:prSet presAssocID="{D5667E47-94A3-834F-97FD-8B65427CF8FC}" presName="node" presStyleLbl="node1" presStyleIdx="6" presStyleCnt="15">
        <dgm:presLayoutVars>
          <dgm:bulletEnabled val="1"/>
        </dgm:presLayoutVars>
      </dgm:prSet>
      <dgm:spPr/>
    </dgm:pt>
    <dgm:pt modelId="{91C7ED91-8F34-AD4C-80BF-B82CD7942D17}" type="pres">
      <dgm:prSet presAssocID="{22BC5E74-5600-7748-974C-C8CFF92994AC}" presName="sibTrans" presStyleLbl="sibTrans2D1" presStyleIdx="6" presStyleCnt="15"/>
      <dgm:spPr/>
    </dgm:pt>
    <dgm:pt modelId="{02ED5079-16FA-C048-93F9-1A82D3466475}" type="pres">
      <dgm:prSet presAssocID="{22BC5E74-5600-7748-974C-C8CFF92994AC}" presName="connectorText" presStyleLbl="sibTrans2D1" presStyleIdx="6" presStyleCnt="15"/>
      <dgm:spPr/>
    </dgm:pt>
    <dgm:pt modelId="{822E1050-026A-3A48-81C5-8E0F9A18A105}" type="pres">
      <dgm:prSet presAssocID="{515E3E8D-DEAE-1047-931F-F75C2726688C}" presName="node" presStyleLbl="node1" presStyleIdx="7" presStyleCnt="15">
        <dgm:presLayoutVars>
          <dgm:bulletEnabled val="1"/>
        </dgm:presLayoutVars>
      </dgm:prSet>
      <dgm:spPr>
        <a:xfrm>
          <a:off x="4904093" y="5850311"/>
          <a:ext cx="819112" cy="819112"/>
        </a:xfrm>
        <a:prstGeom prst="ellipse">
          <a:avLst/>
        </a:prstGeom>
      </dgm:spPr>
    </dgm:pt>
    <dgm:pt modelId="{D42EED1E-77D9-2547-84B0-974846F68C57}" type="pres">
      <dgm:prSet presAssocID="{A7A9AE14-B3F3-9A43-8511-3155BF80598B}" presName="sibTrans" presStyleLbl="sibTrans2D1" presStyleIdx="7" presStyleCnt="15"/>
      <dgm:spPr/>
    </dgm:pt>
    <dgm:pt modelId="{8FFFDA2A-B641-A447-A18D-04090FDB4EEC}" type="pres">
      <dgm:prSet presAssocID="{A7A9AE14-B3F3-9A43-8511-3155BF80598B}" presName="connectorText" presStyleLbl="sibTrans2D1" presStyleIdx="7" presStyleCnt="15"/>
      <dgm:spPr/>
    </dgm:pt>
    <dgm:pt modelId="{99E62CDF-1745-B444-B5F5-55F6B8F47C99}" type="pres">
      <dgm:prSet presAssocID="{25D09C4F-0CCF-1247-9D84-4CB47EEA62F6}" presName="node" presStyleLbl="node1" presStyleIdx="8" presStyleCnt="15">
        <dgm:presLayoutVars>
          <dgm:bulletEnabled val="1"/>
        </dgm:presLayoutVars>
      </dgm:prSet>
      <dgm:spPr/>
    </dgm:pt>
    <dgm:pt modelId="{0A7C3427-DFC4-B84A-A1FA-F90BD036DD04}" type="pres">
      <dgm:prSet presAssocID="{8F5FEF07-5DFF-AC4E-9F55-871853B9F007}" presName="sibTrans" presStyleLbl="sibTrans2D1" presStyleIdx="8" presStyleCnt="15"/>
      <dgm:spPr/>
    </dgm:pt>
    <dgm:pt modelId="{3445D191-4C92-894D-A8B5-16D176208656}" type="pres">
      <dgm:prSet presAssocID="{8F5FEF07-5DFF-AC4E-9F55-871853B9F007}" presName="connectorText" presStyleLbl="sibTrans2D1" presStyleIdx="8" presStyleCnt="15"/>
      <dgm:spPr/>
    </dgm:pt>
    <dgm:pt modelId="{38AD7C22-7FE3-AF49-8FBA-4E6052EBD110}" type="pres">
      <dgm:prSet presAssocID="{8986C49A-B5D0-4244-97B7-CE818F2793A0}" presName="node" presStyleLbl="node1" presStyleIdx="9" presStyleCnt="15">
        <dgm:presLayoutVars>
          <dgm:bulletEnabled val="1"/>
        </dgm:presLayoutVars>
      </dgm:prSet>
      <dgm:spPr>
        <a:xfrm>
          <a:off x="2551772" y="5350310"/>
          <a:ext cx="819112" cy="819112"/>
        </a:xfrm>
        <a:prstGeom prst="ellipse">
          <a:avLst/>
        </a:prstGeom>
      </dgm:spPr>
    </dgm:pt>
    <dgm:pt modelId="{96DC812E-CE96-4A4F-824E-50B8FF66B5F1}" type="pres">
      <dgm:prSet presAssocID="{4BFE9DCE-1BB1-9445-93F3-6E0E804E7F0A}" presName="sibTrans" presStyleLbl="sibTrans2D1" presStyleIdx="9" presStyleCnt="15"/>
      <dgm:spPr/>
    </dgm:pt>
    <dgm:pt modelId="{4F685119-652D-CE47-A9F3-22BBBBB47C59}" type="pres">
      <dgm:prSet presAssocID="{4BFE9DCE-1BB1-9445-93F3-6E0E804E7F0A}" presName="connectorText" presStyleLbl="sibTrans2D1" presStyleIdx="9" presStyleCnt="15"/>
      <dgm:spPr/>
    </dgm:pt>
    <dgm:pt modelId="{9E1DA4E2-FA0E-B04D-8372-50F39E6C0F1B}" type="pres">
      <dgm:prSet presAssocID="{2851EDBA-FF91-074B-AC8C-FF95C2B7F635}" presName="node" presStyleLbl="node1" presStyleIdx="10" presStyleCnt="15">
        <dgm:presLayoutVars>
          <dgm:bulletEnabled val="1"/>
        </dgm:presLayoutVars>
      </dgm:prSet>
      <dgm:spPr>
        <a:xfrm>
          <a:off x="1729210" y="4436762"/>
          <a:ext cx="819112" cy="819112"/>
        </a:xfrm>
        <a:prstGeom prst="ellipse">
          <a:avLst/>
        </a:prstGeom>
      </dgm:spPr>
    </dgm:pt>
    <dgm:pt modelId="{51769CE3-6344-C44E-93B6-506DF9299695}" type="pres">
      <dgm:prSet presAssocID="{8B9BA872-1A06-264D-BE1E-86F260A15907}" presName="sibTrans" presStyleLbl="sibTrans2D1" presStyleIdx="10" presStyleCnt="15"/>
      <dgm:spPr/>
    </dgm:pt>
    <dgm:pt modelId="{1B608EE8-EDE2-F745-93D9-C052C364C244}" type="pres">
      <dgm:prSet presAssocID="{8B9BA872-1A06-264D-BE1E-86F260A15907}" presName="connectorText" presStyleLbl="sibTrans2D1" presStyleIdx="10" presStyleCnt="15"/>
      <dgm:spPr/>
    </dgm:pt>
    <dgm:pt modelId="{F2C644DB-273E-0341-9B3A-9C6B584360F9}" type="pres">
      <dgm:prSet presAssocID="{4CA96CE2-FDE4-B747-943A-ECD2A0B8DBC7}" presName="node" presStyleLbl="node1" presStyleIdx="11" presStyleCnt="15">
        <dgm:presLayoutVars>
          <dgm:bulletEnabled val="1"/>
        </dgm:presLayoutVars>
      </dgm:prSet>
      <dgm:spPr>
        <a:xfrm>
          <a:off x="1349336" y="3267629"/>
          <a:ext cx="819112" cy="819112"/>
        </a:xfrm>
        <a:prstGeom prst="ellipse">
          <a:avLst/>
        </a:prstGeom>
      </dgm:spPr>
    </dgm:pt>
    <dgm:pt modelId="{8F3186E6-165D-2B4A-A5EB-0A24829864C7}" type="pres">
      <dgm:prSet presAssocID="{51377AD6-BD0B-A24C-B96F-1FFE520D4525}" presName="sibTrans" presStyleLbl="sibTrans2D1" presStyleIdx="11" presStyleCnt="15"/>
      <dgm:spPr/>
    </dgm:pt>
    <dgm:pt modelId="{EE11D847-A296-9D4D-8420-96650BB0B0B6}" type="pres">
      <dgm:prSet presAssocID="{51377AD6-BD0B-A24C-B96F-1FFE520D4525}" presName="connectorText" presStyleLbl="sibTrans2D1" presStyleIdx="11" presStyleCnt="15"/>
      <dgm:spPr/>
    </dgm:pt>
    <dgm:pt modelId="{9F13F8DB-2673-404C-A329-B1A4D84AF4A2}" type="pres">
      <dgm:prSet presAssocID="{92771CB0-9290-6F43-AAE5-162CC8097283}" presName="node" presStyleLbl="node1" presStyleIdx="12" presStyleCnt="15">
        <dgm:presLayoutVars>
          <dgm:bulletEnabled val="1"/>
        </dgm:presLayoutVars>
      </dgm:prSet>
      <dgm:spPr/>
    </dgm:pt>
    <dgm:pt modelId="{6B40BC78-4391-944D-9851-BAB1705193DA}" type="pres">
      <dgm:prSet presAssocID="{7599FBC5-C9E1-7D40-97BF-F1956DB6ABFB}" presName="sibTrans" presStyleLbl="sibTrans2D1" presStyleIdx="12" presStyleCnt="15"/>
      <dgm:spPr/>
    </dgm:pt>
    <dgm:pt modelId="{5FFDF875-0A94-0D4B-A1A7-ECE243CA76B2}" type="pres">
      <dgm:prSet presAssocID="{7599FBC5-C9E1-7D40-97BF-F1956DB6ABFB}" presName="connectorText" presStyleLbl="sibTrans2D1" presStyleIdx="12" presStyleCnt="15"/>
      <dgm:spPr/>
    </dgm:pt>
    <dgm:pt modelId="{834DA1AE-E383-174A-99B2-4EC7CBDFB55F}" type="pres">
      <dgm:prSet presAssocID="{DB66B5B0-FDCA-5D40-8DD2-C45B6E02D9EA}" presName="node" presStyleLbl="node1" presStyleIdx="13" presStyleCnt="15">
        <dgm:presLayoutVars>
          <dgm:bulletEnabled val="1"/>
        </dgm:presLayoutVars>
      </dgm:prSet>
      <dgm:spPr/>
    </dgm:pt>
    <dgm:pt modelId="{451B51DE-CCCA-124B-889C-33ED082076BF}" type="pres">
      <dgm:prSet presAssocID="{1F2EE5C1-C239-094F-929C-0F06B4B306E5}" presName="sibTrans" presStyleLbl="sibTrans2D1" presStyleIdx="13" presStyleCnt="15"/>
      <dgm:spPr/>
    </dgm:pt>
    <dgm:pt modelId="{81779AD8-80C3-A74B-8C1F-B5CFC0E3CBB5}" type="pres">
      <dgm:prSet presAssocID="{1F2EE5C1-C239-094F-929C-0F06B4B306E5}" presName="connectorText" presStyleLbl="sibTrans2D1" presStyleIdx="13" presStyleCnt="15"/>
      <dgm:spPr/>
    </dgm:pt>
    <dgm:pt modelId="{75EB5E4A-F2F7-E24A-BC0A-9974B41E848E}" type="pres">
      <dgm:prSet presAssocID="{87F6A801-5249-0740-B7A4-A882E797F547}" presName="node" presStyleLbl="node1" presStyleIdx="14" presStyleCnt="15">
        <dgm:presLayoutVars>
          <dgm:bulletEnabled val="1"/>
        </dgm:presLayoutVars>
      </dgm:prSet>
      <dgm:spPr/>
    </dgm:pt>
    <dgm:pt modelId="{A28DD9CB-D284-8249-A42D-CD56D633B2D6}" type="pres">
      <dgm:prSet presAssocID="{50BEA0A7-6582-EC47-AE45-5D33948E9319}" presName="sibTrans" presStyleLbl="sibTrans2D1" presStyleIdx="14" presStyleCnt="15"/>
      <dgm:spPr/>
    </dgm:pt>
    <dgm:pt modelId="{73966571-C968-BC44-8EAE-8D8E2D8059AC}" type="pres">
      <dgm:prSet presAssocID="{50BEA0A7-6582-EC47-AE45-5D33948E9319}" presName="connectorText" presStyleLbl="sibTrans2D1" presStyleIdx="14" presStyleCnt="15"/>
      <dgm:spPr/>
    </dgm:pt>
  </dgm:ptLst>
  <dgm:cxnLst>
    <dgm:cxn modelId="{236E8202-3DDD-8545-9B3E-9F9E215D490E}" type="presOf" srcId="{7C913DDF-6F93-C347-B9EA-21555BC2CF1F}" destId="{85F04517-60E9-D34F-B7DC-AEA63CF020A9}" srcOrd="0" destOrd="0" presId="urn:microsoft.com/office/officeart/2005/8/layout/cycle2"/>
    <dgm:cxn modelId="{93AB1504-F641-0241-905A-CC7225334F18}" type="presOf" srcId="{7599FBC5-C9E1-7D40-97BF-F1956DB6ABFB}" destId="{5FFDF875-0A94-0D4B-A1A7-ECE243CA76B2}" srcOrd="1" destOrd="0" presId="urn:microsoft.com/office/officeart/2005/8/layout/cycle2"/>
    <dgm:cxn modelId="{7E468D09-7748-CF43-AD8A-954B0034D250}" srcId="{D53F9F2D-D079-5D42-AC77-91C8A40193B5}" destId="{DB66B5B0-FDCA-5D40-8DD2-C45B6E02D9EA}" srcOrd="13" destOrd="0" parTransId="{F280F34B-6DC3-2E4C-A663-C686CD287548}" sibTransId="{1F2EE5C1-C239-094F-929C-0F06B4B306E5}"/>
    <dgm:cxn modelId="{E4CD640C-23BB-1C4C-B84F-B580B3C4FF5F}" type="presOf" srcId="{A7A9AE14-B3F3-9A43-8511-3155BF80598B}" destId="{8FFFDA2A-B641-A447-A18D-04090FDB4EEC}" srcOrd="1" destOrd="0" presId="urn:microsoft.com/office/officeart/2005/8/layout/cycle2"/>
    <dgm:cxn modelId="{F95C8810-8CDD-FA4A-B302-46F73AEA3F25}" type="presOf" srcId="{D97EAA33-5AEC-E640-ADFC-67695EBECAAC}" destId="{7E65E0D6-7908-754B-933C-6295F1A54340}" srcOrd="0" destOrd="0" presId="urn:microsoft.com/office/officeart/2005/8/layout/cycle2"/>
    <dgm:cxn modelId="{49750012-2706-6B46-91EC-9714DAC6644F}" type="presOf" srcId="{CBB96ECD-79DF-0744-88B3-641839EBA785}" destId="{6EAB950D-E7A4-4F4D-A8BB-70C134547B96}" srcOrd="1" destOrd="0" presId="urn:microsoft.com/office/officeart/2005/8/layout/cycle2"/>
    <dgm:cxn modelId="{3E63A91B-9877-DE4D-B091-612857FA8691}" type="presOf" srcId="{CBB96ECD-79DF-0744-88B3-641839EBA785}" destId="{2E434D90-0D36-CD4D-8BFD-54836B9AB672}" srcOrd="0" destOrd="0" presId="urn:microsoft.com/office/officeart/2005/8/layout/cycle2"/>
    <dgm:cxn modelId="{089CB620-84C0-C24E-AD56-362B9D4D4AC5}" srcId="{D53F9F2D-D079-5D42-AC77-91C8A40193B5}" destId="{D7EE70BF-1E73-BD4D-A784-AA1AE41716A6}" srcOrd="3" destOrd="0" parTransId="{B9D379BD-B971-ED48-863E-BC6685D5B7F1}" sibTransId="{83860480-4D48-0C41-B2C0-C6A61346A2F3}"/>
    <dgm:cxn modelId="{1D0E5D25-7059-BE42-BE43-C46B1BA237B7}" type="presOf" srcId="{DB66B5B0-FDCA-5D40-8DD2-C45B6E02D9EA}" destId="{834DA1AE-E383-174A-99B2-4EC7CBDFB55F}" srcOrd="0" destOrd="0" presId="urn:microsoft.com/office/officeart/2005/8/layout/cycle2"/>
    <dgm:cxn modelId="{C94C3129-4D33-3346-8D64-7D98CBC6F558}" srcId="{D53F9F2D-D079-5D42-AC77-91C8A40193B5}" destId="{25D09C4F-0CCF-1247-9D84-4CB47EEA62F6}" srcOrd="8" destOrd="0" parTransId="{A9158341-6F3D-A248-90FC-381DD6A06AA3}" sibTransId="{8F5FEF07-5DFF-AC4E-9F55-871853B9F007}"/>
    <dgm:cxn modelId="{1F524530-4FEC-F742-9EED-C020AB90C6F7}" type="presOf" srcId="{5EC5532A-9441-7B48-A9E4-C41033E85E4C}" destId="{34713C55-00C2-0445-9247-0FE280248F24}" srcOrd="1" destOrd="0" presId="urn:microsoft.com/office/officeart/2005/8/layout/cycle2"/>
    <dgm:cxn modelId="{8BE1DF33-8BD2-4E40-BA1A-203172A946EB}" type="presOf" srcId="{B20FA0A4-0514-2A45-9DA9-10D40333D993}" destId="{72BBBBA8-4523-D445-9DF6-467636D3630E}" srcOrd="0" destOrd="0" presId="urn:microsoft.com/office/officeart/2005/8/layout/cycle2"/>
    <dgm:cxn modelId="{A5B05438-0C7A-E74F-811B-C1F42CF5B52D}" type="presOf" srcId="{FF90CAE6-53FA-D749-B66D-635794534E1B}" destId="{F90E77DF-9BF3-0247-B4D3-20059C9D8C41}" srcOrd="0" destOrd="0" presId="urn:microsoft.com/office/officeart/2005/8/layout/cycle2"/>
    <dgm:cxn modelId="{1E2A3E3A-7FD0-8A49-9BDC-ED396D34A96B}" type="presOf" srcId="{1F2EE5C1-C239-094F-929C-0F06B4B306E5}" destId="{81779AD8-80C3-A74B-8C1F-B5CFC0E3CBB5}" srcOrd="1" destOrd="0" presId="urn:microsoft.com/office/officeart/2005/8/layout/cycle2"/>
    <dgm:cxn modelId="{30167C3A-BD92-AB49-8082-1F9A91AA9885}" type="presOf" srcId="{50BEA0A7-6582-EC47-AE45-5D33948E9319}" destId="{A28DD9CB-D284-8249-A42D-CD56D633B2D6}" srcOrd="0" destOrd="0" presId="urn:microsoft.com/office/officeart/2005/8/layout/cycle2"/>
    <dgm:cxn modelId="{703C0553-AC17-AC4B-A347-3673DE630DC9}" srcId="{D53F9F2D-D079-5D42-AC77-91C8A40193B5}" destId="{4CA96CE2-FDE4-B747-943A-ECD2A0B8DBC7}" srcOrd="11" destOrd="0" parTransId="{3CCBB515-F140-8849-A673-CD45B2311A07}" sibTransId="{51377AD6-BD0B-A24C-B96F-1FFE520D4525}"/>
    <dgm:cxn modelId="{4CCAE153-1CDE-2B42-868D-6BBD636DE82E}" type="presOf" srcId="{4BFE9DCE-1BB1-9445-93F3-6E0E804E7F0A}" destId="{96DC812E-CE96-4A4F-824E-50B8FF66B5F1}" srcOrd="0" destOrd="0" presId="urn:microsoft.com/office/officeart/2005/8/layout/cycle2"/>
    <dgm:cxn modelId="{E49DF254-E078-1B47-B1A6-32AC39B57435}" type="presOf" srcId="{8B9BA872-1A06-264D-BE1E-86F260A15907}" destId="{1B608EE8-EDE2-F745-93D9-C052C364C244}" srcOrd="1" destOrd="0" presId="urn:microsoft.com/office/officeart/2005/8/layout/cycle2"/>
    <dgm:cxn modelId="{E6F18B55-0B7A-F044-99B4-16117F915B52}" type="presOf" srcId="{22BC5E74-5600-7748-974C-C8CFF92994AC}" destId="{91C7ED91-8F34-AD4C-80BF-B82CD7942D17}" srcOrd="0" destOrd="0" presId="urn:microsoft.com/office/officeart/2005/8/layout/cycle2"/>
    <dgm:cxn modelId="{1A114C58-C0DA-DD4D-BC75-FFD49DF2811D}" type="presOf" srcId="{D97EAA33-5AEC-E640-ADFC-67695EBECAAC}" destId="{BB21F888-8F7C-F745-8952-D601EC1B8013}" srcOrd="1" destOrd="0" presId="urn:microsoft.com/office/officeart/2005/8/layout/cycle2"/>
    <dgm:cxn modelId="{1D606459-E810-0342-9468-56EC786D9F3C}" type="presOf" srcId="{83860480-4D48-0C41-B2C0-C6A61346A2F3}" destId="{D1A63F52-6194-D34B-B7B7-172B173E7623}" srcOrd="1" destOrd="0" presId="urn:microsoft.com/office/officeart/2005/8/layout/cycle2"/>
    <dgm:cxn modelId="{0EC53B5A-D3F4-4F4F-8659-D6244B4580AB}" type="presOf" srcId="{2851EDBA-FF91-074B-AC8C-FF95C2B7F635}" destId="{9E1DA4E2-FA0E-B04D-8372-50F39E6C0F1B}" srcOrd="0" destOrd="0" presId="urn:microsoft.com/office/officeart/2005/8/layout/cycle2"/>
    <dgm:cxn modelId="{52FCEB5B-AB35-724A-B3AD-0D19D59A8D7F}" type="presOf" srcId="{D5667E47-94A3-834F-97FD-8B65427CF8FC}" destId="{4C962287-692C-7749-9B55-C3EF8AB7532C}" srcOrd="0" destOrd="0" presId="urn:microsoft.com/office/officeart/2005/8/layout/cycle2"/>
    <dgm:cxn modelId="{0B288C5F-7152-B74F-9A9A-0EF21265B390}" srcId="{D53F9F2D-D079-5D42-AC77-91C8A40193B5}" destId="{515E3E8D-DEAE-1047-931F-F75C2726688C}" srcOrd="7" destOrd="0" parTransId="{C8EFB942-AE45-EE40-84E3-7DC7D97A69C4}" sibTransId="{A7A9AE14-B3F3-9A43-8511-3155BF80598B}"/>
    <dgm:cxn modelId="{ADAE0161-B320-6247-B85C-6FFEE22D6BFB}" type="presOf" srcId="{515E3E8D-DEAE-1047-931F-F75C2726688C}" destId="{822E1050-026A-3A48-81C5-8E0F9A18A105}" srcOrd="0" destOrd="0" presId="urn:microsoft.com/office/officeart/2005/8/layout/cycle2"/>
    <dgm:cxn modelId="{6EE49968-0BB4-B047-84BA-6DEA375A7A22}" srcId="{D53F9F2D-D079-5D42-AC77-91C8A40193B5}" destId="{D5667E47-94A3-834F-97FD-8B65427CF8FC}" srcOrd="6" destOrd="0" parTransId="{2BE221B8-6591-F549-9BC4-562C1CCE9184}" sibTransId="{22BC5E74-5600-7748-974C-C8CFF92994AC}"/>
    <dgm:cxn modelId="{657F0570-2C15-4D44-8C0B-FCA791126B4F}" type="presOf" srcId="{51377AD6-BD0B-A24C-B96F-1FFE520D4525}" destId="{8F3186E6-165D-2B4A-A5EB-0A24829864C7}" srcOrd="0" destOrd="0" presId="urn:microsoft.com/office/officeart/2005/8/layout/cycle2"/>
    <dgm:cxn modelId="{9DBFDC70-D481-C445-A656-2808651A6620}" type="presOf" srcId="{8D06EDEA-4745-BA4F-A428-601E1E6D6F82}" destId="{5C7069F0-DE12-4240-9E9E-36DCF44AA6A3}" srcOrd="0" destOrd="0" presId="urn:microsoft.com/office/officeart/2005/8/layout/cycle2"/>
    <dgm:cxn modelId="{A1C3897D-157C-F94E-AEF3-ADE9466C54E5}" type="presOf" srcId="{7599FBC5-C9E1-7D40-97BF-F1956DB6ABFB}" destId="{6B40BC78-4391-944D-9851-BAB1705193DA}" srcOrd="0" destOrd="0" presId="urn:microsoft.com/office/officeart/2005/8/layout/cycle2"/>
    <dgm:cxn modelId="{E85D0184-B0DF-D349-BC91-1C8799CD5E0A}" type="presOf" srcId="{3834CC50-0E83-9145-9FE1-9FCFE7A57C83}" destId="{1C88B1EC-2A7F-8F4F-95D1-81A866162885}" srcOrd="1" destOrd="0" presId="urn:microsoft.com/office/officeart/2005/8/layout/cycle2"/>
    <dgm:cxn modelId="{80679085-1E8A-E740-8F96-2E35FC715234}" srcId="{D53F9F2D-D079-5D42-AC77-91C8A40193B5}" destId="{92771CB0-9290-6F43-AAE5-162CC8097283}" srcOrd="12" destOrd="0" parTransId="{72987D5B-955B-A041-8AAA-E8254F27538C}" sibTransId="{7599FBC5-C9E1-7D40-97BF-F1956DB6ABFB}"/>
    <dgm:cxn modelId="{ED77008E-934E-BD44-A827-89D50BA6D500}" type="presOf" srcId="{D7EE70BF-1E73-BD4D-A784-AA1AE41716A6}" destId="{D0F297C1-BD41-D441-817F-A0748C4E74F4}" srcOrd="0" destOrd="0" presId="urn:microsoft.com/office/officeart/2005/8/layout/cycle2"/>
    <dgm:cxn modelId="{6C2DB793-BDF0-8F47-A46C-F0385B22B03F}" type="presOf" srcId="{25D09C4F-0CCF-1247-9D84-4CB47EEA62F6}" destId="{99E62CDF-1745-B444-B5F5-55F6B8F47C99}" srcOrd="0" destOrd="0" presId="urn:microsoft.com/office/officeart/2005/8/layout/cycle2"/>
    <dgm:cxn modelId="{75A62295-2C57-4C44-85E6-E075949C4136}" type="presOf" srcId="{8F5FEF07-5DFF-AC4E-9F55-871853B9F007}" destId="{3445D191-4C92-894D-A8B5-16D176208656}" srcOrd="1" destOrd="0" presId="urn:microsoft.com/office/officeart/2005/8/layout/cycle2"/>
    <dgm:cxn modelId="{4F22B8A1-1625-8644-8726-B06B533302D6}" type="presOf" srcId="{4CA96CE2-FDE4-B747-943A-ECD2A0B8DBC7}" destId="{F2C644DB-273E-0341-9B3A-9C6B584360F9}" srcOrd="0" destOrd="0" presId="urn:microsoft.com/office/officeart/2005/8/layout/cycle2"/>
    <dgm:cxn modelId="{E6483AA4-6CDF-A84E-8CF1-50A00607F886}" type="presOf" srcId="{92771CB0-9290-6F43-AAE5-162CC8097283}" destId="{9F13F8DB-2673-404C-A329-B1A4D84AF4A2}" srcOrd="0" destOrd="0" presId="urn:microsoft.com/office/officeart/2005/8/layout/cycle2"/>
    <dgm:cxn modelId="{C2C203A8-E8FE-B54A-AF4B-8CC2B495CD27}" type="presOf" srcId="{D53F9F2D-D079-5D42-AC77-91C8A40193B5}" destId="{E5F9870F-2FD6-8C42-ACCE-1FE41DDE1657}" srcOrd="0" destOrd="0" presId="urn:microsoft.com/office/officeart/2005/8/layout/cycle2"/>
    <dgm:cxn modelId="{9F491BAB-A7D4-ED4B-9CC8-6C7260A5F449}" type="presOf" srcId="{50A7DDB8-6DD0-AD44-828B-081772FB0357}" destId="{83863F6E-1D80-2D45-AE34-6F6BC0A33BD5}" srcOrd="0" destOrd="0" presId="urn:microsoft.com/office/officeart/2005/8/layout/cycle2"/>
    <dgm:cxn modelId="{801314AE-F56E-254F-89FA-C6472AA1528E}" type="presOf" srcId="{8986C49A-B5D0-4244-97B7-CE818F2793A0}" destId="{38AD7C22-7FE3-AF49-8FBA-4E6052EBD110}" srcOrd="0" destOrd="0" presId="urn:microsoft.com/office/officeart/2005/8/layout/cycle2"/>
    <dgm:cxn modelId="{C80DFCB4-F2C3-0842-8517-02D07BF136AD}" srcId="{D53F9F2D-D079-5D42-AC77-91C8A40193B5}" destId="{87F6A801-5249-0740-B7A4-A882E797F547}" srcOrd="14" destOrd="0" parTransId="{7A40A346-F296-5042-A2EC-738D803A4F41}" sibTransId="{50BEA0A7-6582-EC47-AE45-5D33948E9319}"/>
    <dgm:cxn modelId="{1C9227C2-5D4D-8643-9337-A08C89DB0EBE}" type="presOf" srcId="{8B9BA872-1A06-264D-BE1E-86F260A15907}" destId="{51769CE3-6344-C44E-93B6-506DF9299695}" srcOrd="0" destOrd="0" presId="urn:microsoft.com/office/officeart/2005/8/layout/cycle2"/>
    <dgm:cxn modelId="{C5C55CC2-505F-C841-A7BF-27E761EF7427}" type="presOf" srcId="{1F2EE5C1-C239-094F-929C-0F06B4B306E5}" destId="{451B51DE-CCCA-124B-889C-33ED082076BF}" srcOrd="0" destOrd="0" presId="urn:microsoft.com/office/officeart/2005/8/layout/cycle2"/>
    <dgm:cxn modelId="{D9B481C6-A3A7-B440-8A18-1E3F29439EBB}" type="presOf" srcId="{8F5FEF07-5DFF-AC4E-9F55-871853B9F007}" destId="{0A7C3427-DFC4-B84A-A1FA-F90BD036DD04}" srcOrd="0" destOrd="0" presId="urn:microsoft.com/office/officeart/2005/8/layout/cycle2"/>
    <dgm:cxn modelId="{DAA3CDC8-9877-DC48-89B7-0E5B1C3C180B}" srcId="{D53F9F2D-D079-5D42-AC77-91C8A40193B5}" destId="{FF90CAE6-53FA-D749-B66D-635794534E1B}" srcOrd="5" destOrd="0" parTransId="{703661F6-FDD1-C642-8F17-0DD15FA11D08}" sibTransId="{D97EAA33-5AEC-E640-ADFC-67695EBECAAC}"/>
    <dgm:cxn modelId="{7C07F2C9-0C44-204B-96F3-6C9543ECFCA5}" type="presOf" srcId="{51377AD6-BD0B-A24C-B96F-1FFE520D4525}" destId="{EE11D847-A296-9D4D-8420-96650BB0B0B6}" srcOrd="1" destOrd="0" presId="urn:microsoft.com/office/officeart/2005/8/layout/cycle2"/>
    <dgm:cxn modelId="{91E702CA-99D0-B74F-9C08-D5C45B7FF29C}" type="presOf" srcId="{83860480-4D48-0C41-B2C0-C6A61346A2F3}" destId="{9A6875D1-36C3-1D48-A349-175D5CB54F2D}" srcOrd="0" destOrd="0" presId="urn:microsoft.com/office/officeart/2005/8/layout/cycle2"/>
    <dgm:cxn modelId="{6EE755CC-19C6-CD4E-8676-6EAC0CD72243}" srcId="{D53F9F2D-D079-5D42-AC77-91C8A40193B5}" destId="{8986C49A-B5D0-4244-97B7-CE818F2793A0}" srcOrd="9" destOrd="0" parTransId="{2FC1D313-B56D-F549-973C-AD2108B17280}" sibTransId="{4BFE9DCE-1BB1-9445-93F3-6E0E804E7F0A}"/>
    <dgm:cxn modelId="{CACBC1D4-6C03-3741-9742-C463E7E47D8C}" type="presOf" srcId="{A7A9AE14-B3F3-9A43-8511-3155BF80598B}" destId="{D42EED1E-77D9-2547-84B0-974846F68C57}" srcOrd="0" destOrd="0" presId="urn:microsoft.com/office/officeart/2005/8/layout/cycle2"/>
    <dgm:cxn modelId="{F9A0DCD8-E156-2E49-A5D9-591DA57551F0}" type="presOf" srcId="{3834CC50-0E83-9145-9FE1-9FCFE7A57C83}" destId="{BFB7A5BE-7B97-3344-9D2B-BA304A76CAF6}" srcOrd="0" destOrd="0" presId="urn:microsoft.com/office/officeart/2005/8/layout/cycle2"/>
    <dgm:cxn modelId="{32430FD9-C1FA-CA4D-BD4A-1FC0967C91AE}" srcId="{D53F9F2D-D079-5D42-AC77-91C8A40193B5}" destId="{8D06EDEA-4745-BA4F-A428-601E1E6D6F82}" srcOrd="1" destOrd="0" parTransId="{52F9F2D1-F492-7743-B883-F4029884B74B}" sibTransId="{3834CC50-0E83-9145-9FE1-9FCFE7A57C83}"/>
    <dgm:cxn modelId="{5715BED9-564E-7049-BA4C-C41FA642F235}" srcId="{D53F9F2D-D079-5D42-AC77-91C8A40193B5}" destId="{2851EDBA-FF91-074B-AC8C-FF95C2B7F635}" srcOrd="10" destOrd="0" parTransId="{DF82097D-A26F-6142-9B88-81B3FACB0437}" sibTransId="{8B9BA872-1A06-264D-BE1E-86F260A15907}"/>
    <dgm:cxn modelId="{83027CDC-55CE-CC40-A176-574D38298176}" type="presOf" srcId="{87F6A801-5249-0740-B7A4-A882E797F547}" destId="{75EB5E4A-F2F7-E24A-BC0A-9974B41E848E}" srcOrd="0" destOrd="0" presId="urn:microsoft.com/office/officeart/2005/8/layout/cycle2"/>
    <dgm:cxn modelId="{A3330FE0-B1BD-284F-B89A-F4FEE61B6178}" type="presOf" srcId="{50BEA0A7-6582-EC47-AE45-5D33948E9319}" destId="{73966571-C968-BC44-8EAE-8D8E2D8059AC}" srcOrd="1" destOrd="0" presId="urn:microsoft.com/office/officeart/2005/8/layout/cycle2"/>
    <dgm:cxn modelId="{61E37DE1-CABB-5D4F-8C9B-4AE122E698C6}" type="presOf" srcId="{4BFE9DCE-1BB1-9445-93F3-6E0E804E7F0A}" destId="{4F685119-652D-CE47-A9F3-22BBBBB47C59}" srcOrd="1" destOrd="0" presId="urn:microsoft.com/office/officeart/2005/8/layout/cycle2"/>
    <dgm:cxn modelId="{E08B75E3-653B-E145-A782-D71712593F3A}" srcId="{D53F9F2D-D079-5D42-AC77-91C8A40193B5}" destId="{50A7DDB8-6DD0-AD44-828B-081772FB0357}" srcOrd="2" destOrd="0" parTransId="{FD6F6F29-F65F-0C47-A6CF-E4CF0A8765CD}" sibTransId="{7C913DDF-6F93-C347-B9EA-21555BC2CF1F}"/>
    <dgm:cxn modelId="{C77899E5-9C72-E24D-98C8-E882C925F07A}" srcId="{D53F9F2D-D079-5D42-AC77-91C8A40193B5}" destId="{B20FA0A4-0514-2A45-9DA9-10D40333D993}" srcOrd="4" destOrd="0" parTransId="{65AECDA5-7DEB-6047-A3CE-6C443A1F30FD}" sibTransId="{5EC5532A-9441-7B48-A9E4-C41033E85E4C}"/>
    <dgm:cxn modelId="{AB3A51E6-2963-A94C-BA43-9F6189D342C3}" srcId="{D53F9F2D-D079-5D42-AC77-91C8A40193B5}" destId="{F0531F7D-C205-D941-BA6C-2DF96A2E2FCC}" srcOrd="0" destOrd="0" parTransId="{720FC459-9647-6143-BE60-AF0F588B4CAF}" sibTransId="{CBB96ECD-79DF-0744-88B3-641839EBA785}"/>
    <dgm:cxn modelId="{ABC0A5E9-AD4B-4447-B0D6-5872CD3EA760}" type="presOf" srcId="{22BC5E74-5600-7748-974C-C8CFF92994AC}" destId="{02ED5079-16FA-C048-93F9-1A82D3466475}" srcOrd="1" destOrd="0" presId="urn:microsoft.com/office/officeart/2005/8/layout/cycle2"/>
    <dgm:cxn modelId="{F64575EC-6FF4-FE4C-807A-73F74C056F1D}" type="presOf" srcId="{7C913DDF-6F93-C347-B9EA-21555BC2CF1F}" destId="{2B43DCD5-5EA6-184E-A1D2-A7BF56446BFC}" srcOrd="1" destOrd="0" presId="urn:microsoft.com/office/officeart/2005/8/layout/cycle2"/>
    <dgm:cxn modelId="{C771DAF1-9B62-0C4C-90FE-4F504F8AFE80}" type="presOf" srcId="{5EC5532A-9441-7B48-A9E4-C41033E85E4C}" destId="{BDC85FCC-0BF3-ED43-A1BA-7370D9EFE2FB}" srcOrd="0" destOrd="0" presId="urn:microsoft.com/office/officeart/2005/8/layout/cycle2"/>
    <dgm:cxn modelId="{C2691BF9-760A-D54D-83BE-C4C977EEF694}" type="presOf" srcId="{F0531F7D-C205-D941-BA6C-2DF96A2E2FCC}" destId="{0DEBD25D-A18C-0D49-A3EC-38A5678AA77A}" srcOrd="0" destOrd="0" presId="urn:microsoft.com/office/officeart/2005/8/layout/cycle2"/>
    <dgm:cxn modelId="{DC848075-5DE7-4446-957D-F7C63B9C776F}" type="presParOf" srcId="{E5F9870F-2FD6-8C42-ACCE-1FE41DDE1657}" destId="{0DEBD25D-A18C-0D49-A3EC-38A5678AA77A}" srcOrd="0" destOrd="0" presId="urn:microsoft.com/office/officeart/2005/8/layout/cycle2"/>
    <dgm:cxn modelId="{47DD6F13-B38F-224F-AA58-945A34013E1D}" type="presParOf" srcId="{E5F9870F-2FD6-8C42-ACCE-1FE41DDE1657}" destId="{2E434D90-0D36-CD4D-8BFD-54836B9AB672}" srcOrd="1" destOrd="0" presId="urn:microsoft.com/office/officeart/2005/8/layout/cycle2"/>
    <dgm:cxn modelId="{72D98D61-ED03-D049-AC28-DC17A2D244AF}" type="presParOf" srcId="{2E434D90-0D36-CD4D-8BFD-54836B9AB672}" destId="{6EAB950D-E7A4-4F4D-A8BB-70C134547B96}" srcOrd="0" destOrd="0" presId="urn:microsoft.com/office/officeart/2005/8/layout/cycle2"/>
    <dgm:cxn modelId="{D9079826-FBD9-694E-AFA5-9CE8D8D0E108}" type="presParOf" srcId="{E5F9870F-2FD6-8C42-ACCE-1FE41DDE1657}" destId="{5C7069F0-DE12-4240-9E9E-36DCF44AA6A3}" srcOrd="2" destOrd="0" presId="urn:microsoft.com/office/officeart/2005/8/layout/cycle2"/>
    <dgm:cxn modelId="{0AE7AF6B-2C33-3048-94F4-9AFD61483E1D}" type="presParOf" srcId="{E5F9870F-2FD6-8C42-ACCE-1FE41DDE1657}" destId="{BFB7A5BE-7B97-3344-9D2B-BA304A76CAF6}" srcOrd="3" destOrd="0" presId="urn:microsoft.com/office/officeart/2005/8/layout/cycle2"/>
    <dgm:cxn modelId="{A4AEB0DC-69B2-0B4A-BDC1-A62B2D50DD91}" type="presParOf" srcId="{BFB7A5BE-7B97-3344-9D2B-BA304A76CAF6}" destId="{1C88B1EC-2A7F-8F4F-95D1-81A866162885}" srcOrd="0" destOrd="0" presId="urn:microsoft.com/office/officeart/2005/8/layout/cycle2"/>
    <dgm:cxn modelId="{4D9C4448-4EF8-BF4D-B81C-9E85B32A7CAB}" type="presParOf" srcId="{E5F9870F-2FD6-8C42-ACCE-1FE41DDE1657}" destId="{83863F6E-1D80-2D45-AE34-6F6BC0A33BD5}" srcOrd="4" destOrd="0" presId="urn:microsoft.com/office/officeart/2005/8/layout/cycle2"/>
    <dgm:cxn modelId="{B7B83BFA-7684-2F42-B596-2D32A67EC964}" type="presParOf" srcId="{E5F9870F-2FD6-8C42-ACCE-1FE41DDE1657}" destId="{85F04517-60E9-D34F-B7DC-AEA63CF020A9}" srcOrd="5" destOrd="0" presId="urn:microsoft.com/office/officeart/2005/8/layout/cycle2"/>
    <dgm:cxn modelId="{5456DF14-518B-E84D-B76A-445A8260D04D}" type="presParOf" srcId="{85F04517-60E9-D34F-B7DC-AEA63CF020A9}" destId="{2B43DCD5-5EA6-184E-A1D2-A7BF56446BFC}" srcOrd="0" destOrd="0" presId="urn:microsoft.com/office/officeart/2005/8/layout/cycle2"/>
    <dgm:cxn modelId="{404D9F0C-CC1E-484C-8B3F-28F0E1A7081F}" type="presParOf" srcId="{E5F9870F-2FD6-8C42-ACCE-1FE41DDE1657}" destId="{D0F297C1-BD41-D441-817F-A0748C4E74F4}" srcOrd="6" destOrd="0" presId="urn:microsoft.com/office/officeart/2005/8/layout/cycle2"/>
    <dgm:cxn modelId="{AA549B56-A46A-8743-90CE-586802F837D9}" type="presParOf" srcId="{E5F9870F-2FD6-8C42-ACCE-1FE41DDE1657}" destId="{9A6875D1-36C3-1D48-A349-175D5CB54F2D}" srcOrd="7" destOrd="0" presId="urn:microsoft.com/office/officeart/2005/8/layout/cycle2"/>
    <dgm:cxn modelId="{5DD47EF3-405B-8B4D-B0E3-B3CAA911490C}" type="presParOf" srcId="{9A6875D1-36C3-1D48-A349-175D5CB54F2D}" destId="{D1A63F52-6194-D34B-B7B7-172B173E7623}" srcOrd="0" destOrd="0" presId="urn:microsoft.com/office/officeart/2005/8/layout/cycle2"/>
    <dgm:cxn modelId="{4A307CAE-8F49-D24B-B502-1B77BC0A6E6B}" type="presParOf" srcId="{E5F9870F-2FD6-8C42-ACCE-1FE41DDE1657}" destId="{72BBBBA8-4523-D445-9DF6-467636D3630E}" srcOrd="8" destOrd="0" presId="urn:microsoft.com/office/officeart/2005/8/layout/cycle2"/>
    <dgm:cxn modelId="{A69E6EC4-1773-6A4B-A71B-EEFB44762CBF}" type="presParOf" srcId="{E5F9870F-2FD6-8C42-ACCE-1FE41DDE1657}" destId="{BDC85FCC-0BF3-ED43-A1BA-7370D9EFE2FB}" srcOrd="9" destOrd="0" presId="urn:microsoft.com/office/officeart/2005/8/layout/cycle2"/>
    <dgm:cxn modelId="{54A0E256-814B-6143-B6AC-0A8B0A05A5EE}" type="presParOf" srcId="{BDC85FCC-0BF3-ED43-A1BA-7370D9EFE2FB}" destId="{34713C55-00C2-0445-9247-0FE280248F24}" srcOrd="0" destOrd="0" presId="urn:microsoft.com/office/officeart/2005/8/layout/cycle2"/>
    <dgm:cxn modelId="{0B8BB1D6-F817-934B-9292-DE315C15B81C}" type="presParOf" srcId="{E5F9870F-2FD6-8C42-ACCE-1FE41DDE1657}" destId="{F90E77DF-9BF3-0247-B4D3-20059C9D8C41}" srcOrd="10" destOrd="0" presId="urn:microsoft.com/office/officeart/2005/8/layout/cycle2"/>
    <dgm:cxn modelId="{E5F9111D-5D59-5146-AA49-A64177E8B248}" type="presParOf" srcId="{E5F9870F-2FD6-8C42-ACCE-1FE41DDE1657}" destId="{7E65E0D6-7908-754B-933C-6295F1A54340}" srcOrd="11" destOrd="0" presId="urn:microsoft.com/office/officeart/2005/8/layout/cycle2"/>
    <dgm:cxn modelId="{CD6A88DC-1ECF-104D-8AC2-4A03B3BD1E8E}" type="presParOf" srcId="{7E65E0D6-7908-754B-933C-6295F1A54340}" destId="{BB21F888-8F7C-F745-8952-D601EC1B8013}" srcOrd="0" destOrd="0" presId="urn:microsoft.com/office/officeart/2005/8/layout/cycle2"/>
    <dgm:cxn modelId="{E03B1642-05A2-5C4F-8A90-F9FC34BEC712}" type="presParOf" srcId="{E5F9870F-2FD6-8C42-ACCE-1FE41DDE1657}" destId="{4C962287-692C-7749-9B55-C3EF8AB7532C}" srcOrd="12" destOrd="0" presId="urn:microsoft.com/office/officeart/2005/8/layout/cycle2"/>
    <dgm:cxn modelId="{01166762-A5A9-A548-A28B-BA5E9BE00532}" type="presParOf" srcId="{E5F9870F-2FD6-8C42-ACCE-1FE41DDE1657}" destId="{91C7ED91-8F34-AD4C-80BF-B82CD7942D17}" srcOrd="13" destOrd="0" presId="urn:microsoft.com/office/officeart/2005/8/layout/cycle2"/>
    <dgm:cxn modelId="{E359B0C9-8814-9C4F-8ECB-3AE4725C633C}" type="presParOf" srcId="{91C7ED91-8F34-AD4C-80BF-B82CD7942D17}" destId="{02ED5079-16FA-C048-93F9-1A82D3466475}" srcOrd="0" destOrd="0" presId="urn:microsoft.com/office/officeart/2005/8/layout/cycle2"/>
    <dgm:cxn modelId="{2C15963C-550F-7840-84E4-22851BE534CD}" type="presParOf" srcId="{E5F9870F-2FD6-8C42-ACCE-1FE41DDE1657}" destId="{822E1050-026A-3A48-81C5-8E0F9A18A105}" srcOrd="14" destOrd="0" presId="urn:microsoft.com/office/officeart/2005/8/layout/cycle2"/>
    <dgm:cxn modelId="{2DB50D71-A314-DD44-AE5F-AFD65C001A05}" type="presParOf" srcId="{E5F9870F-2FD6-8C42-ACCE-1FE41DDE1657}" destId="{D42EED1E-77D9-2547-84B0-974846F68C57}" srcOrd="15" destOrd="0" presId="urn:microsoft.com/office/officeart/2005/8/layout/cycle2"/>
    <dgm:cxn modelId="{B4C49F0E-A853-864F-A797-A4B105C13E39}" type="presParOf" srcId="{D42EED1E-77D9-2547-84B0-974846F68C57}" destId="{8FFFDA2A-B641-A447-A18D-04090FDB4EEC}" srcOrd="0" destOrd="0" presId="urn:microsoft.com/office/officeart/2005/8/layout/cycle2"/>
    <dgm:cxn modelId="{C3DD90F1-5903-AB48-A640-D87B843C863C}" type="presParOf" srcId="{E5F9870F-2FD6-8C42-ACCE-1FE41DDE1657}" destId="{99E62CDF-1745-B444-B5F5-55F6B8F47C99}" srcOrd="16" destOrd="0" presId="urn:microsoft.com/office/officeart/2005/8/layout/cycle2"/>
    <dgm:cxn modelId="{34EACE0C-5741-A945-8476-6006E61FB3BE}" type="presParOf" srcId="{E5F9870F-2FD6-8C42-ACCE-1FE41DDE1657}" destId="{0A7C3427-DFC4-B84A-A1FA-F90BD036DD04}" srcOrd="17" destOrd="0" presId="urn:microsoft.com/office/officeart/2005/8/layout/cycle2"/>
    <dgm:cxn modelId="{FFD92EF6-FC21-5447-A651-B23277805128}" type="presParOf" srcId="{0A7C3427-DFC4-B84A-A1FA-F90BD036DD04}" destId="{3445D191-4C92-894D-A8B5-16D176208656}" srcOrd="0" destOrd="0" presId="urn:microsoft.com/office/officeart/2005/8/layout/cycle2"/>
    <dgm:cxn modelId="{DC6D86AE-67B5-A549-97F9-9F5D96934181}" type="presParOf" srcId="{E5F9870F-2FD6-8C42-ACCE-1FE41DDE1657}" destId="{38AD7C22-7FE3-AF49-8FBA-4E6052EBD110}" srcOrd="18" destOrd="0" presId="urn:microsoft.com/office/officeart/2005/8/layout/cycle2"/>
    <dgm:cxn modelId="{858371E3-A76D-0145-9A24-F4C4A2CE9BEC}" type="presParOf" srcId="{E5F9870F-2FD6-8C42-ACCE-1FE41DDE1657}" destId="{96DC812E-CE96-4A4F-824E-50B8FF66B5F1}" srcOrd="19" destOrd="0" presId="urn:microsoft.com/office/officeart/2005/8/layout/cycle2"/>
    <dgm:cxn modelId="{EF610532-6283-304C-9BDC-5B71C80F2A54}" type="presParOf" srcId="{96DC812E-CE96-4A4F-824E-50B8FF66B5F1}" destId="{4F685119-652D-CE47-A9F3-22BBBBB47C59}" srcOrd="0" destOrd="0" presId="urn:microsoft.com/office/officeart/2005/8/layout/cycle2"/>
    <dgm:cxn modelId="{4C7E276D-3052-EA40-8724-16F00CDE1546}" type="presParOf" srcId="{E5F9870F-2FD6-8C42-ACCE-1FE41DDE1657}" destId="{9E1DA4E2-FA0E-B04D-8372-50F39E6C0F1B}" srcOrd="20" destOrd="0" presId="urn:microsoft.com/office/officeart/2005/8/layout/cycle2"/>
    <dgm:cxn modelId="{EBE6F892-1224-844F-8C69-A7D21EA8E58D}" type="presParOf" srcId="{E5F9870F-2FD6-8C42-ACCE-1FE41DDE1657}" destId="{51769CE3-6344-C44E-93B6-506DF9299695}" srcOrd="21" destOrd="0" presId="urn:microsoft.com/office/officeart/2005/8/layout/cycle2"/>
    <dgm:cxn modelId="{E5AB9F82-7C3C-6B4E-9127-303E2D330EDF}" type="presParOf" srcId="{51769CE3-6344-C44E-93B6-506DF9299695}" destId="{1B608EE8-EDE2-F745-93D9-C052C364C244}" srcOrd="0" destOrd="0" presId="urn:microsoft.com/office/officeart/2005/8/layout/cycle2"/>
    <dgm:cxn modelId="{07187B40-E633-F645-8398-7C56CE10706D}" type="presParOf" srcId="{E5F9870F-2FD6-8C42-ACCE-1FE41DDE1657}" destId="{F2C644DB-273E-0341-9B3A-9C6B584360F9}" srcOrd="22" destOrd="0" presId="urn:microsoft.com/office/officeart/2005/8/layout/cycle2"/>
    <dgm:cxn modelId="{81577549-23D7-9A48-B3C4-BAAE4FB45161}" type="presParOf" srcId="{E5F9870F-2FD6-8C42-ACCE-1FE41DDE1657}" destId="{8F3186E6-165D-2B4A-A5EB-0A24829864C7}" srcOrd="23" destOrd="0" presId="urn:microsoft.com/office/officeart/2005/8/layout/cycle2"/>
    <dgm:cxn modelId="{0EB9F714-1773-404C-B248-60CEF7FDF820}" type="presParOf" srcId="{8F3186E6-165D-2B4A-A5EB-0A24829864C7}" destId="{EE11D847-A296-9D4D-8420-96650BB0B0B6}" srcOrd="0" destOrd="0" presId="urn:microsoft.com/office/officeart/2005/8/layout/cycle2"/>
    <dgm:cxn modelId="{63135D03-42E1-534F-889D-45593FBAE628}" type="presParOf" srcId="{E5F9870F-2FD6-8C42-ACCE-1FE41DDE1657}" destId="{9F13F8DB-2673-404C-A329-B1A4D84AF4A2}" srcOrd="24" destOrd="0" presId="urn:microsoft.com/office/officeart/2005/8/layout/cycle2"/>
    <dgm:cxn modelId="{6EC5B745-281E-9742-9B90-E95965F18353}" type="presParOf" srcId="{E5F9870F-2FD6-8C42-ACCE-1FE41DDE1657}" destId="{6B40BC78-4391-944D-9851-BAB1705193DA}" srcOrd="25" destOrd="0" presId="urn:microsoft.com/office/officeart/2005/8/layout/cycle2"/>
    <dgm:cxn modelId="{CA173AF1-00ED-F544-92DA-1AAB3BE77AF8}" type="presParOf" srcId="{6B40BC78-4391-944D-9851-BAB1705193DA}" destId="{5FFDF875-0A94-0D4B-A1A7-ECE243CA76B2}" srcOrd="0" destOrd="0" presId="urn:microsoft.com/office/officeart/2005/8/layout/cycle2"/>
    <dgm:cxn modelId="{6A54855C-CCDD-5645-BF4E-A2253DABAAA5}" type="presParOf" srcId="{E5F9870F-2FD6-8C42-ACCE-1FE41DDE1657}" destId="{834DA1AE-E383-174A-99B2-4EC7CBDFB55F}" srcOrd="26" destOrd="0" presId="urn:microsoft.com/office/officeart/2005/8/layout/cycle2"/>
    <dgm:cxn modelId="{D0DFEA5A-DEA9-0643-8B47-13C3C824E0F6}" type="presParOf" srcId="{E5F9870F-2FD6-8C42-ACCE-1FE41DDE1657}" destId="{451B51DE-CCCA-124B-889C-33ED082076BF}" srcOrd="27" destOrd="0" presId="urn:microsoft.com/office/officeart/2005/8/layout/cycle2"/>
    <dgm:cxn modelId="{B03EA3EF-60B0-DA4C-930C-461248987EAF}" type="presParOf" srcId="{451B51DE-CCCA-124B-889C-33ED082076BF}" destId="{81779AD8-80C3-A74B-8C1F-B5CFC0E3CBB5}" srcOrd="0" destOrd="0" presId="urn:microsoft.com/office/officeart/2005/8/layout/cycle2"/>
    <dgm:cxn modelId="{182CE034-8A12-AE41-B33B-223D57AA07F4}" type="presParOf" srcId="{E5F9870F-2FD6-8C42-ACCE-1FE41DDE1657}" destId="{75EB5E4A-F2F7-E24A-BC0A-9974B41E848E}" srcOrd="28" destOrd="0" presId="urn:microsoft.com/office/officeart/2005/8/layout/cycle2"/>
    <dgm:cxn modelId="{8627B357-0B5A-9B4F-BC55-B1E8085EC329}" type="presParOf" srcId="{E5F9870F-2FD6-8C42-ACCE-1FE41DDE1657}" destId="{A28DD9CB-D284-8249-A42D-CD56D633B2D6}" srcOrd="29" destOrd="0" presId="urn:microsoft.com/office/officeart/2005/8/layout/cycle2"/>
    <dgm:cxn modelId="{D493B943-D614-664A-A6D1-866679465701}" type="presParOf" srcId="{A28DD9CB-D284-8249-A42D-CD56D633B2D6}" destId="{73966571-C968-BC44-8EAE-8D8E2D8059A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BD25D-A18C-0D49-A3EC-38A5678AA77A}">
      <dsp:nvSpPr>
        <dsp:cNvPr id="0" name=""/>
        <dsp:cNvSpPr/>
      </dsp:nvSpPr>
      <dsp:spPr>
        <a:xfrm>
          <a:off x="3514328" y="1157"/>
          <a:ext cx="1099343" cy="1099343"/>
        </a:xfrm>
        <a:prstGeom prst="ellipse">
          <a:avLst/>
        </a:prstGeom>
        <a:solidFill>
          <a:schemeClr val="accent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市场</a:t>
          </a:r>
        </a:p>
      </dsp:txBody>
      <dsp:txXfrm>
        <a:off x="3675323" y="162152"/>
        <a:ext cx="777353" cy="777353"/>
      </dsp:txXfrm>
    </dsp:sp>
    <dsp:sp modelId="{2E434D90-0D36-CD4D-8BFD-54836B9AB672}">
      <dsp:nvSpPr>
        <dsp:cNvPr id="0" name=""/>
        <dsp:cNvSpPr/>
      </dsp:nvSpPr>
      <dsp:spPr>
        <a:xfrm rot="1350000">
          <a:off x="4673020" y="678247"/>
          <a:ext cx="292933" cy="371028"/>
        </a:xfrm>
        <a:prstGeom prst="rightArrow">
          <a:avLst>
            <a:gd name="adj1" fmla="val 60000"/>
            <a:gd name="adj2" fmla="val 50000"/>
          </a:avLst>
        </a:prstGeom>
        <a:gradFill rotWithShape="0">
          <a:gsLst>
            <a:gs pos="0">
              <a:schemeClr val="accent5">
                <a:hueOff val="0"/>
                <a:satOff val="0"/>
                <a:lumOff val="0"/>
                <a:alphaOff val="0"/>
                <a:tint val="60000"/>
                <a:lumMod val="110000"/>
              </a:schemeClr>
            </a:gs>
            <a:gs pos="100000">
              <a:schemeClr val="accent5">
                <a:hueOff val="0"/>
                <a:satOff val="0"/>
                <a:lumOff val="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4676365" y="735638"/>
        <a:ext cx="205053" cy="222616"/>
      </dsp:txXfrm>
    </dsp:sp>
    <dsp:sp modelId="{83863F6E-1D80-2D45-AE34-6F6BC0A33BD5}">
      <dsp:nvSpPr>
        <dsp:cNvPr id="0" name=""/>
        <dsp:cNvSpPr/>
      </dsp:nvSpPr>
      <dsp:spPr>
        <a:xfrm>
          <a:off x="5040621" y="633368"/>
          <a:ext cx="1099343" cy="1099343"/>
        </a:xfrm>
        <a:prstGeom prst="ellipse">
          <a:avLst/>
        </a:prstGeom>
        <a:solidFill>
          <a:schemeClr val="accent3">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售前</a:t>
          </a:r>
        </a:p>
      </dsp:txBody>
      <dsp:txXfrm>
        <a:off x="5201616" y="794363"/>
        <a:ext cx="777353" cy="777353"/>
      </dsp:txXfrm>
    </dsp:sp>
    <dsp:sp modelId="{85F04517-60E9-D34F-B7DC-AEA63CF020A9}">
      <dsp:nvSpPr>
        <dsp:cNvPr id="0" name=""/>
        <dsp:cNvSpPr/>
      </dsp:nvSpPr>
      <dsp:spPr>
        <a:xfrm rot="4050000">
          <a:off x="5756759" y="1753013"/>
          <a:ext cx="292933" cy="371028"/>
        </a:xfrm>
        <a:prstGeom prst="rightArrow">
          <a:avLst>
            <a:gd name="adj1" fmla="val 60000"/>
            <a:gd name="adj2" fmla="val 50000"/>
          </a:avLst>
        </a:prstGeom>
        <a:gradFill rotWithShape="0">
          <a:gsLst>
            <a:gs pos="0">
              <a:schemeClr val="accent5">
                <a:hueOff val="-96566"/>
                <a:satOff val="-2585"/>
                <a:lumOff val="-897"/>
                <a:alphaOff val="0"/>
                <a:tint val="60000"/>
                <a:lumMod val="110000"/>
              </a:schemeClr>
            </a:gs>
            <a:gs pos="100000">
              <a:schemeClr val="accent5">
                <a:hueOff val="-96566"/>
                <a:satOff val="-2585"/>
                <a:lumOff val="-897"/>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5783884" y="1786624"/>
        <a:ext cx="205053" cy="222616"/>
      </dsp:txXfrm>
    </dsp:sp>
    <dsp:sp modelId="{D0F297C1-BD41-D441-817F-A0748C4E74F4}">
      <dsp:nvSpPr>
        <dsp:cNvPr id="0" name=""/>
        <dsp:cNvSpPr/>
      </dsp:nvSpPr>
      <dsp:spPr>
        <a:xfrm>
          <a:off x="5672832" y="2159661"/>
          <a:ext cx="1099343" cy="1099343"/>
        </a:xfrm>
        <a:prstGeom prst="ellipse">
          <a:avLst/>
        </a:prstGeom>
        <a:solidFill>
          <a:schemeClr val="accent4"/>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销售</a:t>
          </a:r>
        </a:p>
      </dsp:txBody>
      <dsp:txXfrm>
        <a:off x="5833827" y="2320656"/>
        <a:ext cx="777353" cy="777353"/>
      </dsp:txXfrm>
    </dsp:sp>
    <dsp:sp modelId="{9A6875D1-36C3-1D48-A349-175D5CB54F2D}">
      <dsp:nvSpPr>
        <dsp:cNvPr id="0" name=""/>
        <dsp:cNvSpPr/>
      </dsp:nvSpPr>
      <dsp:spPr>
        <a:xfrm rot="6750000">
          <a:off x="5763104" y="3279306"/>
          <a:ext cx="292933" cy="371028"/>
        </a:xfrm>
        <a:prstGeom prst="rightArrow">
          <a:avLst>
            <a:gd name="adj1" fmla="val 60000"/>
            <a:gd name="adj2" fmla="val 50000"/>
          </a:avLst>
        </a:prstGeom>
        <a:gradFill rotWithShape="0">
          <a:gsLst>
            <a:gs pos="0">
              <a:schemeClr val="accent5">
                <a:hueOff val="-193133"/>
                <a:satOff val="-5170"/>
                <a:lumOff val="-1793"/>
                <a:alphaOff val="0"/>
                <a:tint val="60000"/>
                <a:lumMod val="110000"/>
              </a:schemeClr>
            </a:gs>
            <a:gs pos="100000">
              <a:schemeClr val="accent5">
                <a:hueOff val="-193133"/>
                <a:satOff val="-5170"/>
                <a:lumOff val="-1793"/>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5823859" y="3312917"/>
        <a:ext cx="205053" cy="222616"/>
      </dsp:txXfrm>
    </dsp:sp>
    <dsp:sp modelId="{72BBBBA8-4523-D445-9DF6-467636D3630E}">
      <dsp:nvSpPr>
        <dsp:cNvPr id="0" name=""/>
        <dsp:cNvSpPr/>
      </dsp:nvSpPr>
      <dsp:spPr>
        <a:xfrm>
          <a:off x="5040621" y="3685954"/>
          <a:ext cx="1099343" cy="1099343"/>
        </a:xfrm>
        <a:prstGeom prst="ellipse">
          <a:avLst/>
        </a:prstGeom>
        <a:solidFill>
          <a:schemeClr val="accent3">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研发</a:t>
          </a:r>
        </a:p>
      </dsp:txBody>
      <dsp:txXfrm>
        <a:off x="5201616" y="3846949"/>
        <a:ext cx="777353" cy="777353"/>
      </dsp:txXfrm>
    </dsp:sp>
    <dsp:sp modelId="{BDC85FCC-0BF3-ED43-A1BA-7370D9EFE2FB}">
      <dsp:nvSpPr>
        <dsp:cNvPr id="0" name=""/>
        <dsp:cNvSpPr/>
      </dsp:nvSpPr>
      <dsp:spPr>
        <a:xfrm rot="9450000">
          <a:off x="4688339" y="4363045"/>
          <a:ext cx="292933" cy="371028"/>
        </a:xfrm>
        <a:prstGeom prst="rightArrow">
          <a:avLst>
            <a:gd name="adj1" fmla="val 60000"/>
            <a:gd name="adj2" fmla="val 50000"/>
          </a:avLst>
        </a:prstGeom>
        <a:gradFill rotWithShape="0">
          <a:gsLst>
            <a:gs pos="0">
              <a:schemeClr val="accent5">
                <a:hueOff val="-289699"/>
                <a:satOff val="-7755"/>
                <a:lumOff val="-2690"/>
                <a:alphaOff val="0"/>
                <a:tint val="60000"/>
                <a:lumMod val="110000"/>
              </a:schemeClr>
            </a:gs>
            <a:gs pos="100000">
              <a:schemeClr val="accent5">
                <a:hueOff val="-289699"/>
                <a:satOff val="-7755"/>
                <a:lumOff val="-269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4772874" y="4420436"/>
        <a:ext cx="205053" cy="222616"/>
      </dsp:txXfrm>
    </dsp:sp>
    <dsp:sp modelId="{F90E77DF-9BF3-0247-B4D3-20059C9D8C41}">
      <dsp:nvSpPr>
        <dsp:cNvPr id="0" name=""/>
        <dsp:cNvSpPr/>
      </dsp:nvSpPr>
      <dsp:spPr>
        <a:xfrm>
          <a:off x="3514328" y="4318166"/>
          <a:ext cx="1099343" cy="1099343"/>
        </a:xfrm>
        <a:prstGeom prst="ellipse">
          <a:avLst/>
        </a:prstGeom>
        <a:solidFill>
          <a:srgbClr val="00B05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实施</a:t>
          </a:r>
        </a:p>
      </dsp:txBody>
      <dsp:txXfrm>
        <a:off x="3675323" y="4479161"/>
        <a:ext cx="777353" cy="777353"/>
      </dsp:txXfrm>
    </dsp:sp>
    <dsp:sp modelId="{7E65E0D6-7908-754B-933C-6295F1A54340}">
      <dsp:nvSpPr>
        <dsp:cNvPr id="0" name=""/>
        <dsp:cNvSpPr/>
      </dsp:nvSpPr>
      <dsp:spPr>
        <a:xfrm rot="12150000">
          <a:off x="3162046" y="4369390"/>
          <a:ext cx="292933" cy="371028"/>
        </a:xfrm>
        <a:prstGeom prst="rightArrow">
          <a:avLst>
            <a:gd name="adj1" fmla="val 60000"/>
            <a:gd name="adj2" fmla="val 50000"/>
          </a:avLst>
        </a:prstGeom>
        <a:gradFill rotWithShape="0">
          <a:gsLst>
            <a:gs pos="0">
              <a:schemeClr val="accent5">
                <a:hueOff val="-386266"/>
                <a:satOff val="-10340"/>
                <a:lumOff val="-3587"/>
                <a:alphaOff val="0"/>
                <a:tint val="60000"/>
                <a:lumMod val="110000"/>
              </a:schemeClr>
            </a:gs>
            <a:gs pos="100000">
              <a:schemeClr val="accent5">
                <a:hueOff val="-386266"/>
                <a:satOff val="-10340"/>
                <a:lumOff val="-3587"/>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3246581" y="4460411"/>
        <a:ext cx="205053" cy="222616"/>
      </dsp:txXfrm>
    </dsp:sp>
    <dsp:sp modelId="{4C962287-692C-7749-9B55-C3EF8AB7532C}">
      <dsp:nvSpPr>
        <dsp:cNvPr id="0" name=""/>
        <dsp:cNvSpPr/>
      </dsp:nvSpPr>
      <dsp:spPr>
        <a:xfrm>
          <a:off x="1988035" y="3685954"/>
          <a:ext cx="1099343" cy="1099343"/>
        </a:xfrm>
        <a:prstGeom prst="ellipse">
          <a:avLst/>
        </a:prstGeom>
        <a:gradFill rotWithShape="0">
          <a:gsLst>
            <a:gs pos="0">
              <a:schemeClr val="accent5">
                <a:hueOff val="-482832"/>
                <a:satOff val="-12925"/>
                <a:lumOff val="-4484"/>
                <a:alphaOff val="0"/>
                <a:tint val="60000"/>
                <a:lumMod val="110000"/>
              </a:schemeClr>
            </a:gs>
            <a:gs pos="100000">
              <a:schemeClr val="accent5">
                <a:hueOff val="-482832"/>
                <a:satOff val="-12925"/>
                <a:lumOff val="-4484"/>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运维</a:t>
          </a:r>
        </a:p>
      </dsp:txBody>
      <dsp:txXfrm>
        <a:off x="2149030" y="3846949"/>
        <a:ext cx="777353" cy="777353"/>
      </dsp:txXfrm>
    </dsp:sp>
    <dsp:sp modelId="{91C7ED91-8F34-AD4C-80BF-B82CD7942D17}">
      <dsp:nvSpPr>
        <dsp:cNvPr id="0" name=""/>
        <dsp:cNvSpPr/>
      </dsp:nvSpPr>
      <dsp:spPr>
        <a:xfrm rot="14850000">
          <a:off x="2078307" y="3294625"/>
          <a:ext cx="292933" cy="371028"/>
        </a:xfrm>
        <a:prstGeom prst="rightArrow">
          <a:avLst>
            <a:gd name="adj1" fmla="val 60000"/>
            <a:gd name="adj2" fmla="val 50000"/>
          </a:avLst>
        </a:prstGeom>
        <a:gradFill rotWithShape="0">
          <a:gsLst>
            <a:gs pos="0">
              <a:schemeClr val="accent5">
                <a:hueOff val="-482832"/>
                <a:satOff val="-12925"/>
                <a:lumOff val="-4484"/>
                <a:alphaOff val="0"/>
                <a:tint val="60000"/>
                <a:lumMod val="110000"/>
              </a:schemeClr>
            </a:gs>
            <a:gs pos="100000">
              <a:schemeClr val="accent5">
                <a:hueOff val="-482832"/>
                <a:satOff val="-12925"/>
                <a:lumOff val="-4484"/>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2139062" y="3409426"/>
        <a:ext cx="205053" cy="222616"/>
      </dsp:txXfrm>
    </dsp:sp>
    <dsp:sp modelId="{26FE3F2A-97B0-44EF-BE30-8F3E89CC14C1}">
      <dsp:nvSpPr>
        <dsp:cNvPr id="0" name=""/>
        <dsp:cNvSpPr/>
      </dsp:nvSpPr>
      <dsp:spPr>
        <a:xfrm>
          <a:off x="1355823" y="2159661"/>
          <a:ext cx="1099343" cy="1099343"/>
        </a:xfrm>
        <a:prstGeom prst="ellipse">
          <a:avLst/>
        </a:prstGeom>
        <a:gradFill rotWithShape="0">
          <a:gsLst>
            <a:gs pos="0">
              <a:schemeClr val="accent5">
                <a:hueOff val="-579399"/>
                <a:satOff val="-15510"/>
                <a:lumOff val="-5380"/>
                <a:alphaOff val="0"/>
                <a:tint val="60000"/>
                <a:lumMod val="110000"/>
              </a:schemeClr>
            </a:gs>
            <a:gs pos="100000">
              <a:schemeClr val="accent5">
                <a:hueOff val="-579399"/>
                <a:satOff val="-15510"/>
                <a:lumOff val="-538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行政</a:t>
          </a:r>
        </a:p>
      </dsp:txBody>
      <dsp:txXfrm>
        <a:off x="1516818" y="2320656"/>
        <a:ext cx="777353" cy="777353"/>
      </dsp:txXfrm>
    </dsp:sp>
    <dsp:sp modelId="{2BE195B1-170D-47B7-8E9E-642437C073F9}">
      <dsp:nvSpPr>
        <dsp:cNvPr id="0" name=""/>
        <dsp:cNvSpPr/>
      </dsp:nvSpPr>
      <dsp:spPr>
        <a:xfrm rot="17550000">
          <a:off x="2071962" y="1768332"/>
          <a:ext cx="292933" cy="371028"/>
        </a:xfrm>
        <a:prstGeom prst="rightArrow">
          <a:avLst>
            <a:gd name="adj1" fmla="val 60000"/>
            <a:gd name="adj2" fmla="val 50000"/>
          </a:avLst>
        </a:prstGeom>
        <a:gradFill rotWithShape="0">
          <a:gsLst>
            <a:gs pos="0">
              <a:schemeClr val="accent5">
                <a:hueOff val="-579399"/>
                <a:satOff val="-15510"/>
                <a:lumOff val="-5380"/>
                <a:alphaOff val="0"/>
                <a:tint val="60000"/>
                <a:lumMod val="110000"/>
              </a:schemeClr>
            </a:gs>
            <a:gs pos="100000">
              <a:schemeClr val="accent5">
                <a:hueOff val="-579399"/>
                <a:satOff val="-15510"/>
                <a:lumOff val="-538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099087" y="1883133"/>
        <a:ext cx="205053" cy="222616"/>
      </dsp:txXfrm>
    </dsp:sp>
    <dsp:sp modelId="{F24393EE-9B04-4683-8DA2-B18878D3C472}">
      <dsp:nvSpPr>
        <dsp:cNvPr id="0" name=""/>
        <dsp:cNvSpPr/>
      </dsp:nvSpPr>
      <dsp:spPr>
        <a:xfrm>
          <a:off x="1988035" y="633368"/>
          <a:ext cx="1099343" cy="1099343"/>
        </a:xfrm>
        <a:prstGeom prst="ellipse">
          <a:avLst/>
        </a:prstGeom>
        <a:gradFill rotWithShape="0">
          <a:gsLst>
            <a:gs pos="0">
              <a:schemeClr val="accent5">
                <a:hueOff val="-675965"/>
                <a:satOff val="-18095"/>
                <a:lumOff val="-6277"/>
                <a:alphaOff val="0"/>
                <a:tint val="60000"/>
                <a:lumMod val="110000"/>
              </a:schemeClr>
            </a:gs>
            <a:gs pos="100000">
              <a:schemeClr val="accent5">
                <a:hueOff val="-675965"/>
                <a:satOff val="-18095"/>
                <a:lumOff val="-6277"/>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商务</a:t>
          </a:r>
        </a:p>
      </dsp:txBody>
      <dsp:txXfrm>
        <a:off x="2149030" y="794363"/>
        <a:ext cx="777353" cy="777353"/>
      </dsp:txXfrm>
    </dsp:sp>
    <dsp:sp modelId="{67C96265-C3B6-4420-B249-159DB59CDD08}">
      <dsp:nvSpPr>
        <dsp:cNvPr id="0" name=""/>
        <dsp:cNvSpPr/>
      </dsp:nvSpPr>
      <dsp:spPr>
        <a:xfrm rot="20250000">
          <a:off x="3146727" y="684593"/>
          <a:ext cx="292933" cy="371028"/>
        </a:xfrm>
        <a:prstGeom prst="rightArrow">
          <a:avLst>
            <a:gd name="adj1" fmla="val 60000"/>
            <a:gd name="adj2" fmla="val 50000"/>
          </a:avLst>
        </a:prstGeom>
        <a:gradFill rotWithShape="0">
          <a:gsLst>
            <a:gs pos="0">
              <a:schemeClr val="accent5">
                <a:hueOff val="-675965"/>
                <a:satOff val="-18095"/>
                <a:lumOff val="-6277"/>
                <a:alphaOff val="0"/>
                <a:tint val="60000"/>
                <a:lumMod val="110000"/>
              </a:schemeClr>
            </a:gs>
            <a:gs pos="100000">
              <a:schemeClr val="accent5">
                <a:hueOff val="-675965"/>
                <a:satOff val="-18095"/>
                <a:lumOff val="-6277"/>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150072" y="775614"/>
        <a:ext cx="205053" cy="222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BD25D-A18C-0D49-A3EC-38A5678AA77A}">
      <dsp:nvSpPr>
        <dsp:cNvPr id="0" name=""/>
        <dsp:cNvSpPr/>
      </dsp:nvSpPr>
      <dsp:spPr>
        <a:xfrm>
          <a:off x="4289443" y="2309"/>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t>iPortal</a:t>
          </a:r>
          <a:r>
            <a:rPr lang="zh-Hans" altLang="en-US" sz="1000" kern="1200" dirty="0"/>
            <a:t>（内网门户）</a:t>
          </a:r>
          <a:endParaRPr lang="zh-CN" altLang="en-US" sz="1000" kern="1200" dirty="0"/>
        </a:p>
      </dsp:txBody>
      <dsp:txXfrm>
        <a:off x="4409399" y="122265"/>
        <a:ext cx="579200" cy="579200"/>
      </dsp:txXfrm>
    </dsp:sp>
    <dsp:sp modelId="{2E434D90-0D36-CD4D-8BFD-54836B9AB672}">
      <dsp:nvSpPr>
        <dsp:cNvPr id="0" name=""/>
        <dsp:cNvSpPr/>
      </dsp:nvSpPr>
      <dsp:spPr>
        <a:xfrm rot="720000">
          <a:off x="5185500" y="400154"/>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86213" y="448664"/>
        <a:ext cx="152179" cy="165870"/>
      </dsp:txXfrm>
    </dsp:sp>
    <dsp:sp modelId="{5C7069F0-DE12-4240-9E9E-36DCF44AA6A3}">
      <dsp:nvSpPr>
        <dsp:cNvPr id="0" name=""/>
        <dsp:cNvSpPr/>
      </dsp:nvSpPr>
      <dsp:spPr>
        <a:xfrm>
          <a:off x="5491880" y="257895"/>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t>iWeb</a:t>
          </a:r>
          <a:r>
            <a:rPr lang="zh-Hans" altLang="en-US" sz="1000" kern="1200" dirty="0"/>
            <a:t>（外网门户）</a:t>
          </a:r>
          <a:endParaRPr lang="zh-CN" altLang="en-US" sz="1000" kern="1200" dirty="0"/>
        </a:p>
      </dsp:txBody>
      <dsp:txXfrm>
        <a:off x="5611836" y="377851"/>
        <a:ext cx="579200" cy="579200"/>
      </dsp:txXfrm>
    </dsp:sp>
    <dsp:sp modelId="{BFB7A5BE-7B97-3344-9D2B-BA304A76CAF6}">
      <dsp:nvSpPr>
        <dsp:cNvPr id="0" name=""/>
        <dsp:cNvSpPr/>
      </dsp:nvSpPr>
      <dsp:spPr>
        <a:xfrm rot="2160000">
          <a:off x="6285021" y="886891"/>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6291249" y="923013"/>
        <a:ext cx="152179" cy="165870"/>
      </dsp:txXfrm>
    </dsp:sp>
    <dsp:sp modelId="{83863F6E-1D80-2D45-AE34-6F6BC0A33BD5}">
      <dsp:nvSpPr>
        <dsp:cNvPr id="0" name=""/>
        <dsp:cNvSpPr/>
      </dsp:nvSpPr>
      <dsp:spPr>
        <a:xfrm>
          <a:off x="6486404" y="980459"/>
          <a:ext cx="819112" cy="819112"/>
        </a:xfrm>
        <a:prstGeom prst="ellipse">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t>iDoc</a:t>
          </a:r>
          <a:r>
            <a:rPr lang="zh-Hans" altLang="en-US" sz="1000" kern="1200" dirty="0"/>
            <a:t>（文档管理）</a:t>
          </a:r>
          <a:endParaRPr lang="zh-CN" altLang="en-US" sz="1000" kern="1200" dirty="0"/>
        </a:p>
      </dsp:txBody>
      <dsp:txXfrm>
        <a:off x="6606360" y="1100415"/>
        <a:ext cx="579200" cy="579200"/>
      </dsp:txXfrm>
    </dsp:sp>
    <dsp:sp modelId="{85F04517-60E9-D34F-B7DC-AEA63CF020A9}">
      <dsp:nvSpPr>
        <dsp:cNvPr id="0" name=""/>
        <dsp:cNvSpPr/>
      </dsp:nvSpPr>
      <dsp:spPr>
        <a:xfrm rot="3600000">
          <a:off x="7091509" y="1778764"/>
          <a:ext cx="217399" cy="276450"/>
        </a:xfrm>
        <a:prstGeom prst="rightArrow">
          <a:avLst>
            <a:gd name="adj1" fmla="val 60000"/>
            <a:gd name="adj2" fmla="val 50000"/>
          </a:avLst>
        </a:prstGeom>
        <a:gradFill rotWithShape="0">
          <a:gsLst>
            <a:gs pos="0">
              <a:schemeClr val="accent5">
                <a:hueOff val="-96566"/>
                <a:satOff val="-2585"/>
                <a:lumOff val="-897"/>
                <a:alphaOff val="0"/>
                <a:tint val="60000"/>
                <a:lumMod val="110000"/>
              </a:schemeClr>
            </a:gs>
            <a:gs pos="100000">
              <a:schemeClr val="accent5">
                <a:hueOff val="-96566"/>
                <a:satOff val="-2585"/>
                <a:lumOff val="-897"/>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7107814" y="1805813"/>
        <a:ext cx="152179" cy="165870"/>
      </dsp:txXfrm>
    </dsp:sp>
    <dsp:sp modelId="{D0F297C1-BD41-D441-817F-A0748C4E74F4}">
      <dsp:nvSpPr>
        <dsp:cNvPr id="0" name=""/>
        <dsp:cNvSpPr/>
      </dsp:nvSpPr>
      <dsp:spPr>
        <a:xfrm>
          <a:off x="7101054" y="2045064"/>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t>iSalse</a:t>
          </a:r>
          <a:r>
            <a:rPr lang="zh-Hans" altLang="en-US" sz="1000" kern="1200" dirty="0"/>
            <a:t>（销售管理）</a:t>
          </a:r>
          <a:endParaRPr lang="zh-CN" altLang="en-US" sz="1000" kern="1200" dirty="0"/>
        </a:p>
      </dsp:txBody>
      <dsp:txXfrm>
        <a:off x="7221010" y="2165020"/>
        <a:ext cx="579200" cy="579200"/>
      </dsp:txXfrm>
    </dsp:sp>
    <dsp:sp modelId="{9A6875D1-36C3-1D48-A349-175D5CB54F2D}">
      <dsp:nvSpPr>
        <dsp:cNvPr id="0" name=""/>
        <dsp:cNvSpPr/>
      </dsp:nvSpPr>
      <dsp:spPr>
        <a:xfrm rot="5040000">
          <a:off x="7465516" y="2921558"/>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7494717" y="2944417"/>
        <a:ext cx="152179" cy="165870"/>
      </dsp:txXfrm>
    </dsp:sp>
    <dsp:sp modelId="{72BBBBA8-4523-D445-9DF6-467636D3630E}">
      <dsp:nvSpPr>
        <dsp:cNvPr id="0" name=""/>
        <dsp:cNvSpPr/>
      </dsp:nvSpPr>
      <dsp:spPr>
        <a:xfrm>
          <a:off x="7229551" y="3267629"/>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solidFill>
                <a:prstClr val="black"/>
              </a:solidFill>
              <a:latin typeface="Century Gothic" panose="020B0502020202020204"/>
              <a:ea typeface="宋体" panose="02010600030101010101" pitchFamily="2" charset="-122"/>
              <a:cs typeface="+mn-cs"/>
            </a:rPr>
            <a:t>iTSP</a:t>
          </a:r>
          <a:r>
            <a:rPr lang="zh-Hans" altLang="en-US" sz="1000" kern="1200" dirty="0">
              <a:solidFill>
                <a:prstClr val="black"/>
              </a:solidFill>
              <a:latin typeface="Century Gothic" panose="020B0502020202020204"/>
              <a:ea typeface="宋体" panose="02010600030101010101" pitchFamily="2" charset="-122"/>
              <a:cs typeface="+mn-cs"/>
            </a:rPr>
            <a:t>（售后服务）</a:t>
          </a:r>
          <a:endParaRPr lang="zh-CN" altLang="en-US" sz="1000" kern="1200" dirty="0">
            <a:solidFill>
              <a:prstClr val="black"/>
            </a:solidFill>
            <a:latin typeface="Century Gothic" panose="020B0502020202020204"/>
            <a:ea typeface="宋体" panose="02010600030101010101" pitchFamily="2" charset="-122"/>
            <a:cs typeface="+mn-cs"/>
          </a:endParaRPr>
        </a:p>
      </dsp:txBody>
      <dsp:txXfrm>
        <a:off x="7349507" y="3387585"/>
        <a:ext cx="579200" cy="579200"/>
      </dsp:txXfrm>
    </dsp:sp>
    <dsp:sp modelId="{BDC85FCC-0BF3-ED43-A1BA-7370D9EFE2FB}">
      <dsp:nvSpPr>
        <dsp:cNvPr id="0" name=""/>
        <dsp:cNvSpPr/>
      </dsp:nvSpPr>
      <dsp:spPr>
        <a:xfrm rot="6480000">
          <a:off x="7342371" y="4117675"/>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rot="10800000">
        <a:off x="7385058" y="4141951"/>
        <a:ext cx="152179" cy="165870"/>
      </dsp:txXfrm>
    </dsp:sp>
    <dsp:sp modelId="{F90E77DF-9BF3-0247-B4D3-20059C9D8C41}">
      <dsp:nvSpPr>
        <dsp:cNvPr id="0" name=""/>
        <dsp:cNvSpPr/>
      </dsp:nvSpPr>
      <dsp:spPr>
        <a:xfrm>
          <a:off x="6849676" y="4436762"/>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solidFill>
                <a:prstClr val="black"/>
              </a:solidFill>
              <a:latin typeface="Century Gothic" panose="020B0502020202020204"/>
              <a:ea typeface="宋体" panose="02010600030101010101" pitchFamily="2" charset="-122"/>
              <a:cs typeface="+mn-cs"/>
            </a:rPr>
            <a:t>iChart</a:t>
          </a:r>
          <a:r>
            <a:rPr lang="zh-Hans" altLang="en-US" sz="1000" kern="1200" dirty="0">
              <a:solidFill>
                <a:prstClr val="black"/>
              </a:solidFill>
              <a:latin typeface="Century Gothic" panose="020B0502020202020204"/>
              <a:ea typeface="宋体" panose="02010600030101010101" pitchFamily="2" charset="-122"/>
              <a:cs typeface="+mn-cs"/>
            </a:rPr>
            <a:t>（数据可视化）</a:t>
          </a:r>
          <a:endParaRPr lang="zh-CN" altLang="en-US" sz="1000" kern="1200" dirty="0">
            <a:solidFill>
              <a:prstClr val="black"/>
            </a:solidFill>
            <a:latin typeface="Century Gothic" panose="020B0502020202020204"/>
            <a:ea typeface="宋体" panose="02010600030101010101" pitchFamily="2" charset="-122"/>
            <a:cs typeface="+mn-cs"/>
          </a:endParaRPr>
        </a:p>
      </dsp:txBody>
      <dsp:txXfrm>
        <a:off x="6969632" y="4556718"/>
        <a:ext cx="579200" cy="579200"/>
      </dsp:txXfrm>
    </dsp:sp>
    <dsp:sp modelId="{7E65E0D6-7908-754B-933C-6295F1A54340}">
      <dsp:nvSpPr>
        <dsp:cNvPr id="0" name=""/>
        <dsp:cNvSpPr/>
      </dsp:nvSpPr>
      <dsp:spPr>
        <a:xfrm rot="7920000">
          <a:off x="6743369" y="5160295"/>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rot="10800000">
        <a:off x="6797799" y="5191351"/>
        <a:ext cx="152179" cy="165870"/>
      </dsp:txXfrm>
    </dsp:sp>
    <dsp:sp modelId="{4C962287-692C-7749-9B55-C3EF8AB7532C}">
      <dsp:nvSpPr>
        <dsp:cNvPr id="0" name=""/>
        <dsp:cNvSpPr/>
      </dsp:nvSpPr>
      <dsp:spPr>
        <a:xfrm>
          <a:off x="6027114" y="5350310"/>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t>iKnow</a:t>
          </a:r>
          <a:r>
            <a:rPr lang="zh-Hans" altLang="en-US" sz="1000" kern="1200" dirty="0"/>
            <a:t>（知识管理）</a:t>
          </a:r>
          <a:endParaRPr lang="zh-CN" altLang="en-US" sz="1000" kern="1200" dirty="0"/>
        </a:p>
      </dsp:txBody>
      <dsp:txXfrm>
        <a:off x="6147070" y="5470266"/>
        <a:ext cx="579200" cy="579200"/>
      </dsp:txXfrm>
    </dsp:sp>
    <dsp:sp modelId="{91C7ED91-8F34-AD4C-80BF-B82CD7942D17}">
      <dsp:nvSpPr>
        <dsp:cNvPr id="0" name=""/>
        <dsp:cNvSpPr/>
      </dsp:nvSpPr>
      <dsp:spPr>
        <a:xfrm rot="9360000">
          <a:off x="5772081" y="5869139"/>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rot="10800000">
        <a:off x="5834482" y="5911165"/>
        <a:ext cx="152179" cy="165870"/>
      </dsp:txXfrm>
    </dsp:sp>
    <dsp:sp modelId="{822E1050-026A-3A48-81C5-8E0F9A18A105}">
      <dsp:nvSpPr>
        <dsp:cNvPr id="0" name=""/>
        <dsp:cNvSpPr/>
      </dsp:nvSpPr>
      <dsp:spPr>
        <a:xfrm>
          <a:off x="4904093" y="5850311"/>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solidFill>
                <a:prstClr val="black"/>
              </a:solidFill>
              <a:latin typeface="Century Gothic" panose="020B0502020202020204"/>
              <a:ea typeface="宋体" panose="02010600030101010101" pitchFamily="2" charset="-122"/>
              <a:cs typeface="+mn-cs"/>
            </a:rPr>
            <a:t>iData</a:t>
          </a:r>
          <a:r>
            <a:rPr lang="zh-Hans" altLang="en-US" sz="1000" kern="1200" dirty="0"/>
            <a:t>（大数据处理）</a:t>
          </a:r>
          <a:endParaRPr lang="zh-CN" altLang="en-US" sz="1000" kern="1200" dirty="0"/>
        </a:p>
      </dsp:txBody>
      <dsp:txXfrm>
        <a:off x="5024049" y="5970267"/>
        <a:ext cx="579200" cy="579200"/>
      </dsp:txXfrm>
    </dsp:sp>
    <dsp:sp modelId="{D42EED1E-77D9-2547-84B0-974846F68C57}">
      <dsp:nvSpPr>
        <dsp:cNvPr id="0" name=""/>
        <dsp:cNvSpPr/>
      </dsp:nvSpPr>
      <dsp:spPr>
        <a:xfrm rot="10800000">
          <a:off x="4596453" y="6121642"/>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rot="10800000">
        <a:off x="4661673" y="6176932"/>
        <a:ext cx="152179" cy="165870"/>
      </dsp:txXfrm>
    </dsp:sp>
    <dsp:sp modelId="{99E62CDF-1745-B444-B5F5-55F6B8F47C99}">
      <dsp:nvSpPr>
        <dsp:cNvPr id="0" name=""/>
        <dsp:cNvSpPr/>
      </dsp:nvSpPr>
      <dsp:spPr>
        <a:xfrm>
          <a:off x="3674793" y="5850311"/>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t>iBus</a:t>
          </a:r>
          <a:r>
            <a:rPr lang="zh-Hans" altLang="en-US" sz="1000" kern="1200" dirty="0"/>
            <a:t>（服务总线）</a:t>
          </a:r>
          <a:endParaRPr lang="zh-CN" altLang="en-US" sz="1000" kern="1200" dirty="0"/>
        </a:p>
      </dsp:txBody>
      <dsp:txXfrm>
        <a:off x="3794749" y="5970267"/>
        <a:ext cx="579200" cy="579200"/>
      </dsp:txXfrm>
    </dsp:sp>
    <dsp:sp modelId="{0A7C3427-DFC4-B84A-A1FA-F90BD036DD04}">
      <dsp:nvSpPr>
        <dsp:cNvPr id="0" name=""/>
        <dsp:cNvSpPr/>
      </dsp:nvSpPr>
      <dsp:spPr>
        <a:xfrm rot="12240000">
          <a:off x="3419760" y="5874144"/>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rot="10800000">
        <a:off x="3482161" y="5942698"/>
        <a:ext cx="152179" cy="165870"/>
      </dsp:txXfrm>
    </dsp:sp>
    <dsp:sp modelId="{38AD7C22-7FE3-AF49-8FBA-4E6052EBD110}">
      <dsp:nvSpPr>
        <dsp:cNvPr id="0" name=""/>
        <dsp:cNvSpPr/>
      </dsp:nvSpPr>
      <dsp:spPr>
        <a:xfrm>
          <a:off x="2551772" y="5350310"/>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t>iSSO</a:t>
          </a:r>
          <a:r>
            <a:rPr lang="zh-Hans" altLang="en-US" sz="1000" kern="1200" dirty="0"/>
            <a:t>（多位组织管理）</a:t>
          </a:r>
          <a:endParaRPr lang="zh-CN" altLang="en-US" sz="1000" kern="1200" dirty="0"/>
        </a:p>
      </dsp:txBody>
      <dsp:txXfrm>
        <a:off x="2671728" y="5470266"/>
        <a:ext cx="579200" cy="579200"/>
      </dsp:txXfrm>
    </dsp:sp>
    <dsp:sp modelId="{96DC812E-CE96-4A4F-824E-50B8FF66B5F1}">
      <dsp:nvSpPr>
        <dsp:cNvPr id="0" name=""/>
        <dsp:cNvSpPr/>
      </dsp:nvSpPr>
      <dsp:spPr>
        <a:xfrm rot="13680000">
          <a:off x="2445465" y="5169440"/>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rot="10800000">
        <a:off x="2499895" y="5248964"/>
        <a:ext cx="152179" cy="165870"/>
      </dsp:txXfrm>
    </dsp:sp>
    <dsp:sp modelId="{9E1DA4E2-FA0E-B04D-8372-50F39E6C0F1B}">
      <dsp:nvSpPr>
        <dsp:cNvPr id="0" name=""/>
        <dsp:cNvSpPr/>
      </dsp:nvSpPr>
      <dsp:spPr>
        <a:xfrm>
          <a:off x="1729210" y="4436762"/>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solidFill>
                <a:prstClr val="black"/>
              </a:solidFill>
              <a:latin typeface="Century Gothic" panose="020B0502020202020204"/>
              <a:ea typeface="宋体" panose="02010600030101010101" pitchFamily="2" charset="-122"/>
              <a:cs typeface="+mn-cs"/>
            </a:rPr>
            <a:t>iBox</a:t>
          </a:r>
          <a:r>
            <a:rPr lang="zh-Hans" altLang="en-US" sz="1000" kern="1200" dirty="0">
              <a:solidFill>
                <a:prstClr val="black"/>
              </a:solidFill>
              <a:latin typeface="Century Gothic" panose="020B0502020202020204"/>
              <a:ea typeface="宋体" panose="02010600030101010101" pitchFamily="2" charset="-122"/>
              <a:cs typeface="+mn-cs"/>
            </a:rPr>
            <a:t>（私有云盘）</a:t>
          </a:r>
          <a:endParaRPr lang="zh-CN" altLang="en-US" sz="1000" kern="1200" dirty="0">
            <a:solidFill>
              <a:prstClr val="black"/>
            </a:solidFill>
            <a:latin typeface="Century Gothic" panose="020B0502020202020204"/>
            <a:ea typeface="宋体" panose="02010600030101010101" pitchFamily="2" charset="-122"/>
            <a:cs typeface="+mn-cs"/>
          </a:endParaRPr>
        </a:p>
      </dsp:txBody>
      <dsp:txXfrm>
        <a:off x="1849166" y="4556718"/>
        <a:ext cx="579200" cy="579200"/>
      </dsp:txXfrm>
    </dsp:sp>
    <dsp:sp modelId="{51769CE3-6344-C44E-93B6-506DF9299695}">
      <dsp:nvSpPr>
        <dsp:cNvPr id="0" name=""/>
        <dsp:cNvSpPr/>
      </dsp:nvSpPr>
      <dsp:spPr>
        <a:xfrm rot="15120000">
          <a:off x="1842031" y="4129378"/>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rot="10800000">
        <a:off x="1884718" y="4215682"/>
        <a:ext cx="152179" cy="165870"/>
      </dsp:txXfrm>
    </dsp:sp>
    <dsp:sp modelId="{F2C644DB-273E-0341-9B3A-9C6B584360F9}">
      <dsp:nvSpPr>
        <dsp:cNvPr id="0" name=""/>
        <dsp:cNvSpPr/>
      </dsp:nvSpPr>
      <dsp:spPr>
        <a:xfrm>
          <a:off x="1349336" y="3267629"/>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t>iAI</a:t>
          </a:r>
          <a:r>
            <a:rPr lang="zh-Hans" altLang="en-US" sz="1000" kern="1200" dirty="0"/>
            <a:t>（</a:t>
          </a:r>
          <a:r>
            <a:rPr lang="zh-Hans" altLang="en-US" sz="1000" kern="1200" dirty="0">
              <a:solidFill>
                <a:prstClr val="black"/>
              </a:solidFill>
              <a:latin typeface="Century Gothic" panose="020B0502020202020204"/>
              <a:ea typeface="宋体" panose="02010600030101010101" pitchFamily="2" charset="-122"/>
              <a:cs typeface="+mn-cs"/>
            </a:rPr>
            <a:t>智能机器人</a:t>
          </a:r>
          <a:r>
            <a:rPr lang="zh-Hans" altLang="en-US" sz="1000" kern="1200" dirty="0"/>
            <a:t>）</a:t>
          </a:r>
          <a:endParaRPr lang="zh-CN" altLang="en-US" sz="1000" kern="1200" dirty="0"/>
        </a:p>
      </dsp:txBody>
      <dsp:txXfrm>
        <a:off x="1469292" y="3387585"/>
        <a:ext cx="579200" cy="579200"/>
      </dsp:txXfrm>
    </dsp:sp>
    <dsp:sp modelId="{8F3186E6-165D-2B4A-A5EB-0A24829864C7}">
      <dsp:nvSpPr>
        <dsp:cNvPr id="0" name=""/>
        <dsp:cNvSpPr/>
      </dsp:nvSpPr>
      <dsp:spPr>
        <a:xfrm rot="16560000">
          <a:off x="1713798" y="2933796"/>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1742999" y="3021517"/>
        <a:ext cx="152179" cy="165870"/>
      </dsp:txXfrm>
    </dsp:sp>
    <dsp:sp modelId="{9F13F8DB-2673-404C-A329-B1A4D84AF4A2}">
      <dsp:nvSpPr>
        <dsp:cNvPr id="0" name=""/>
        <dsp:cNvSpPr/>
      </dsp:nvSpPr>
      <dsp:spPr>
        <a:xfrm>
          <a:off x="1477832" y="2045064"/>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t>iGate</a:t>
          </a:r>
          <a:r>
            <a:rPr lang="zh-Hans" altLang="en-US" sz="1000" kern="1200" dirty="0"/>
            <a:t>（</a:t>
          </a:r>
          <a:r>
            <a:rPr lang="en-US" altLang="zh-Hans" sz="1000" kern="1200" dirty="0"/>
            <a:t>API</a:t>
          </a:r>
          <a:r>
            <a:rPr lang="zh-Hans" altLang="en-US" sz="1000" kern="1200" dirty="0"/>
            <a:t>网关）</a:t>
          </a:r>
          <a:endParaRPr lang="zh-CN" altLang="en-US" sz="1000" kern="1200" dirty="0"/>
        </a:p>
      </dsp:txBody>
      <dsp:txXfrm>
        <a:off x="1597788" y="2165020"/>
        <a:ext cx="579200" cy="579200"/>
      </dsp:txXfrm>
    </dsp:sp>
    <dsp:sp modelId="{6B40BC78-4391-944D-9851-BAB1705193DA}">
      <dsp:nvSpPr>
        <dsp:cNvPr id="0" name=""/>
        <dsp:cNvSpPr/>
      </dsp:nvSpPr>
      <dsp:spPr>
        <a:xfrm rot="18000000">
          <a:off x="2082938" y="1789421"/>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099243" y="1872952"/>
        <a:ext cx="152179" cy="165870"/>
      </dsp:txXfrm>
    </dsp:sp>
    <dsp:sp modelId="{834DA1AE-E383-174A-99B2-4EC7CBDFB55F}">
      <dsp:nvSpPr>
        <dsp:cNvPr id="0" name=""/>
        <dsp:cNvSpPr/>
      </dsp:nvSpPr>
      <dsp:spPr>
        <a:xfrm>
          <a:off x="2092482" y="980459"/>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t>iAAS</a:t>
          </a:r>
          <a:r>
            <a:rPr lang="zh-Hans" altLang="en-US" sz="1000" kern="1200" dirty="0"/>
            <a:t>（基础架构）</a:t>
          </a:r>
          <a:endParaRPr lang="zh-CN" altLang="en-US" sz="1000" kern="1200" dirty="0"/>
        </a:p>
      </dsp:txBody>
      <dsp:txXfrm>
        <a:off x="2212438" y="1100415"/>
        <a:ext cx="579200" cy="579200"/>
      </dsp:txXfrm>
    </dsp:sp>
    <dsp:sp modelId="{451B51DE-CCCA-124B-889C-33ED082076BF}">
      <dsp:nvSpPr>
        <dsp:cNvPr id="0" name=""/>
        <dsp:cNvSpPr/>
      </dsp:nvSpPr>
      <dsp:spPr>
        <a:xfrm rot="19440000">
          <a:off x="2885624" y="894124"/>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891852" y="968582"/>
        <a:ext cx="152179" cy="165870"/>
      </dsp:txXfrm>
    </dsp:sp>
    <dsp:sp modelId="{75EB5E4A-F2F7-E24A-BC0A-9974B41E848E}">
      <dsp:nvSpPr>
        <dsp:cNvPr id="0" name=""/>
        <dsp:cNvSpPr/>
      </dsp:nvSpPr>
      <dsp:spPr>
        <a:xfrm>
          <a:off x="3087007" y="257895"/>
          <a:ext cx="819112" cy="819112"/>
        </a:xfrm>
        <a:prstGeom prst="ellipse">
          <a:avLst/>
        </a:prstGeom>
        <a:solidFill>
          <a:schemeClr val="tx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err="1"/>
            <a:t>iBPM</a:t>
          </a:r>
          <a:r>
            <a:rPr lang="zh-Hans" altLang="en-US" sz="1000" kern="1200" dirty="0"/>
            <a:t>（流程审批）</a:t>
          </a:r>
          <a:endParaRPr lang="zh-CN" altLang="en-US" sz="1000" kern="1200" dirty="0"/>
        </a:p>
      </dsp:txBody>
      <dsp:txXfrm>
        <a:off x="3206963" y="377851"/>
        <a:ext cx="579200" cy="579200"/>
      </dsp:txXfrm>
    </dsp:sp>
    <dsp:sp modelId="{A28DD9CB-D284-8249-A42D-CD56D633B2D6}">
      <dsp:nvSpPr>
        <dsp:cNvPr id="0" name=""/>
        <dsp:cNvSpPr/>
      </dsp:nvSpPr>
      <dsp:spPr>
        <a:xfrm rot="20880000">
          <a:off x="3983063" y="402712"/>
          <a:ext cx="217399" cy="276450"/>
        </a:xfrm>
        <a:prstGeom prst="rightArrow">
          <a:avLst>
            <a:gd name="adj1" fmla="val 60000"/>
            <a:gd name="adj2" fmla="val 50000"/>
          </a:avLst>
        </a:prstGeom>
        <a:solidFill>
          <a:schemeClr val="tx1">
            <a:lumMod val="5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3983776" y="464782"/>
        <a:ext cx="152179" cy="16587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1/18/19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1/18/19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F23A1-1DD8-BE4D-8567-68DB262C8E6E}"/>
              </a:ext>
            </a:extLst>
          </p:cNvPr>
          <p:cNvSpPr>
            <a:spLocks noGrp="1"/>
          </p:cNvSpPr>
          <p:nvPr>
            <p:ph type="ctrTitle"/>
          </p:nvPr>
        </p:nvSpPr>
        <p:spPr/>
        <p:txBody>
          <a:bodyPr/>
          <a:lstStyle/>
          <a:p>
            <a:r>
              <a:rPr kumimoji="1" lang="en-US" altLang="zh-CN" dirty="0"/>
              <a:t>2019</a:t>
            </a:r>
            <a:r>
              <a:rPr kumimoji="1" lang="zh-CN" altLang="en-US" dirty="0"/>
              <a:t>年部门工作规划与安排</a:t>
            </a:r>
          </a:p>
        </p:txBody>
      </p:sp>
      <p:sp>
        <p:nvSpPr>
          <p:cNvPr id="3" name="副标题 2">
            <a:extLst>
              <a:ext uri="{FF2B5EF4-FFF2-40B4-BE49-F238E27FC236}">
                <a16:creationId xmlns:a16="http://schemas.microsoft.com/office/drawing/2014/main" id="{FD5161E1-3341-7948-BB13-E14A8B723C13}"/>
              </a:ext>
            </a:extLst>
          </p:cNvPr>
          <p:cNvSpPr>
            <a:spLocks noGrp="1"/>
          </p:cNvSpPr>
          <p:nvPr>
            <p:ph type="subTitle" idx="1"/>
          </p:nvPr>
        </p:nvSpPr>
        <p:spPr/>
        <p:txBody>
          <a:bodyPr/>
          <a:lstStyle/>
          <a:p>
            <a:r>
              <a:rPr kumimoji="1" lang="en-US" altLang="zh-CN" dirty="0"/>
              <a:t>--2019</a:t>
            </a:r>
            <a:r>
              <a:rPr kumimoji="1" lang="zh-CN" altLang="en-US" dirty="0"/>
              <a:t>年</a:t>
            </a:r>
            <a:r>
              <a:rPr kumimoji="1" lang="en-US" altLang="zh-CN" dirty="0"/>
              <a:t>1</a:t>
            </a:r>
            <a:r>
              <a:rPr kumimoji="1" lang="zh-CN" altLang="en-US" dirty="0"/>
              <a:t>月起正式执行</a:t>
            </a:r>
          </a:p>
        </p:txBody>
      </p:sp>
    </p:spTree>
    <p:extLst>
      <p:ext uri="{BB962C8B-B14F-4D97-AF65-F5344CB8AC3E}">
        <p14:creationId xmlns:p14="http://schemas.microsoft.com/office/powerpoint/2010/main" val="133484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F23A1-1DD8-BE4D-8567-68DB262C8E6E}"/>
              </a:ext>
            </a:extLst>
          </p:cNvPr>
          <p:cNvSpPr>
            <a:spLocks noGrp="1"/>
          </p:cNvSpPr>
          <p:nvPr>
            <p:ph type="ctrTitle"/>
          </p:nvPr>
        </p:nvSpPr>
        <p:spPr/>
        <p:txBody>
          <a:bodyPr/>
          <a:lstStyle/>
          <a:p>
            <a:r>
              <a:rPr kumimoji="1" lang="en-US" altLang="zh-CN" dirty="0"/>
              <a:t>Thank</a:t>
            </a:r>
            <a:r>
              <a:rPr kumimoji="1" lang="zh-CN" altLang="en-US" dirty="0"/>
              <a:t> </a:t>
            </a:r>
            <a:r>
              <a:rPr kumimoji="1" lang="en-US" altLang="zh-CN" dirty="0"/>
              <a:t>you</a:t>
            </a:r>
            <a:r>
              <a:rPr kumimoji="1" lang="zh-CN" altLang="en-US" dirty="0"/>
              <a:t>！</a:t>
            </a:r>
          </a:p>
        </p:txBody>
      </p:sp>
    </p:spTree>
    <p:extLst>
      <p:ext uri="{BB962C8B-B14F-4D97-AF65-F5344CB8AC3E}">
        <p14:creationId xmlns:p14="http://schemas.microsoft.com/office/powerpoint/2010/main" val="424859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57113-384B-574D-A709-60C7AA766380}"/>
              </a:ext>
            </a:extLst>
          </p:cNvPr>
          <p:cNvSpPr>
            <a:spLocks noGrp="1"/>
          </p:cNvSpPr>
          <p:nvPr>
            <p:ph type="title"/>
          </p:nvPr>
        </p:nvSpPr>
        <p:spPr>
          <a:xfrm>
            <a:off x="0" y="-2406"/>
            <a:ext cx="9905998" cy="656492"/>
          </a:xfrm>
        </p:spPr>
        <p:txBody>
          <a:bodyPr/>
          <a:lstStyle/>
          <a:p>
            <a:r>
              <a:rPr kumimoji="1" lang="zh-CN" altLang="en-US" dirty="0"/>
              <a:t>部门运营工作</a:t>
            </a:r>
          </a:p>
        </p:txBody>
      </p:sp>
      <p:graphicFrame>
        <p:nvGraphicFramePr>
          <p:cNvPr id="73" name="图示 72">
            <a:extLst>
              <a:ext uri="{FF2B5EF4-FFF2-40B4-BE49-F238E27FC236}">
                <a16:creationId xmlns:a16="http://schemas.microsoft.com/office/drawing/2014/main" id="{F256EF5A-8839-4B8C-83C1-63832F7FE093}"/>
              </a:ext>
            </a:extLst>
          </p:cNvPr>
          <p:cNvGraphicFramePr/>
          <p:nvPr>
            <p:extLst>
              <p:ext uri="{D42A27DB-BD31-4B8C-83A1-F6EECF244321}">
                <p14:modId xmlns:p14="http://schemas.microsoft.com/office/powerpoint/2010/main" val="112958754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4" name="十边形 73">
            <a:extLst>
              <a:ext uri="{FF2B5EF4-FFF2-40B4-BE49-F238E27FC236}">
                <a16:creationId xmlns:a16="http://schemas.microsoft.com/office/drawing/2014/main" id="{13D234BE-C73E-45E0-80BE-2A3DA079286D}"/>
              </a:ext>
            </a:extLst>
          </p:cNvPr>
          <p:cNvSpPr/>
          <p:nvPr/>
        </p:nvSpPr>
        <p:spPr>
          <a:xfrm>
            <a:off x="5114925" y="2481261"/>
            <a:ext cx="2095500" cy="1895475"/>
          </a:xfrm>
          <a:prstGeom prst="decag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400" b="1" dirty="0"/>
              <a:t>运营</a:t>
            </a:r>
          </a:p>
        </p:txBody>
      </p:sp>
      <p:sp>
        <p:nvSpPr>
          <p:cNvPr id="3" name="文本框 2">
            <a:extLst>
              <a:ext uri="{FF2B5EF4-FFF2-40B4-BE49-F238E27FC236}">
                <a16:creationId xmlns:a16="http://schemas.microsoft.com/office/drawing/2014/main" id="{8EB65A33-CF8D-42BA-9D3B-9292C0D1359C}"/>
              </a:ext>
            </a:extLst>
          </p:cNvPr>
          <p:cNvSpPr txBox="1"/>
          <p:nvPr/>
        </p:nvSpPr>
        <p:spPr>
          <a:xfrm>
            <a:off x="3323605" y="6138333"/>
            <a:ext cx="1864613" cy="646331"/>
          </a:xfrm>
          <a:prstGeom prst="rect">
            <a:avLst/>
          </a:prstGeom>
          <a:noFill/>
          <a:ln>
            <a:solidFill>
              <a:schemeClr val="accent6">
                <a:lumMod val="60000"/>
                <a:lumOff val="40000"/>
              </a:schemeClr>
            </a:solidFill>
          </a:ln>
        </p:spPr>
        <p:txBody>
          <a:bodyPr wrap="none" rtlCol="0">
            <a:spAutoFit/>
          </a:bodyPr>
          <a:lstStyle/>
          <a:p>
            <a:r>
              <a:rPr lang="zh-CN" altLang="en-US" dirty="0"/>
              <a:t>研发： 陶华</a:t>
            </a:r>
            <a:endParaRPr lang="en-US" altLang="zh-CN" dirty="0"/>
          </a:p>
          <a:p>
            <a:r>
              <a:rPr lang="zh-CN" altLang="en-US" dirty="0"/>
              <a:t>运维实施 ：孙琳</a:t>
            </a:r>
          </a:p>
        </p:txBody>
      </p:sp>
      <p:cxnSp>
        <p:nvCxnSpPr>
          <p:cNvPr id="5" name="直接箭头连接符 4">
            <a:extLst>
              <a:ext uri="{FF2B5EF4-FFF2-40B4-BE49-F238E27FC236}">
                <a16:creationId xmlns:a16="http://schemas.microsoft.com/office/drawing/2014/main" id="{651F30FC-E742-415A-BEE4-0927BE50C471}"/>
              </a:ext>
            </a:extLst>
          </p:cNvPr>
          <p:cNvCxnSpPr>
            <a:cxnSpLocks/>
          </p:cNvCxnSpPr>
          <p:nvPr/>
        </p:nvCxnSpPr>
        <p:spPr>
          <a:xfrm flipH="1">
            <a:off x="5419050" y="5556738"/>
            <a:ext cx="2067686" cy="111760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FB717B2C-569D-4024-AE94-E93C269D7ABF}"/>
              </a:ext>
            </a:extLst>
          </p:cNvPr>
          <p:cNvCxnSpPr>
            <a:cxnSpLocks/>
          </p:cNvCxnSpPr>
          <p:nvPr/>
        </p:nvCxnSpPr>
        <p:spPr>
          <a:xfrm>
            <a:off x="4586987" y="5518166"/>
            <a:ext cx="131415" cy="597372"/>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CCF0E03E-B668-4E61-A9C9-F81B3256F43E}"/>
              </a:ext>
            </a:extLst>
          </p:cNvPr>
          <p:cNvCxnSpPr>
            <a:cxnSpLocks/>
          </p:cNvCxnSpPr>
          <p:nvPr/>
        </p:nvCxnSpPr>
        <p:spPr>
          <a:xfrm flipH="1">
            <a:off x="5076554" y="5718322"/>
            <a:ext cx="423524" cy="38764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A0AEA96B-3CE7-431D-83F0-24B1BAA74833}"/>
              </a:ext>
            </a:extLst>
          </p:cNvPr>
          <p:cNvSpPr txBox="1"/>
          <p:nvPr/>
        </p:nvSpPr>
        <p:spPr>
          <a:xfrm>
            <a:off x="840153" y="1840339"/>
            <a:ext cx="2095445" cy="369332"/>
          </a:xfrm>
          <a:prstGeom prst="rect">
            <a:avLst/>
          </a:prstGeom>
          <a:noFill/>
          <a:ln>
            <a:solidFill>
              <a:schemeClr val="accent6">
                <a:lumMod val="60000"/>
                <a:lumOff val="40000"/>
              </a:schemeClr>
            </a:solidFill>
          </a:ln>
        </p:spPr>
        <p:txBody>
          <a:bodyPr wrap="none" rtlCol="0">
            <a:spAutoFit/>
          </a:bodyPr>
          <a:lstStyle/>
          <a:p>
            <a:r>
              <a:rPr lang="zh-CN" altLang="en-US" dirty="0"/>
              <a:t>部门助理： 姜莉莉</a:t>
            </a:r>
            <a:endParaRPr lang="en-US" altLang="zh-CN" dirty="0"/>
          </a:p>
        </p:txBody>
      </p:sp>
      <p:cxnSp>
        <p:nvCxnSpPr>
          <p:cNvPr id="12" name="直接箭头连接符 11">
            <a:extLst>
              <a:ext uri="{FF2B5EF4-FFF2-40B4-BE49-F238E27FC236}">
                <a16:creationId xmlns:a16="http://schemas.microsoft.com/office/drawing/2014/main" id="{441C96DE-97F4-4AAB-ADBF-72ABA4F8CB08}"/>
              </a:ext>
            </a:extLst>
          </p:cNvPr>
          <p:cNvCxnSpPr>
            <a:cxnSpLocks/>
          </p:cNvCxnSpPr>
          <p:nvPr/>
        </p:nvCxnSpPr>
        <p:spPr>
          <a:xfrm flipH="1">
            <a:off x="2935598" y="1594338"/>
            <a:ext cx="1097141" cy="38608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AF99028-C7EC-4FA0-8229-B62AA5F2AFE8}"/>
              </a:ext>
            </a:extLst>
          </p:cNvPr>
          <p:cNvCxnSpPr/>
          <p:nvPr/>
        </p:nvCxnSpPr>
        <p:spPr>
          <a:xfrm flipH="1" flipV="1">
            <a:off x="2935598" y="2282092"/>
            <a:ext cx="526617" cy="851877"/>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23A2EEC-CEF8-491B-A3C8-6D17F0F454EC}"/>
              </a:ext>
            </a:extLst>
          </p:cNvPr>
          <p:cNvSpPr txBox="1"/>
          <p:nvPr/>
        </p:nvSpPr>
        <p:spPr>
          <a:xfrm>
            <a:off x="8628184" y="945478"/>
            <a:ext cx="1864613" cy="369332"/>
          </a:xfrm>
          <a:prstGeom prst="rect">
            <a:avLst/>
          </a:prstGeom>
          <a:noFill/>
          <a:ln>
            <a:solidFill>
              <a:schemeClr val="accent6">
                <a:lumMod val="60000"/>
                <a:lumOff val="40000"/>
              </a:schemeClr>
            </a:solidFill>
          </a:ln>
        </p:spPr>
        <p:txBody>
          <a:bodyPr wrap="none" rtlCol="0">
            <a:spAutoFit/>
          </a:bodyPr>
          <a:lstStyle/>
          <a:p>
            <a:r>
              <a:rPr lang="zh-CN" altLang="en-US" dirty="0"/>
              <a:t>部门总监： 陶华</a:t>
            </a:r>
            <a:endParaRPr lang="en-US" altLang="zh-CN" dirty="0"/>
          </a:p>
        </p:txBody>
      </p:sp>
      <p:cxnSp>
        <p:nvCxnSpPr>
          <p:cNvPr id="27" name="直接箭头连接符 26">
            <a:extLst>
              <a:ext uri="{FF2B5EF4-FFF2-40B4-BE49-F238E27FC236}">
                <a16:creationId xmlns:a16="http://schemas.microsoft.com/office/drawing/2014/main" id="{FAD98C03-56AC-4455-9D5B-E75F872BE3E1}"/>
              </a:ext>
            </a:extLst>
          </p:cNvPr>
          <p:cNvCxnSpPr>
            <a:cxnSpLocks/>
          </p:cNvCxnSpPr>
          <p:nvPr/>
        </p:nvCxnSpPr>
        <p:spPr>
          <a:xfrm flipV="1">
            <a:off x="6674338" y="1008185"/>
            <a:ext cx="1813170" cy="6252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FFC3DE4-CB8E-46A0-96E5-C3CB1F017348}"/>
              </a:ext>
            </a:extLst>
          </p:cNvPr>
          <p:cNvCxnSpPr/>
          <p:nvPr/>
        </p:nvCxnSpPr>
        <p:spPr>
          <a:xfrm flipV="1">
            <a:off x="8096738" y="1258448"/>
            <a:ext cx="468924" cy="33589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2D47405C-B3B2-4070-B8D4-79B7596EF13F}"/>
              </a:ext>
            </a:extLst>
          </p:cNvPr>
          <p:cNvCxnSpPr/>
          <p:nvPr/>
        </p:nvCxnSpPr>
        <p:spPr>
          <a:xfrm flipV="1">
            <a:off x="8628184" y="1375508"/>
            <a:ext cx="453293" cy="1675707"/>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BE0BCFF5-FD22-45E4-92F8-B0756D9E7846}"/>
              </a:ext>
            </a:extLst>
          </p:cNvPr>
          <p:cNvGrpSpPr/>
          <p:nvPr/>
        </p:nvGrpSpPr>
        <p:grpSpPr>
          <a:xfrm>
            <a:off x="8628184" y="137925"/>
            <a:ext cx="841076" cy="808204"/>
            <a:chOff x="726831" y="1578706"/>
            <a:chExt cx="773722" cy="937850"/>
          </a:xfrm>
        </p:grpSpPr>
        <p:sp>
          <p:nvSpPr>
            <p:cNvPr id="37" name="椭圆 36">
              <a:extLst>
                <a:ext uri="{FF2B5EF4-FFF2-40B4-BE49-F238E27FC236}">
                  <a16:creationId xmlns:a16="http://schemas.microsoft.com/office/drawing/2014/main" id="{F460DA1D-10D9-4306-BBA9-E5725E66015B}"/>
                </a:ext>
              </a:extLst>
            </p:cNvPr>
            <p:cNvSpPr/>
            <p:nvPr/>
          </p:nvSpPr>
          <p:spPr>
            <a:xfrm>
              <a:off x="861645" y="1578706"/>
              <a:ext cx="504093" cy="468925"/>
            </a:xfrm>
            <a:prstGeom prst="ellipse">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梯形 37">
              <a:extLst>
                <a:ext uri="{FF2B5EF4-FFF2-40B4-BE49-F238E27FC236}">
                  <a16:creationId xmlns:a16="http://schemas.microsoft.com/office/drawing/2014/main" id="{781FA818-3E8D-491E-B345-FC1730B6E9B2}"/>
                </a:ext>
              </a:extLst>
            </p:cNvPr>
            <p:cNvSpPr/>
            <p:nvPr/>
          </p:nvSpPr>
          <p:spPr>
            <a:xfrm>
              <a:off x="726831" y="2047631"/>
              <a:ext cx="773723" cy="468925"/>
            </a:xfrm>
            <a:prstGeom prst="trapezoi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FFC000"/>
                </a:solidFill>
                <a:effectLst>
                  <a:outerShdw blurRad="38100" dist="38100" dir="2700000" algn="tl">
                    <a:srgbClr val="000000">
                      <a:alpha val="43137"/>
                    </a:srgbClr>
                  </a:outerShdw>
                </a:effectLst>
              </a:endParaRPr>
            </a:p>
          </p:txBody>
        </p:sp>
      </p:grpSp>
      <p:grpSp>
        <p:nvGrpSpPr>
          <p:cNvPr id="39" name="组合 38">
            <a:extLst>
              <a:ext uri="{FF2B5EF4-FFF2-40B4-BE49-F238E27FC236}">
                <a16:creationId xmlns:a16="http://schemas.microsoft.com/office/drawing/2014/main" id="{49D8BA33-B63C-425F-AF02-D796FAB31E42}"/>
              </a:ext>
            </a:extLst>
          </p:cNvPr>
          <p:cNvGrpSpPr/>
          <p:nvPr/>
        </p:nvGrpSpPr>
        <p:grpSpPr>
          <a:xfrm>
            <a:off x="840153" y="1024586"/>
            <a:ext cx="841076" cy="808204"/>
            <a:chOff x="726831" y="1578706"/>
            <a:chExt cx="773722" cy="937850"/>
          </a:xfrm>
        </p:grpSpPr>
        <p:sp>
          <p:nvSpPr>
            <p:cNvPr id="40" name="椭圆 39">
              <a:extLst>
                <a:ext uri="{FF2B5EF4-FFF2-40B4-BE49-F238E27FC236}">
                  <a16:creationId xmlns:a16="http://schemas.microsoft.com/office/drawing/2014/main" id="{65F359C8-005A-45A2-8370-9D6CEEB2B7A9}"/>
                </a:ext>
              </a:extLst>
            </p:cNvPr>
            <p:cNvSpPr/>
            <p:nvPr/>
          </p:nvSpPr>
          <p:spPr>
            <a:xfrm>
              <a:off x="861645" y="1578706"/>
              <a:ext cx="504093" cy="468925"/>
            </a:xfrm>
            <a:prstGeom prst="ellipse">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梯形 40">
              <a:extLst>
                <a:ext uri="{FF2B5EF4-FFF2-40B4-BE49-F238E27FC236}">
                  <a16:creationId xmlns:a16="http://schemas.microsoft.com/office/drawing/2014/main" id="{258E138F-8C95-4802-95E6-B46F3DF8FED3}"/>
                </a:ext>
              </a:extLst>
            </p:cNvPr>
            <p:cNvSpPr/>
            <p:nvPr/>
          </p:nvSpPr>
          <p:spPr>
            <a:xfrm>
              <a:off x="726831" y="2047631"/>
              <a:ext cx="773723" cy="468925"/>
            </a:xfrm>
            <a:prstGeom prst="trapezoi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FFC000"/>
                </a:solidFill>
                <a:effectLst>
                  <a:outerShdw blurRad="38100" dist="38100" dir="2700000" algn="tl">
                    <a:srgbClr val="000000">
                      <a:alpha val="43137"/>
                    </a:srgbClr>
                  </a:outerShdw>
                </a:effectLst>
              </a:endParaRPr>
            </a:p>
          </p:txBody>
        </p:sp>
      </p:grpSp>
      <p:grpSp>
        <p:nvGrpSpPr>
          <p:cNvPr id="42" name="组合 41">
            <a:extLst>
              <a:ext uri="{FF2B5EF4-FFF2-40B4-BE49-F238E27FC236}">
                <a16:creationId xmlns:a16="http://schemas.microsoft.com/office/drawing/2014/main" id="{963AB3DC-9A2F-47CB-A74D-67039F3A2617}"/>
              </a:ext>
            </a:extLst>
          </p:cNvPr>
          <p:cNvGrpSpPr/>
          <p:nvPr/>
        </p:nvGrpSpPr>
        <p:grpSpPr>
          <a:xfrm>
            <a:off x="3326493" y="5316115"/>
            <a:ext cx="841076" cy="808204"/>
            <a:chOff x="726831" y="1578706"/>
            <a:chExt cx="773722" cy="937850"/>
          </a:xfrm>
        </p:grpSpPr>
        <p:sp>
          <p:nvSpPr>
            <p:cNvPr id="43" name="椭圆 42">
              <a:extLst>
                <a:ext uri="{FF2B5EF4-FFF2-40B4-BE49-F238E27FC236}">
                  <a16:creationId xmlns:a16="http://schemas.microsoft.com/office/drawing/2014/main" id="{B4B9B22D-2407-4370-95F5-F2200D20A8D8}"/>
                </a:ext>
              </a:extLst>
            </p:cNvPr>
            <p:cNvSpPr/>
            <p:nvPr/>
          </p:nvSpPr>
          <p:spPr>
            <a:xfrm>
              <a:off x="861645" y="1578706"/>
              <a:ext cx="504093" cy="468925"/>
            </a:xfrm>
            <a:prstGeom prst="ellipse">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梯形 43">
              <a:extLst>
                <a:ext uri="{FF2B5EF4-FFF2-40B4-BE49-F238E27FC236}">
                  <a16:creationId xmlns:a16="http://schemas.microsoft.com/office/drawing/2014/main" id="{9AE63A66-9406-4CB1-B8D2-163FCBC18BA3}"/>
                </a:ext>
              </a:extLst>
            </p:cNvPr>
            <p:cNvSpPr/>
            <p:nvPr/>
          </p:nvSpPr>
          <p:spPr>
            <a:xfrm>
              <a:off x="726831" y="2047631"/>
              <a:ext cx="773723" cy="468925"/>
            </a:xfrm>
            <a:prstGeom prst="trapezoi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FFC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77555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57113-384B-574D-A709-60C7AA766380}"/>
              </a:ext>
            </a:extLst>
          </p:cNvPr>
          <p:cNvSpPr>
            <a:spLocks noGrp="1"/>
          </p:cNvSpPr>
          <p:nvPr>
            <p:ph type="title"/>
          </p:nvPr>
        </p:nvSpPr>
        <p:spPr>
          <a:xfrm>
            <a:off x="0" y="-2406"/>
            <a:ext cx="9905998" cy="656492"/>
          </a:xfrm>
        </p:spPr>
        <p:txBody>
          <a:bodyPr/>
          <a:lstStyle/>
          <a:p>
            <a:r>
              <a:rPr kumimoji="1" lang="zh-CN" altLang="en-US" dirty="0"/>
              <a:t>部门产品规划</a:t>
            </a:r>
          </a:p>
        </p:txBody>
      </p:sp>
      <p:graphicFrame>
        <p:nvGraphicFramePr>
          <p:cNvPr id="5" name="图示 4">
            <a:extLst>
              <a:ext uri="{FF2B5EF4-FFF2-40B4-BE49-F238E27FC236}">
                <a16:creationId xmlns:a16="http://schemas.microsoft.com/office/drawing/2014/main" id="{D611C5C7-F6FA-45C9-A786-CA296D11F0AD}"/>
              </a:ext>
            </a:extLst>
          </p:cNvPr>
          <p:cNvGraphicFramePr/>
          <p:nvPr>
            <p:extLst>
              <p:ext uri="{D42A27DB-BD31-4B8C-83A1-F6EECF244321}">
                <p14:modId xmlns:p14="http://schemas.microsoft.com/office/powerpoint/2010/main" val="3399234374"/>
              </p:ext>
            </p:extLst>
          </p:nvPr>
        </p:nvGraphicFramePr>
        <p:xfrm>
          <a:off x="1289050" y="119591"/>
          <a:ext cx="9398000" cy="6671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十边形 5">
            <a:extLst>
              <a:ext uri="{FF2B5EF4-FFF2-40B4-BE49-F238E27FC236}">
                <a16:creationId xmlns:a16="http://schemas.microsoft.com/office/drawing/2014/main" id="{CBF9E236-74EF-4ACB-B404-06A6E5C8BAB4}"/>
              </a:ext>
            </a:extLst>
          </p:cNvPr>
          <p:cNvSpPr/>
          <p:nvPr/>
        </p:nvSpPr>
        <p:spPr>
          <a:xfrm>
            <a:off x="4804568" y="2506529"/>
            <a:ext cx="2366963" cy="1897858"/>
          </a:xfrm>
          <a:prstGeom prst="decag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400" b="1" dirty="0"/>
              <a:t>产品</a:t>
            </a:r>
            <a:endParaRPr kumimoji="1" lang="en-US" altLang="zh-CN" sz="4400" b="1" dirty="0"/>
          </a:p>
          <a:p>
            <a:pPr algn="ctr"/>
            <a:r>
              <a:rPr kumimoji="1" lang="zh-CN" altLang="en-US" sz="4400" b="1" dirty="0"/>
              <a:t>计划</a:t>
            </a:r>
          </a:p>
        </p:txBody>
      </p:sp>
      <p:sp>
        <p:nvSpPr>
          <p:cNvPr id="7" name="五角星 1">
            <a:extLst>
              <a:ext uri="{FF2B5EF4-FFF2-40B4-BE49-F238E27FC236}">
                <a16:creationId xmlns:a16="http://schemas.microsoft.com/office/drawing/2014/main" id="{FD08DC94-DAFD-467E-A7DB-ACFC8632018C}"/>
              </a:ext>
            </a:extLst>
          </p:cNvPr>
          <p:cNvSpPr/>
          <p:nvPr/>
        </p:nvSpPr>
        <p:spPr>
          <a:xfrm>
            <a:off x="8041787" y="971550"/>
            <a:ext cx="304800" cy="3048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465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57113-384B-574D-A709-60C7AA766380}"/>
              </a:ext>
            </a:extLst>
          </p:cNvPr>
          <p:cNvSpPr>
            <a:spLocks noGrp="1"/>
          </p:cNvSpPr>
          <p:nvPr>
            <p:ph type="title"/>
          </p:nvPr>
        </p:nvSpPr>
        <p:spPr>
          <a:xfrm>
            <a:off x="0" y="-2406"/>
            <a:ext cx="12063044" cy="656492"/>
          </a:xfrm>
        </p:spPr>
        <p:txBody>
          <a:bodyPr>
            <a:normAutofit/>
          </a:bodyPr>
          <a:lstStyle/>
          <a:p>
            <a:r>
              <a:rPr kumimoji="1" lang="zh-CN" altLang="en-US" dirty="0"/>
              <a:t>客户服务</a:t>
            </a:r>
            <a:r>
              <a:rPr kumimoji="1" lang="zh-CN" altLang="en-US" sz="2000" dirty="0"/>
              <a:t>（运维、功能变更及新需求开发）</a:t>
            </a:r>
            <a:endParaRPr kumimoji="1" lang="zh-CN" altLang="en-US" dirty="0"/>
          </a:p>
        </p:txBody>
      </p:sp>
      <p:graphicFrame>
        <p:nvGraphicFramePr>
          <p:cNvPr id="3" name="表格 2">
            <a:extLst>
              <a:ext uri="{FF2B5EF4-FFF2-40B4-BE49-F238E27FC236}">
                <a16:creationId xmlns:a16="http://schemas.microsoft.com/office/drawing/2014/main" id="{8558069F-E9C1-9E49-B7CB-CDADEADDF0FE}"/>
              </a:ext>
            </a:extLst>
          </p:cNvPr>
          <p:cNvGraphicFramePr>
            <a:graphicFrameLocks noGrp="1"/>
          </p:cNvGraphicFramePr>
          <p:nvPr>
            <p:extLst>
              <p:ext uri="{D42A27DB-BD31-4B8C-83A1-F6EECF244321}">
                <p14:modId xmlns:p14="http://schemas.microsoft.com/office/powerpoint/2010/main" val="1846910639"/>
              </p:ext>
            </p:extLst>
          </p:nvPr>
        </p:nvGraphicFramePr>
        <p:xfrm>
          <a:off x="123092" y="754835"/>
          <a:ext cx="11939952" cy="5933440"/>
        </p:xfrm>
        <a:graphic>
          <a:graphicData uri="http://schemas.openxmlformats.org/drawingml/2006/table">
            <a:tbl>
              <a:tblPr firstRow="1" bandRow="1">
                <a:tableStyleId>{7DF18680-E054-41AD-8BC1-D1AEF772440D}</a:tableStyleId>
              </a:tblPr>
              <a:tblGrid>
                <a:gridCol w="1863970">
                  <a:extLst>
                    <a:ext uri="{9D8B030D-6E8A-4147-A177-3AD203B41FA5}">
                      <a16:colId xmlns:a16="http://schemas.microsoft.com/office/drawing/2014/main" val="1330849582"/>
                    </a:ext>
                  </a:extLst>
                </a:gridCol>
                <a:gridCol w="3024553">
                  <a:extLst>
                    <a:ext uri="{9D8B030D-6E8A-4147-A177-3AD203B41FA5}">
                      <a16:colId xmlns:a16="http://schemas.microsoft.com/office/drawing/2014/main" val="1710640793"/>
                    </a:ext>
                  </a:extLst>
                </a:gridCol>
                <a:gridCol w="7051429">
                  <a:extLst>
                    <a:ext uri="{9D8B030D-6E8A-4147-A177-3AD203B41FA5}">
                      <a16:colId xmlns:a16="http://schemas.microsoft.com/office/drawing/2014/main" val="2159788206"/>
                    </a:ext>
                  </a:extLst>
                </a:gridCol>
              </a:tblGrid>
              <a:tr h="370840">
                <a:tc>
                  <a:txBody>
                    <a:bodyPr/>
                    <a:lstStyle/>
                    <a:p>
                      <a:pPr algn="ctr"/>
                      <a:r>
                        <a:rPr lang="zh-CN" altLang="en-US" dirty="0"/>
                        <a:t>客户</a:t>
                      </a:r>
                    </a:p>
                  </a:txBody>
                  <a:tcPr anchor="ctr"/>
                </a:tc>
                <a:tc>
                  <a:txBody>
                    <a:bodyPr/>
                    <a:lstStyle/>
                    <a:p>
                      <a:pPr algn="ctr"/>
                      <a:r>
                        <a:rPr lang="zh-CN" altLang="en-US" dirty="0"/>
                        <a:t>项目</a:t>
                      </a:r>
                    </a:p>
                  </a:txBody>
                  <a:tcPr anchor="ctr"/>
                </a:tc>
                <a:tc>
                  <a:txBody>
                    <a:bodyPr/>
                    <a:lstStyle/>
                    <a:p>
                      <a:pPr algn="ctr"/>
                      <a:r>
                        <a:rPr lang="zh-CN" altLang="en-US" dirty="0"/>
                        <a:t>预计资源投入</a:t>
                      </a:r>
                    </a:p>
                  </a:txBody>
                  <a:tcPr anchor="ctr"/>
                </a:tc>
                <a:extLst>
                  <a:ext uri="{0D108BD9-81ED-4DB2-BD59-A6C34878D82A}">
                    <a16:rowId xmlns:a16="http://schemas.microsoft.com/office/drawing/2014/main" val="4181637720"/>
                  </a:ext>
                </a:extLst>
              </a:tr>
              <a:tr h="370840">
                <a:tc rowSpan="12">
                  <a:txBody>
                    <a:bodyPr/>
                    <a:lstStyle/>
                    <a:p>
                      <a:pPr algn="ctr"/>
                      <a:r>
                        <a:rPr lang="zh-CN" altLang="en-US" sz="1400" dirty="0"/>
                        <a:t>联合汽车电子</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rPr>
                        <a:t>LL</a:t>
                      </a:r>
                      <a:r>
                        <a:rPr lang="zh-CN" altLang="en-US" sz="1400" b="0" dirty="0">
                          <a:solidFill>
                            <a:schemeClr val="bg1"/>
                          </a:solidFill>
                        </a:rPr>
                        <a:t>系统运维</a:t>
                      </a:r>
                    </a:p>
                  </a:txBody>
                  <a:tcPr anchor="ctr"/>
                </a:tc>
                <a:tc rowSpan="15">
                  <a:txBody>
                    <a:bodyPr/>
                    <a:lstStyle/>
                    <a:p>
                      <a:pPr algn="ctr"/>
                      <a:r>
                        <a:rPr lang="zh-CN" altLang="en-US" sz="1400" dirty="0"/>
                        <a:t>孙琳、张帅帅、陈琼琼、</a:t>
                      </a:r>
                      <a:r>
                        <a:rPr lang="en-US" altLang="zh-CN" sz="1400" dirty="0"/>
                        <a:t>+2~4</a:t>
                      </a:r>
                    </a:p>
                  </a:txBody>
                  <a:tcPr anchor="ctr"/>
                </a:tc>
                <a:extLst>
                  <a:ext uri="{0D108BD9-81ED-4DB2-BD59-A6C34878D82A}">
                    <a16:rowId xmlns:a16="http://schemas.microsoft.com/office/drawing/2014/main" val="2519003443"/>
                  </a:ext>
                </a:extLst>
              </a:tr>
              <a:tr h="370840">
                <a:tc vMerge="1">
                  <a:txBody>
                    <a:bodyPr/>
                    <a:lstStyle/>
                    <a:p>
                      <a:pPr algn="ctr"/>
                      <a:endParaRPr lang="zh-CN" alt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400" b="0" dirty="0">
                          <a:solidFill>
                            <a:schemeClr val="bg1"/>
                          </a:solidFill>
                        </a:rPr>
                        <a:t>内网</a:t>
                      </a:r>
                      <a:r>
                        <a:rPr lang="en-US" altLang="zh-CN" sz="1400" b="0" dirty="0">
                          <a:solidFill>
                            <a:schemeClr val="bg1"/>
                          </a:solidFill>
                        </a:rPr>
                        <a:t>Portal</a:t>
                      </a:r>
                      <a:r>
                        <a:rPr lang="zh-CN" altLang="en-US" sz="1400" b="0" dirty="0">
                          <a:solidFill>
                            <a:schemeClr val="bg1"/>
                          </a:solidFill>
                        </a:rPr>
                        <a:t>运维</a:t>
                      </a: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3641752654"/>
                  </a:ext>
                </a:extLst>
              </a:tr>
              <a:tr h="370840">
                <a:tc vMerge="1">
                  <a:txBody>
                    <a:bodyPr/>
                    <a:lstStyle/>
                    <a:p>
                      <a:pPr algn="ctr"/>
                      <a:endParaRPr lang="zh-CN" alt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400" b="0" dirty="0">
                          <a:solidFill>
                            <a:schemeClr val="bg1"/>
                          </a:solidFill>
                        </a:rPr>
                        <a:t>外网</a:t>
                      </a:r>
                      <a:r>
                        <a:rPr lang="en-US" altLang="zh-CN" sz="1400" b="0" dirty="0">
                          <a:solidFill>
                            <a:schemeClr val="bg1"/>
                          </a:solidFill>
                        </a:rPr>
                        <a:t>Portal</a:t>
                      </a:r>
                      <a:r>
                        <a:rPr lang="zh-CN" altLang="en-US" sz="1400" b="0" dirty="0">
                          <a:solidFill>
                            <a:schemeClr val="bg1"/>
                          </a:solidFill>
                        </a:rPr>
                        <a:t>运维</a:t>
                      </a: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1176430521"/>
                  </a:ext>
                </a:extLst>
              </a:tr>
              <a:tr h="370840">
                <a:tc vMerge="1">
                  <a:txBody>
                    <a:bodyPr/>
                    <a:lstStyle/>
                    <a:p>
                      <a:pPr algn="ctr"/>
                      <a:endParaRPr lang="zh-CN" alt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400" b="0" dirty="0">
                          <a:solidFill>
                            <a:schemeClr val="bg1"/>
                          </a:solidFill>
                        </a:rPr>
                        <a:t>销售机会系统运维</a:t>
                      </a: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2617506337"/>
                  </a:ext>
                </a:extLst>
              </a:tr>
              <a:tr h="370840">
                <a:tc vMerge="1">
                  <a:txBody>
                    <a:bodyPr/>
                    <a:lstStyle/>
                    <a:p>
                      <a:pPr algn="ctr"/>
                      <a:endParaRPr lang="zh-CN" alt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400" b="0" dirty="0">
                          <a:solidFill>
                            <a:schemeClr val="bg1"/>
                          </a:solidFill>
                        </a:rPr>
                        <a:t>销售合同系统运维</a:t>
                      </a: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3423235139"/>
                  </a:ext>
                </a:extLst>
              </a:tr>
              <a:tr h="370840">
                <a:tc vMerge="1">
                  <a:txBody>
                    <a:bodyPr/>
                    <a:lstStyle/>
                    <a:p>
                      <a:pPr algn="ctr"/>
                      <a:endParaRPr lang="zh-CN" alt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400" b="0" dirty="0" err="1">
                          <a:solidFill>
                            <a:schemeClr val="bg1"/>
                          </a:solidFill>
                        </a:rPr>
                        <a:t>iDoc</a:t>
                      </a:r>
                      <a:r>
                        <a:rPr lang="zh-CN" altLang="en-US" sz="1400" b="0" dirty="0">
                          <a:solidFill>
                            <a:schemeClr val="bg1"/>
                          </a:solidFill>
                        </a:rPr>
                        <a:t>系统运维</a:t>
                      </a: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3553522269"/>
                  </a:ext>
                </a:extLst>
              </a:tr>
              <a:tr h="370840">
                <a:tc vMerge="1">
                  <a:txBody>
                    <a:bodyPr/>
                    <a:lstStyle/>
                    <a:p>
                      <a:pPr algn="ctr"/>
                      <a:endParaRPr lang="zh-CN" alt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400" b="0" kern="1200" dirty="0">
                          <a:solidFill>
                            <a:prstClr val="black"/>
                          </a:solidFill>
                          <a:latin typeface="+mn-lt"/>
                          <a:ea typeface="+mn-ea"/>
                          <a:cs typeface="+mn-cs"/>
                        </a:rPr>
                        <a:t>KM</a:t>
                      </a:r>
                      <a:r>
                        <a:rPr lang="zh-CN" altLang="en-US" sz="1400" b="0" kern="1200" dirty="0">
                          <a:solidFill>
                            <a:prstClr val="black"/>
                          </a:solidFill>
                          <a:latin typeface="+mn-lt"/>
                          <a:ea typeface="+mn-ea"/>
                          <a:cs typeface="+mn-cs"/>
                        </a:rPr>
                        <a:t>系统运维</a:t>
                      </a: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945041610"/>
                  </a:ext>
                </a:extLst>
              </a:tr>
              <a:tr h="370840">
                <a:tc vMerge="1">
                  <a:txBody>
                    <a:bodyPr/>
                    <a:lstStyle/>
                    <a:p>
                      <a:endParaRPr lang="zh-CN" alt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400" b="0" kern="1200" dirty="0">
                          <a:solidFill>
                            <a:prstClr val="black"/>
                          </a:solidFill>
                          <a:latin typeface="+mn-lt"/>
                          <a:ea typeface="+mn-ea"/>
                          <a:cs typeface="+mn-cs"/>
                        </a:rPr>
                        <a:t>8D</a:t>
                      </a:r>
                      <a:r>
                        <a:rPr lang="zh-CN" altLang="en-US" sz="1400" b="0" kern="1200" dirty="0">
                          <a:solidFill>
                            <a:prstClr val="black"/>
                          </a:solidFill>
                          <a:latin typeface="+mn-lt"/>
                          <a:ea typeface="+mn-ea"/>
                          <a:cs typeface="+mn-cs"/>
                        </a:rPr>
                        <a:t>系统运维</a:t>
                      </a:r>
                    </a:p>
                  </a:txBody>
                  <a:tcPr anchor="ctr"/>
                </a:tc>
                <a:tc vMerge="1">
                  <a:txBody>
                    <a:bodyPr/>
                    <a:lstStyle/>
                    <a:p>
                      <a:endParaRPr lang="zh-CN" altLang="en-US"/>
                    </a:p>
                  </a:txBody>
                  <a:tcPr/>
                </a:tc>
                <a:extLst>
                  <a:ext uri="{0D108BD9-81ED-4DB2-BD59-A6C34878D82A}">
                    <a16:rowId xmlns:a16="http://schemas.microsoft.com/office/drawing/2014/main" val="3734488668"/>
                  </a:ext>
                </a:extLst>
              </a:tr>
              <a:tr h="370840">
                <a:tc vMerge="1">
                  <a:txBody>
                    <a:bodyPr/>
                    <a:lstStyle/>
                    <a:p>
                      <a:pPr algn="ctr"/>
                      <a:endParaRPr lang="zh-CN" alt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400" b="0" kern="1200" dirty="0">
                          <a:solidFill>
                            <a:prstClr val="black"/>
                          </a:solidFill>
                          <a:latin typeface="+mn-lt"/>
                          <a:ea typeface="+mn-ea"/>
                          <a:cs typeface="+mn-cs"/>
                        </a:rPr>
                        <a:t>NE1</a:t>
                      </a:r>
                      <a:r>
                        <a:rPr lang="zh-CN" altLang="en-US" sz="1400" b="0" kern="1200" dirty="0">
                          <a:solidFill>
                            <a:prstClr val="black"/>
                          </a:solidFill>
                          <a:latin typeface="+mn-lt"/>
                          <a:ea typeface="+mn-ea"/>
                          <a:cs typeface="+mn-cs"/>
                        </a:rPr>
                        <a:t> </a:t>
                      </a:r>
                      <a:r>
                        <a:rPr lang="en-US" altLang="zh-CN" sz="1400" b="0" kern="1200" dirty="0">
                          <a:solidFill>
                            <a:prstClr val="black"/>
                          </a:solidFill>
                          <a:latin typeface="+mn-lt"/>
                          <a:ea typeface="+mn-ea"/>
                          <a:cs typeface="+mn-cs"/>
                        </a:rPr>
                        <a:t>Portal</a:t>
                      </a:r>
                      <a:r>
                        <a:rPr lang="zh-CN" altLang="en-US" sz="1400" b="0" kern="1200" dirty="0">
                          <a:solidFill>
                            <a:prstClr val="black"/>
                          </a:solidFill>
                          <a:latin typeface="+mn-lt"/>
                          <a:ea typeface="+mn-ea"/>
                          <a:cs typeface="+mn-cs"/>
                        </a:rPr>
                        <a:t>运维</a:t>
                      </a: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748275302"/>
                  </a:ext>
                </a:extLst>
              </a:tr>
              <a:tr h="370840">
                <a:tc vMerge="1">
                  <a:txBody>
                    <a:bodyPr/>
                    <a:lstStyle/>
                    <a:p>
                      <a:pPr algn="ctr"/>
                      <a:endParaRPr lang="zh-CN" alt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400" b="0" kern="1200" dirty="0">
                          <a:solidFill>
                            <a:prstClr val="black"/>
                          </a:solidFill>
                          <a:latin typeface="+mn-lt"/>
                          <a:ea typeface="+mn-ea"/>
                          <a:cs typeface="+mn-cs"/>
                        </a:rPr>
                        <a:t>UCM</a:t>
                      </a:r>
                      <a:r>
                        <a:rPr lang="zh-CN" altLang="en-US" sz="1400" b="0" kern="1200" dirty="0">
                          <a:solidFill>
                            <a:prstClr val="black"/>
                          </a:solidFill>
                          <a:latin typeface="+mn-lt"/>
                          <a:ea typeface="+mn-ea"/>
                          <a:cs typeface="+mn-cs"/>
                        </a:rPr>
                        <a:t>系统运维</a:t>
                      </a: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953951347"/>
                  </a:ext>
                </a:extLst>
              </a:tr>
              <a:tr h="370840">
                <a:tc vMerge="1">
                  <a:txBody>
                    <a:bodyPr/>
                    <a:lstStyle/>
                    <a:p>
                      <a:pPr algn="ctr"/>
                      <a:endParaRPr lang="zh-CN" alt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400" b="0" kern="1200" dirty="0">
                          <a:solidFill>
                            <a:prstClr val="black"/>
                          </a:solidFill>
                          <a:latin typeface="+mn-lt"/>
                          <a:ea typeface="+mn-ea"/>
                          <a:cs typeface="+mn-cs"/>
                        </a:rPr>
                        <a:t>IRM</a:t>
                      </a:r>
                      <a:r>
                        <a:rPr lang="zh-CN" altLang="en-US" sz="1400" b="0" kern="1200" dirty="0">
                          <a:solidFill>
                            <a:schemeClr val="bg1"/>
                          </a:solidFill>
                        </a:rPr>
                        <a:t>系统</a:t>
                      </a:r>
                      <a:r>
                        <a:rPr lang="zh-CN" altLang="en-US" sz="1400" b="0" kern="1200" dirty="0">
                          <a:solidFill>
                            <a:prstClr val="black"/>
                          </a:solidFill>
                          <a:latin typeface="+mn-lt"/>
                          <a:ea typeface="+mn-ea"/>
                          <a:cs typeface="+mn-cs"/>
                        </a:rPr>
                        <a:t>运维</a:t>
                      </a:r>
                      <a:endParaRPr lang="zh-CN" altLang="en-US" sz="1400" b="0" kern="1200" dirty="0">
                        <a:solidFill>
                          <a:schemeClr val="bg1"/>
                        </a:solidFill>
                      </a:endParaRP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891334644"/>
                  </a:ext>
                </a:extLst>
              </a:tr>
              <a:tr h="370840">
                <a:tc vMerge="1">
                  <a:txBody>
                    <a:bodyPr/>
                    <a:lstStyle/>
                    <a:p>
                      <a:pPr algn="ctr"/>
                      <a:endParaRPr lang="zh-CN" alt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400" b="0" dirty="0">
                          <a:solidFill>
                            <a:schemeClr val="bg1"/>
                          </a:solidFill>
                        </a:rPr>
                        <a:t>联电智慧标定系统</a:t>
                      </a:r>
                      <a:r>
                        <a:rPr lang="zh-CN" altLang="en-US" sz="1400" b="0" kern="1200" dirty="0">
                          <a:solidFill>
                            <a:prstClr val="black"/>
                          </a:solidFill>
                          <a:latin typeface="+mn-lt"/>
                          <a:ea typeface="+mn-ea"/>
                          <a:cs typeface="+mn-cs"/>
                        </a:rPr>
                        <a:t>运维</a:t>
                      </a:r>
                      <a:endParaRPr lang="zh-CN" altLang="en-US" sz="1400" b="0" dirty="0">
                        <a:solidFill>
                          <a:schemeClr val="bg1"/>
                        </a:solidFill>
                      </a:endParaRP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2613587177"/>
                  </a:ext>
                </a:extLst>
              </a:tr>
              <a:tr h="370840">
                <a:tc>
                  <a:txBody>
                    <a:bodyPr/>
                    <a:lstStyle/>
                    <a:p>
                      <a:pPr algn="ctr"/>
                      <a:r>
                        <a:rPr lang="zh-CN" altLang="en-US" sz="1400" dirty="0"/>
                        <a:t>严锋安道拓</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rPr>
                        <a:t>BOS</a:t>
                      </a:r>
                      <a:r>
                        <a:rPr lang="zh-CN" altLang="en-US" sz="1400" b="0" dirty="0">
                          <a:solidFill>
                            <a:schemeClr val="bg1"/>
                          </a:solidFill>
                        </a:rPr>
                        <a:t>系统</a:t>
                      </a:r>
                      <a:r>
                        <a:rPr lang="zh-CN" altLang="en-US" sz="1400" b="0" kern="1200" dirty="0">
                          <a:solidFill>
                            <a:prstClr val="black"/>
                          </a:solidFill>
                          <a:latin typeface="+mn-lt"/>
                          <a:ea typeface="+mn-ea"/>
                          <a:cs typeface="+mn-cs"/>
                        </a:rPr>
                        <a:t>运维</a:t>
                      </a:r>
                      <a:endParaRPr lang="zh-CN" altLang="en-US" sz="1400" b="0" dirty="0">
                        <a:solidFill>
                          <a:schemeClr val="bg1"/>
                        </a:solidFill>
                      </a:endParaRP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1629249969"/>
                  </a:ext>
                </a:extLst>
              </a:tr>
              <a:tr h="370840">
                <a:tc>
                  <a:txBody>
                    <a:bodyPr/>
                    <a:lstStyle/>
                    <a:p>
                      <a:pPr algn="ctr"/>
                      <a:endParaRPr lang="zh-CN" alt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400" b="0" dirty="0" err="1">
                          <a:solidFill>
                            <a:schemeClr val="bg1"/>
                          </a:solidFill>
                        </a:rPr>
                        <a:t>iDoc</a:t>
                      </a:r>
                      <a:r>
                        <a:rPr lang="zh-CN" altLang="en-US" sz="1400" b="0" dirty="0">
                          <a:solidFill>
                            <a:schemeClr val="bg1"/>
                          </a:solidFill>
                        </a:rPr>
                        <a:t>系统</a:t>
                      </a:r>
                      <a:r>
                        <a:rPr lang="zh-CN" altLang="en-US" sz="1400" b="0" kern="1200" dirty="0">
                          <a:solidFill>
                            <a:prstClr val="black"/>
                          </a:solidFill>
                          <a:latin typeface="+mn-lt"/>
                          <a:ea typeface="+mn-ea"/>
                          <a:cs typeface="+mn-cs"/>
                        </a:rPr>
                        <a:t>运维</a:t>
                      </a:r>
                      <a:endParaRPr lang="zh-CN" altLang="en-US" sz="1400" b="0" dirty="0">
                        <a:solidFill>
                          <a:schemeClr val="bg1"/>
                        </a:solidFill>
                      </a:endParaRP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1639043948"/>
                  </a:ext>
                </a:extLst>
              </a:tr>
              <a:tr h="370840">
                <a:tc>
                  <a:txBody>
                    <a:bodyPr/>
                    <a:lstStyle/>
                    <a:p>
                      <a:pPr algn="ctr"/>
                      <a:r>
                        <a:rPr lang="zh-CN" altLang="en-US" sz="1400" dirty="0"/>
                        <a:t>其它客户</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bg1"/>
                          </a:solidFill>
                        </a:rPr>
                        <a:t>微信抢</a:t>
                      </a:r>
                      <a:r>
                        <a:rPr lang="zh-CN" altLang="en-US" sz="1400" b="0" kern="1200" dirty="0">
                          <a:solidFill>
                            <a:prstClr val="black"/>
                          </a:solidFill>
                          <a:latin typeface="+mn-lt"/>
                          <a:ea typeface="+mn-ea"/>
                          <a:cs typeface="+mn-cs"/>
                        </a:rPr>
                        <a:t>车位</a:t>
                      </a:r>
                      <a:r>
                        <a:rPr lang="zh-CN" altLang="en-US" sz="1400" b="0" kern="1200" dirty="0">
                          <a:solidFill>
                            <a:schemeClr val="bg1"/>
                          </a:solidFill>
                        </a:rPr>
                        <a:t>系统</a:t>
                      </a:r>
                    </a:p>
                  </a:txBody>
                  <a:tcPr anchor="ct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400" dirty="0"/>
                    </a:p>
                  </a:txBody>
                  <a:tcPr anchor="ctr"/>
                </a:tc>
                <a:extLst>
                  <a:ext uri="{0D108BD9-81ED-4DB2-BD59-A6C34878D82A}">
                    <a16:rowId xmlns:a16="http://schemas.microsoft.com/office/drawing/2014/main" val="3016715025"/>
                  </a:ext>
                </a:extLst>
              </a:tr>
            </a:tbl>
          </a:graphicData>
        </a:graphic>
      </p:graphicFrame>
      <p:sp>
        <p:nvSpPr>
          <p:cNvPr id="19" name="下箭头 18">
            <a:extLst>
              <a:ext uri="{FF2B5EF4-FFF2-40B4-BE49-F238E27FC236}">
                <a16:creationId xmlns:a16="http://schemas.microsoft.com/office/drawing/2014/main" id="{1B359D94-D68C-1640-9B13-B84E79ED7781}"/>
              </a:ext>
            </a:extLst>
          </p:cNvPr>
          <p:cNvSpPr/>
          <p:nvPr/>
        </p:nvSpPr>
        <p:spPr>
          <a:xfrm>
            <a:off x="4774130" y="6083166"/>
            <a:ext cx="182881" cy="14437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下箭头 85">
            <a:extLst>
              <a:ext uri="{FF2B5EF4-FFF2-40B4-BE49-F238E27FC236}">
                <a16:creationId xmlns:a16="http://schemas.microsoft.com/office/drawing/2014/main" id="{159A8D83-CD62-D046-9196-AEBF93D6C4ED}"/>
              </a:ext>
            </a:extLst>
          </p:cNvPr>
          <p:cNvSpPr/>
          <p:nvPr/>
        </p:nvSpPr>
        <p:spPr>
          <a:xfrm>
            <a:off x="4774130" y="4945781"/>
            <a:ext cx="182881" cy="14437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下箭头 86">
            <a:extLst>
              <a:ext uri="{FF2B5EF4-FFF2-40B4-BE49-F238E27FC236}">
                <a16:creationId xmlns:a16="http://schemas.microsoft.com/office/drawing/2014/main" id="{6417912B-9797-B04F-A351-60AFB9D0591E}"/>
              </a:ext>
            </a:extLst>
          </p:cNvPr>
          <p:cNvSpPr/>
          <p:nvPr/>
        </p:nvSpPr>
        <p:spPr>
          <a:xfrm>
            <a:off x="4774129" y="4570396"/>
            <a:ext cx="182881" cy="14437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下箭头 87">
            <a:extLst>
              <a:ext uri="{FF2B5EF4-FFF2-40B4-BE49-F238E27FC236}">
                <a16:creationId xmlns:a16="http://schemas.microsoft.com/office/drawing/2014/main" id="{10B98335-D6D7-7543-A696-CDA26CF1B04D}"/>
              </a:ext>
            </a:extLst>
          </p:cNvPr>
          <p:cNvSpPr/>
          <p:nvPr/>
        </p:nvSpPr>
        <p:spPr>
          <a:xfrm>
            <a:off x="4774128" y="3827646"/>
            <a:ext cx="182881" cy="14437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下箭头 88">
            <a:extLst>
              <a:ext uri="{FF2B5EF4-FFF2-40B4-BE49-F238E27FC236}">
                <a16:creationId xmlns:a16="http://schemas.microsoft.com/office/drawing/2014/main" id="{99009F4F-9C0E-7D41-9CB5-E19817A61C05}"/>
              </a:ext>
            </a:extLst>
          </p:cNvPr>
          <p:cNvSpPr/>
          <p:nvPr/>
        </p:nvSpPr>
        <p:spPr>
          <a:xfrm>
            <a:off x="4774128" y="4195011"/>
            <a:ext cx="182881" cy="14437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下箭头 89">
            <a:extLst>
              <a:ext uri="{FF2B5EF4-FFF2-40B4-BE49-F238E27FC236}">
                <a16:creationId xmlns:a16="http://schemas.microsoft.com/office/drawing/2014/main" id="{C67B7928-9109-E845-AC11-70315B1D5D96}"/>
              </a:ext>
            </a:extLst>
          </p:cNvPr>
          <p:cNvSpPr/>
          <p:nvPr/>
        </p:nvSpPr>
        <p:spPr>
          <a:xfrm>
            <a:off x="4774127" y="3470710"/>
            <a:ext cx="182881" cy="14437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下箭头 90">
            <a:extLst>
              <a:ext uri="{FF2B5EF4-FFF2-40B4-BE49-F238E27FC236}">
                <a16:creationId xmlns:a16="http://schemas.microsoft.com/office/drawing/2014/main" id="{4554131A-849E-2A47-8544-AF712836473C}"/>
              </a:ext>
            </a:extLst>
          </p:cNvPr>
          <p:cNvSpPr/>
          <p:nvPr/>
        </p:nvSpPr>
        <p:spPr>
          <a:xfrm>
            <a:off x="4774126" y="1260477"/>
            <a:ext cx="182881" cy="14437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下箭头 91">
            <a:extLst>
              <a:ext uri="{FF2B5EF4-FFF2-40B4-BE49-F238E27FC236}">
                <a16:creationId xmlns:a16="http://schemas.microsoft.com/office/drawing/2014/main" id="{0A3027BC-7A19-FA46-9865-78E6A09C0648}"/>
              </a:ext>
            </a:extLst>
          </p:cNvPr>
          <p:cNvSpPr/>
          <p:nvPr/>
        </p:nvSpPr>
        <p:spPr>
          <a:xfrm>
            <a:off x="4774125" y="1989617"/>
            <a:ext cx="182881" cy="14437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下箭头 92">
            <a:extLst>
              <a:ext uri="{FF2B5EF4-FFF2-40B4-BE49-F238E27FC236}">
                <a16:creationId xmlns:a16="http://schemas.microsoft.com/office/drawing/2014/main" id="{67180FFD-17A9-6041-A55A-2D3129D77E16}"/>
              </a:ext>
            </a:extLst>
          </p:cNvPr>
          <p:cNvSpPr/>
          <p:nvPr/>
        </p:nvSpPr>
        <p:spPr>
          <a:xfrm>
            <a:off x="4774124" y="2734804"/>
            <a:ext cx="182881" cy="14437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下箭头 93">
            <a:extLst>
              <a:ext uri="{FF2B5EF4-FFF2-40B4-BE49-F238E27FC236}">
                <a16:creationId xmlns:a16="http://schemas.microsoft.com/office/drawing/2014/main" id="{9CC99922-C3DF-3742-A94D-5604F8E51A59}"/>
              </a:ext>
            </a:extLst>
          </p:cNvPr>
          <p:cNvSpPr/>
          <p:nvPr/>
        </p:nvSpPr>
        <p:spPr>
          <a:xfrm>
            <a:off x="4774123" y="5316727"/>
            <a:ext cx="182881" cy="14437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下箭头 94">
            <a:extLst>
              <a:ext uri="{FF2B5EF4-FFF2-40B4-BE49-F238E27FC236}">
                <a16:creationId xmlns:a16="http://schemas.microsoft.com/office/drawing/2014/main" id="{0FF88AD3-61AB-8845-8144-AF5D2361BF73}"/>
              </a:ext>
            </a:extLst>
          </p:cNvPr>
          <p:cNvSpPr/>
          <p:nvPr/>
        </p:nvSpPr>
        <p:spPr>
          <a:xfrm rot="10800000">
            <a:off x="4774123" y="5696551"/>
            <a:ext cx="182881" cy="144379"/>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下箭头 95">
            <a:extLst>
              <a:ext uri="{FF2B5EF4-FFF2-40B4-BE49-F238E27FC236}">
                <a16:creationId xmlns:a16="http://schemas.microsoft.com/office/drawing/2014/main" id="{3CD57F63-A437-A148-8266-C45E600F4A96}"/>
              </a:ext>
            </a:extLst>
          </p:cNvPr>
          <p:cNvSpPr/>
          <p:nvPr/>
        </p:nvSpPr>
        <p:spPr>
          <a:xfrm rot="10800000">
            <a:off x="4774123" y="3087491"/>
            <a:ext cx="182881" cy="144379"/>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下箭头 96">
            <a:extLst>
              <a:ext uri="{FF2B5EF4-FFF2-40B4-BE49-F238E27FC236}">
                <a16:creationId xmlns:a16="http://schemas.microsoft.com/office/drawing/2014/main" id="{57840784-E2C8-0845-9CA0-88E4F12BB4A5}"/>
              </a:ext>
            </a:extLst>
          </p:cNvPr>
          <p:cNvSpPr/>
          <p:nvPr/>
        </p:nvSpPr>
        <p:spPr>
          <a:xfrm rot="10800000">
            <a:off x="4774122" y="2344421"/>
            <a:ext cx="182881" cy="144379"/>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下箭头 97">
            <a:extLst>
              <a:ext uri="{FF2B5EF4-FFF2-40B4-BE49-F238E27FC236}">
                <a16:creationId xmlns:a16="http://schemas.microsoft.com/office/drawing/2014/main" id="{B86DF3DF-25D9-9F44-950F-64A9F76DCBAB}"/>
              </a:ext>
            </a:extLst>
          </p:cNvPr>
          <p:cNvSpPr/>
          <p:nvPr/>
        </p:nvSpPr>
        <p:spPr>
          <a:xfrm rot="10800000">
            <a:off x="4774121" y="1611672"/>
            <a:ext cx="182881" cy="144379"/>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下箭头 18">
            <a:extLst>
              <a:ext uri="{FF2B5EF4-FFF2-40B4-BE49-F238E27FC236}">
                <a16:creationId xmlns:a16="http://schemas.microsoft.com/office/drawing/2014/main" id="{2196B5CB-FB2E-45C6-882F-4F4F31355A6F}"/>
              </a:ext>
            </a:extLst>
          </p:cNvPr>
          <p:cNvSpPr/>
          <p:nvPr/>
        </p:nvSpPr>
        <p:spPr>
          <a:xfrm>
            <a:off x="4774120" y="6469780"/>
            <a:ext cx="182881" cy="14437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61005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57113-384B-574D-A709-60C7AA766380}"/>
              </a:ext>
            </a:extLst>
          </p:cNvPr>
          <p:cNvSpPr>
            <a:spLocks noGrp="1"/>
          </p:cNvSpPr>
          <p:nvPr>
            <p:ph type="title"/>
          </p:nvPr>
        </p:nvSpPr>
        <p:spPr>
          <a:xfrm>
            <a:off x="0" y="-2406"/>
            <a:ext cx="12063044" cy="656492"/>
          </a:xfrm>
        </p:spPr>
        <p:txBody>
          <a:bodyPr>
            <a:normAutofit/>
          </a:bodyPr>
          <a:lstStyle/>
          <a:p>
            <a:r>
              <a:rPr kumimoji="1" lang="en-US" altLang="zh-CN" dirty="0"/>
              <a:t>2019</a:t>
            </a:r>
            <a:r>
              <a:rPr kumimoji="1" lang="zh-CN" altLang="en-US" dirty="0"/>
              <a:t>年度产品研发计划</a:t>
            </a:r>
          </a:p>
        </p:txBody>
      </p:sp>
      <p:graphicFrame>
        <p:nvGraphicFramePr>
          <p:cNvPr id="4" name="表格 3">
            <a:extLst>
              <a:ext uri="{FF2B5EF4-FFF2-40B4-BE49-F238E27FC236}">
                <a16:creationId xmlns:a16="http://schemas.microsoft.com/office/drawing/2014/main" id="{C6966083-E6A6-A84B-B50A-EEEFF2D16BC1}"/>
              </a:ext>
            </a:extLst>
          </p:cNvPr>
          <p:cNvGraphicFramePr>
            <a:graphicFrameLocks noGrp="1"/>
          </p:cNvGraphicFramePr>
          <p:nvPr>
            <p:extLst>
              <p:ext uri="{D42A27DB-BD31-4B8C-83A1-F6EECF244321}">
                <p14:modId xmlns:p14="http://schemas.microsoft.com/office/powerpoint/2010/main" val="648388516"/>
              </p:ext>
            </p:extLst>
          </p:nvPr>
        </p:nvGraphicFramePr>
        <p:xfrm>
          <a:off x="105508" y="719666"/>
          <a:ext cx="11957536" cy="6032304"/>
        </p:xfrm>
        <a:graphic>
          <a:graphicData uri="http://schemas.openxmlformats.org/drawingml/2006/table">
            <a:tbl>
              <a:tblPr firstRow="1" bandRow="1">
                <a:tableStyleId>{7DF18680-E054-41AD-8BC1-D1AEF772440D}</a:tableStyleId>
              </a:tblPr>
              <a:tblGrid>
                <a:gridCol w="954324">
                  <a:extLst>
                    <a:ext uri="{9D8B030D-6E8A-4147-A177-3AD203B41FA5}">
                      <a16:colId xmlns:a16="http://schemas.microsoft.com/office/drawing/2014/main" val="1503391125"/>
                    </a:ext>
                  </a:extLst>
                </a:gridCol>
                <a:gridCol w="1210710">
                  <a:extLst>
                    <a:ext uri="{9D8B030D-6E8A-4147-A177-3AD203B41FA5}">
                      <a16:colId xmlns:a16="http://schemas.microsoft.com/office/drawing/2014/main" val="1420171567"/>
                    </a:ext>
                  </a:extLst>
                </a:gridCol>
                <a:gridCol w="1210710">
                  <a:extLst>
                    <a:ext uri="{9D8B030D-6E8A-4147-A177-3AD203B41FA5}">
                      <a16:colId xmlns:a16="http://schemas.microsoft.com/office/drawing/2014/main" val="62473170"/>
                    </a:ext>
                  </a:extLst>
                </a:gridCol>
                <a:gridCol w="2450625">
                  <a:extLst>
                    <a:ext uri="{9D8B030D-6E8A-4147-A177-3AD203B41FA5}">
                      <a16:colId xmlns:a16="http://schemas.microsoft.com/office/drawing/2014/main" val="1482432715"/>
                    </a:ext>
                  </a:extLst>
                </a:gridCol>
                <a:gridCol w="1328615">
                  <a:extLst>
                    <a:ext uri="{9D8B030D-6E8A-4147-A177-3AD203B41FA5}">
                      <a16:colId xmlns:a16="http://schemas.microsoft.com/office/drawing/2014/main" val="4105656357"/>
                    </a:ext>
                  </a:extLst>
                </a:gridCol>
                <a:gridCol w="1383323">
                  <a:extLst>
                    <a:ext uri="{9D8B030D-6E8A-4147-A177-3AD203B41FA5}">
                      <a16:colId xmlns:a16="http://schemas.microsoft.com/office/drawing/2014/main" val="3889925503"/>
                    </a:ext>
                  </a:extLst>
                </a:gridCol>
                <a:gridCol w="1023816">
                  <a:extLst>
                    <a:ext uri="{9D8B030D-6E8A-4147-A177-3AD203B41FA5}">
                      <a16:colId xmlns:a16="http://schemas.microsoft.com/office/drawing/2014/main" val="1506851427"/>
                    </a:ext>
                  </a:extLst>
                </a:gridCol>
                <a:gridCol w="2395413">
                  <a:extLst>
                    <a:ext uri="{9D8B030D-6E8A-4147-A177-3AD203B41FA5}">
                      <a16:colId xmlns:a16="http://schemas.microsoft.com/office/drawing/2014/main" val="470761599"/>
                    </a:ext>
                  </a:extLst>
                </a:gridCol>
              </a:tblGrid>
              <a:tr h="295659">
                <a:tc>
                  <a:txBody>
                    <a:bodyPr/>
                    <a:lstStyle/>
                    <a:p>
                      <a:pPr algn="ctr"/>
                      <a:r>
                        <a:rPr lang="zh-CN" altLang="en-US" sz="1400" dirty="0"/>
                        <a:t>产品名称</a:t>
                      </a:r>
                    </a:p>
                  </a:txBody>
                  <a:tcPr anchor="ctr"/>
                </a:tc>
                <a:tc>
                  <a:txBody>
                    <a:bodyPr/>
                    <a:lstStyle/>
                    <a:p>
                      <a:pPr algn="ctr"/>
                      <a:r>
                        <a:rPr lang="zh-CN" altLang="en-US" sz="1400" dirty="0"/>
                        <a:t>阶段</a:t>
                      </a:r>
                    </a:p>
                  </a:txBody>
                  <a:tcPr anchor="ctr"/>
                </a:tc>
                <a:tc>
                  <a:txBody>
                    <a:bodyPr/>
                    <a:lstStyle/>
                    <a:p>
                      <a:pPr algn="ctr"/>
                      <a:r>
                        <a:rPr lang="zh-CN" altLang="en-US" sz="1400" dirty="0"/>
                        <a:t>里程碑</a:t>
                      </a:r>
                    </a:p>
                  </a:txBody>
                  <a:tcPr anchor="ctr"/>
                </a:tc>
                <a:tc>
                  <a:txBody>
                    <a:bodyPr/>
                    <a:lstStyle/>
                    <a:p>
                      <a:pPr algn="ctr"/>
                      <a:r>
                        <a:rPr lang="zh-CN" altLang="en-US" sz="1400" dirty="0"/>
                        <a:t>工作内容</a:t>
                      </a:r>
                    </a:p>
                  </a:txBody>
                  <a:tcPr anchor="ctr"/>
                </a:tc>
                <a:tc>
                  <a:txBody>
                    <a:bodyPr/>
                    <a:lstStyle/>
                    <a:p>
                      <a:pPr algn="ctr"/>
                      <a:r>
                        <a:rPr lang="zh-CN" altLang="en-US" sz="1400" dirty="0"/>
                        <a:t>计划启动时间</a:t>
                      </a:r>
                    </a:p>
                  </a:txBody>
                  <a:tcPr anchor="ctr"/>
                </a:tc>
                <a:tc>
                  <a:txBody>
                    <a:bodyPr/>
                    <a:lstStyle/>
                    <a:p>
                      <a:pPr algn="ctr"/>
                      <a:r>
                        <a:rPr lang="zh-CN" altLang="en-US" sz="1400" dirty="0"/>
                        <a:t>计划完成时间</a:t>
                      </a:r>
                    </a:p>
                  </a:txBody>
                  <a:tcPr anchor="ctr"/>
                </a:tc>
                <a:tc>
                  <a:txBody>
                    <a:bodyPr/>
                    <a:lstStyle/>
                    <a:p>
                      <a:pPr algn="ctr"/>
                      <a:r>
                        <a:rPr lang="zh-CN" altLang="en-US" sz="1400" dirty="0"/>
                        <a:t>负责人</a:t>
                      </a:r>
                    </a:p>
                  </a:txBody>
                  <a:tcPr anchor="ctr"/>
                </a:tc>
                <a:tc>
                  <a:txBody>
                    <a:bodyPr/>
                    <a:lstStyle/>
                    <a:p>
                      <a:pPr algn="ctr"/>
                      <a:r>
                        <a:rPr lang="zh-CN" altLang="en-US" sz="1400" dirty="0"/>
                        <a:t>预计资源投入</a:t>
                      </a:r>
                    </a:p>
                  </a:txBody>
                  <a:tcPr anchor="ctr"/>
                </a:tc>
                <a:extLst>
                  <a:ext uri="{0D108BD9-81ED-4DB2-BD59-A6C34878D82A}">
                    <a16:rowId xmlns:a16="http://schemas.microsoft.com/office/drawing/2014/main" val="1870378817"/>
                  </a:ext>
                </a:extLst>
              </a:tr>
              <a:tr h="253194">
                <a:tc rowSpan="21">
                  <a:txBody>
                    <a:bodyPr/>
                    <a:lstStyle/>
                    <a:p>
                      <a:pPr algn="ctr"/>
                      <a:r>
                        <a:rPr lang="en-US" altLang="zh-CN" sz="800" dirty="0" err="1"/>
                        <a:t>iDoc</a:t>
                      </a:r>
                      <a:r>
                        <a:rPr lang="zh-CN" altLang="en-US" sz="800" dirty="0"/>
                        <a:t> </a:t>
                      </a:r>
                      <a:r>
                        <a:rPr lang="en-US" altLang="zh-CN" sz="800" dirty="0"/>
                        <a:t>6.0</a:t>
                      </a:r>
                      <a:endParaRPr lang="zh-CN" altLang="en-US" sz="800" dirty="0"/>
                    </a:p>
                  </a:txBody>
                  <a:tcPr anchor="ctr"/>
                </a:tc>
                <a:tc rowSpan="10">
                  <a:txBody>
                    <a:bodyPr/>
                    <a:lstStyle/>
                    <a:p>
                      <a:pPr algn="ctr"/>
                      <a:r>
                        <a:rPr lang="zh-CN" altLang="en-US" sz="800" dirty="0"/>
                        <a:t>前期准备</a:t>
                      </a:r>
                    </a:p>
                  </a:txBody>
                  <a:tcPr anchor="ctr"/>
                </a:tc>
                <a:tc rowSpan="5">
                  <a:txBody>
                    <a:bodyPr/>
                    <a:lstStyle/>
                    <a:p>
                      <a:pPr algn="ctr"/>
                      <a:r>
                        <a:rPr lang="zh-CN" altLang="en-US" sz="800" dirty="0"/>
                        <a:t>产品定位与需求调研</a:t>
                      </a:r>
                    </a:p>
                  </a:txBody>
                  <a:tcPr anchor="ctr"/>
                </a:tc>
                <a:tc>
                  <a:txBody>
                    <a:bodyPr/>
                    <a:lstStyle/>
                    <a:p>
                      <a:pPr algn="ctr"/>
                      <a:r>
                        <a:rPr lang="zh-CN" altLang="en-US" sz="800" dirty="0"/>
                        <a:t>需求讨论</a:t>
                      </a:r>
                    </a:p>
                  </a:txBody>
                  <a:tcPr anchor="ctr"/>
                </a:tc>
                <a:tc>
                  <a:txBody>
                    <a:bodyPr/>
                    <a:lstStyle/>
                    <a:p>
                      <a:pPr algn="ctr"/>
                      <a:r>
                        <a:rPr lang="en-US" altLang="zh-CN" sz="800" dirty="0"/>
                        <a:t>2018</a:t>
                      </a:r>
                      <a:r>
                        <a:rPr lang="zh-CN" altLang="en-US" sz="800" dirty="0"/>
                        <a:t>年</a:t>
                      </a:r>
                      <a:r>
                        <a:rPr lang="en-US" altLang="zh-CN" sz="800" dirty="0"/>
                        <a:t>10</a:t>
                      </a:r>
                      <a:r>
                        <a:rPr lang="zh-CN" altLang="en-US" sz="800" dirty="0"/>
                        <a:t>月</a:t>
                      </a:r>
                      <a:r>
                        <a:rPr lang="en-US" altLang="zh-CN" sz="800" dirty="0"/>
                        <a:t>8</a:t>
                      </a:r>
                      <a:r>
                        <a:rPr lang="zh-CN" altLang="en-US" sz="800" dirty="0"/>
                        <a:t>日</a:t>
                      </a:r>
                    </a:p>
                  </a:txBody>
                  <a:tcPr anchor="ctr"/>
                </a:tc>
                <a:tc>
                  <a:txBody>
                    <a:bodyPr/>
                    <a:lstStyle/>
                    <a:p>
                      <a:pPr algn="ctr"/>
                      <a:r>
                        <a:rPr lang="en-US" altLang="zh-CN" sz="800" dirty="0"/>
                        <a:t>2018</a:t>
                      </a:r>
                      <a:r>
                        <a:rPr lang="zh-CN" altLang="en-US" sz="800" dirty="0"/>
                        <a:t>年</a:t>
                      </a:r>
                      <a:r>
                        <a:rPr lang="en-US" altLang="zh-CN" sz="800" dirty="0"/>
                        <a:t>10</a:t>
                      </a:r>
                      <a:r>
                        <a:rPr lang="zh-CN" altLang="en-US" sz="800" dirty="0"/>
                        <a:t>月</a:t>
                      </a:r>
                      <a:r>
                        <a:rPr lang="en-US" altLang="zh-CN" sz="800" dirty="0"/>
                        <a:t>31</a:t>
                      </a:r>
                      <a:r>
                        <a:rPr lang="zh-CN" altLang="en-US" sz="800" dirty="0"/>
                        <a:t>日</a:t>
                      </a:r>
                    </a:p>
                  </a:txBody>
                  <a:tcPr anchor="ctr"/>
                </a:tc>
                <a:tc>
                  <a:txBody>
                    <a:bodyPr/>
                    <a:lstStyle/>
                    <a:p>
                      <a:pPr algn="ctr"/>
                      <a:r>
                        <a:rPr lang="zh-CN" altLang="en-US" sz="800" dirty="0"/>
                        <a:t>陶华</a:t>
                      </a:r>
                    </a:p>
                  </a:txBody>
                  <a:tcPr anchor="ctr"/>
                </a:tc>
                <a:tc rowSpan="21">
                  <a:txBody>
                    <a:bodyPr/>
                    <a:lstStyle/>
                    <a:p>
                      <a:pPr algn="ctr"/>
                      <a:r>
                        <a:rPr lang="zh-CN" altLang="en-US" sz="800" dirty="0"/>
                        <a:t>陶华、俞志豪、植思杰、</a:t>
                      </a:r>
                      <a:endParaRPr lang="en-US" altLang="zh-CN" sz="800" dirty="0"/>
                    </a:p>
                    <a:p>
                      <a:pPr algn="ctr"/>
                      <a:r>
                        <a:rPr lang="zh-CN" altLang="en-US" sz="800" dirty="0"/>
                        <a:t>姜莉莉、江宇虹、胡昌荣</a:t>
                      </a:r>
                    </a:p>
                  </a:txBody>
                  <a:tcPr anchor="ctr"/>
                </a:tc>
                <a:extLst>
                  <a:ext uri="{0D108BD9-81ED-4DB2-BD59-A6C34878D82A}">
                    <a16:rowId xmlns:a16="http://schemas.microsoft.com/office/drawing/2014/main" val="1082517125"/>
                  </a:ext>
                </a:extLst>
              </a:tr>
              <a:tr h="253194">
                <a:tc vMerge="1">
                  <a:txBody>
                    <a:bodyPr/>
                    <a:lstStyle/>
                    <a:p>
                      <a:pPr algn="ctr"/>
                      <a:endParaRPr lang="zh-CN" altLang="en-US" sz="1400" dirty="0"/>
                    </a:p>
                  </a:txBody>
                  <a:tcPr anchor="ctr"/>
                </a:tc>
                <a:tc vMerge="1">
                  <a:txBody>
                    <a:bodyPr/>
                    <a:lstStyle/>
                    <a:p>
                      <a:endParaRPr lang="zh-CN" altLang="en-US"/>
                    </a:p>
                  </a:txBody>
                  <a:tcPr/>
                </a:tc>
                <a:tc vMerge="1">
                  <a:txBody>
                    <a:bodyPr/>
                    <a:lstStyle/>
                    <a:p>
                      <a:pPr algn="ctr"/>
                      <a:endParaRPr lang="zh-CN" altLang="en-US" dirty="0"/>
                    </a:p>
                  </a:txBody>
                  <a:tcPr anchor="ctr"/>
                </a:tc>
                <a:tc>
                  <a:txBody>
                    <a:bodyPr/>
                    <a:lstStyle/>
                    <a:p>
                      <a:pPr algn="ctr"/>
                      <a:r>
                        <a:rPr lang="zh-CN" altLang="en-US" sz="800" dirty="0"/>
                        <a:t>原型制作</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800" dirty="0"/>
                        <a:t>2018</a:t>
                      </a:r>
                      <a:r>
                        <a:rPr lang="zh-CN" altLang="en-US" sz="800" dirty="0"/>
                        <a:t>年</a:t>
                      </a:r>
                      <a:r>
                        <a:rPr lang="en-US" altLang="zh-CN" sz="800" dirty="0"/>
                        <a:t>11</a:t>
                      </a:r>
                      <a:r>
                        <a:rPr lang="zh-CN" altLang="en-US" sz="800" dirty="0"/>
                        <a:t>月</a:t>
                      </a:r>
                      <a:r>
                        <a:rPr lang="en-US" altLang="zh-CN" sz="800" dirty="0"/>
                        <a:t>1</a:t>
                      </a:r>
                      <a:r>
                        <a:rPr lang="zh-CN" altLang="en-US" sz="800" dirty="0"/>
                        <a:t>日</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800" dirty="0"/>
                        <a:t>2018</a:t>
                      </a:r>
                      <a:r>
                        <a:rPr lang="zh-CN" altLang="en-US" sz="800" dirty="0"/>
                        <a:t>年</a:t>
                      </a:r>
                      <a:r>
                        <a:rPr lang="en-US" altLang="zh-CN" sz="800" dirty="0"/>
                        <a:t>11</a:t>
                      </a:r>
                      <a:r>
                        <a:rPr lang="zh-CN" altLang="en-US" sz="800" dirty="0"/>
                        <a:t>月</a:t>
                      </a:r>
                      <a:r>
                        <a:rPr lang="en-US" altLang="zh-CN" sz="800" dirty="0"/>
                        <a:t>30</a:t>
                      </a:r>
                      <a:r>
                        <a:rPr lang="zh-CN" altLang="en-US" sz="800" dirty="0"/>
                        <a:t>日</a:t>
                      </a:r>
                    </a:p>
                  </a:txBody>
                  <a:tcPr anchor="ctr"/>
                </a:tc>
                <a:tc>
                  <a:txBody>
                    <a:bodyPr/>
                    <a:lstStyle/>
                    <a:p>
                      <a:pPr algn="ctr"/>
                      <a:r>
                        <a:rPr lang="zh-CN" altLang="en-US" sz="800" dirty="0"/>
                        <a:t>俞志豪</a:t>
                      </a:r>
                    </a:p>
                  </a:txBody>
                  <a:tcPr anchor="ctr"/>
                </a:tc>
                <a:tc vMerge="1">
                  <a:txBody>
                    <a:bodyPr/>
                    <a:lstStyle/>
                    <a:p>
                      <a:pPr algn="ctr"/>
                      <a:endParaRPr lang="zh-CN" altLang="en-US" sz="800" dirty="0"/>
                    </a:p>
                  </a:txBody>
                  <a:tcPr anchor="ctr"/>
                </a:tc>
                <a:extLst>
                  <a:ext uri="{0D108BD9-81ED-4DB2-BD59-A6C34878D82A}">
                    <a16:rowId xmlns:a16="http://schemas.microsoft.com/office/drawing/2014/main" val="3737838411"/>
                  </a:ext>
                </a:extLst>
              </a:tr>
              <a:tr h="253194">
                <a:tc vMerge="1">
                  <a:txBody>
                    <a:bodyPr/>
                    <a:lstStyle/>
                    <a:p>
                      <a:pPr algn="ctr"/>
                      <a:endParaRPr lang="zh-CN" altLang="en-US" sz="1400" dirty="0"/>
                    </a:p>
                  </a:txBody>
                  <a:tcPr anchor="ctr"/>
                </a:tc>
                <a:tc vMerge="1">
                  <a:txBody>
                    <a:bodyPr/>
                    <a:lstStyle/>
                    <a:p>
                      <a:endParaRPr lang="zh-CN" altLang="en-US"/>
                    </a:p>
                  </a:txBody>
                  <a:tcPr/>
                </a:tc>
                <a:tc vMerge="1">
                  <a:txBody>
                    <a:bodyPr/>
                    <a:lstStyle/>
                    <a:p>
                      <a:pPr algn="ctr"/>
                      <a:endParaRPr lang="zh-CN" altLang="en-US" dirty="0"/>
                    </a:p>
                  </a:txBody>
                  <a:tcPr anchor="ctr"/>
                </a:tc>
                <a:tc>
                  <a:txBody>
                    <a:bodyPr/>
                    <a:lstStyle/>
                    <a:p>
                      <a:pPr algn="ctr"/>
                      <a:r>
                        <a:rPr lang="zh-CN" altLang="en-US" sz="800" dirty="0"/>
                        <a:t>原型讨论</a:t>
                      </a:r>
                    </a:p>
                  </a:txBody>
                  <a:tcPr anchor="ctr"/>
                </a:tc>
                <a:tc>
                  <a:txBody>
                    <a:bodyPr/>
                    <a:lstStyle/>
                    <a:p>
                      <a:pPr algn="ctr"/>
                      <a:r>
                        <a:rPr lang="en-US" altLang="zh-CN" sz="800" dirty="0"/>
                        <a:t>2018</a:t>
                      </a:r>
                      <a:r>
                        <a:rPr lang="zh-CN" altLang="en-US" sz="800" dirty="0"/>
                        <a:t>年</a:t>
                      </a:r>
                      <a:r>
                        <a:rPr lang="en-US" altLang="zh-CN" sz="800" dirty="0"/>
                        <a:t>12</a:t>
                      </a:r>
                      <a:r>
                        <a:rPr lang="zh-CN" altLang="en-US" sz="800" dirty="0"/>
                        <a:t>月</a:t>
                      </a:r>
                      <a:r>
                        <a:rPr lang="en-US" altLang="zh-CN" sz="800" dirty="0"/>
                        <a:t>1</a:t>
                      </a:r>
                      <a:r>
                        <a:rPr lang="zh-CN" altLang="en-US" sz="800" dirty="0"/>
                        <a:t>日</a:t>
                      </a:r>
                    </a:p>
                  </a:txBody>
                  <a:tcPr anchor="ctr"/>
                </a:tc>
                <a:tc>
                  <a:txBody>
                    <a:bodyPr/>
                    <a:lstStyle/>
                    <a:p>
                      <a:pPr algn="ctr"/>
                      <a:r>
                        <a:rPr lang="en-US" altLang="zh-CN" sz="800" dirty="0"/>
                        <a:t>2018</a:t>
                      </a:r>
                      <a:r>
                        <a:rPr lang="zh-CN" altLang="en-US" sz="800" dirty="0"/>
                        <a:t>年</a:t>
                      </a:r>
                      <a:r>
                        <a:rPr lang="en-US" altLang="zh-CN" sz="800" dirty="0"/>
                        <a:t>12</a:t>
                      </a:r>
                      <a:r>
                        <a:rPr lang="zh-CN" altLang="en-US" sz="800" dirty="0"/>
                        <a:t>月</a:t>
                      </a:r>
                      <a:r>
                        <a:rPr lang="en-US" altLang="zh-CN" sz="800" dirty="0"/>
                        <a:t>31</a:t>
                      </a:r>
                      <a:endParaRPr lang="zh-CN" altLang="en-US" sz="800" dirty="0"/>
                    </a:p>
                  </a:txBody>
                  <a:tcPr anchor="ctr"/>
                </a:tc>
                <a:tc>
                  <a:txBody>
                    <a:bodyPr/>
                    <a:lstStyle/>
                    <a:p>
                      <a:pPr algn="ctr"/>
                      <a:r>
                        <a:rPr lang="zh-CN" altLang="en-US" sz="800" dirty="0"/>
                        <a:t>陶华</a:t>
                      </a:r>
                    </a:p>
                  </a:txBody>
                  <a:tcPr anchor="ctr"/>
                </a:tc>
                <a:tc vMerge="1">
                  <a:txBody>
                    <a:bodyPr/>
                    <a:lstStyle/>
                    <a:p>
                      <a:pPr algn="ctr"/>
                      <a:endParaRPr lang="zh-CN" altLang="en-US" sz="800" dirty="0"/>
                    </a:p>
                  </a:txBody>
                  <a:tcPr anchor="ctr"/>
                </a:tc>
                <a:extLst>
                  <a:ext uri="{0D108BD9-81ED-4DB2-BD59-A6C34878D82A}">
                    <a16:rowId xmlns:a16="http://schemas.microsoft.com/office/drawing/2014/main" val="370670605"/>
                  </a:ext>
                </a:extLst>
              </a:tr>
              <a:tr h="325225">
                <a:tc vMerge="1">
                  <a:txBody>
                    <a:bodyPr/>
                    <a:lstStyle/>
                    <a:p>
                      <a:pPr algn="ctr"/>
                      <a:endParaRPr lang="zh-CN" altLang="en-US" sz="1400" dirty="0"/>
                    </a:p>
                  </a:txBody>
                  <a:tcPr anchor="ctr"/>
                </a:tc>
                <a:tc vMerge="1">
                  <a:txBody>
                    <a:bodyPr/>
                    <a:lstStyle/>
                    <a:p>
                      <a:endParaRPr lang="zh-CN" altLang="en-US"/>
                    </a:p>
                  </a:txBody>
                  <a:tcPr/>
                </a:tc>
                <a:tc vMerge="1">
                  <a:txBody>
                    <a:bodyPr/>
                    <a:lstStyle/>
                    <a:p>
                      <a:pPr algn="ctr"/>
                      <a:endParaRPr lang="zh-CN" altLang="en-US" dirty="0"/>
                    </a:p>
                  </a:txBody>
                  <a:tcPr anchor="ctr"/>
                </a:tc>
                <a:tc>
                  <a:txBody>
                    <a:bodyPr/>
                    <a:lstStyle/>
                    <a:p>
                      <a:pPr algn="ctr"/>
                      <a:r>
                        <a:rPr lang="zh-CN" altLang="en-US" sz="800" dirty="0"/>
                        <a:t>需求与原型确认</a:t>
                      </a:r>
                      <a:endParaRPr lang="en-US" altLang="zh-CN" sz="8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（提交需求设计说明书）</a:t>
                      </a:r>
                    </a:p>
                  </a:txBody>
                  <a:tcPr anchor="ctr"/>
                </a:tc>
                <a:tc>
                  <a:txBody>
                    <a:bodyPr/>
                    <a:lstStyle/>
                    <a:p>
                      <a:pPr algn="ctr"/>
                      <a:r>
                        <a:rPr lang="en-US" altLang="zh-CN" sz="800" dirty="0"/>
                        <a:t>2019</a:t>
                      </a:r>
                      <a:r>
                        <a:rPr lang="zh-CN" altLang="en-US" sz="800" dirty="0"/>
                        <a:t>年</a:t>
                      </a:r>
                      <a:r>
                        <a:rPr lang="en-US" altLang="zh-CN" sz="800" dirty="0"/>
                        <a:t>1</a:t>
                      </a:r>
                      <a:r>
                        <a:rPr lang="zh-CN" altLang="en-US" sz="800" dirty="0"/>
                        <a:t>月</a:t>
                      </a:r>
                      <a:r>
                        <a:rPr lang="en-US" altLang="zh-CN" sz="800" dirty="0"/>
                        <a:t>1</a:t>
                      </a:r>
                      <a:r>
                        <a:rPr lang="zh-CN" altLang="en-US" sz="800" dirty="0"/>
                        <a:t>日</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800" dirty="0"/>
                        <a:t>2019</a:t>
                      </a:r>
                      <a:r>
                        <a:rPr lang="zh-CN" altLang="en-US" sz="800" dirty="0"/>
                        <a:t>年</a:t>
                      </a:r>
                      <a:r>
                        <a:rPr lang="en-US" altLang="zh-CN" sz="800" dirty="0"/>
                        <a:t>1</a:t>
                      </a:r>
                      <a:r>
                        <a:rPr lang="zh-CN" altLang="en-US" sz="800" dirty="0"/>
                        <a:t>月</a:t>
                      </a:r>
                      <a:r>
                        <a:rPr lang="en-US" altLang="zh-CN" sz="800" dirty="0"/>
                        <a:t>15</a:t>
                      </a:r>
                      <a:r>
                        <a:rPr lang="zh-CN" altLang="en-US" sz="800" dirty="0"/>
                        <a:t>日</a:t>
                      </a:r>
                    </a:p>
                  </a:txBody>
                  <a:tcPr anchor="ctr"/>
                </a:tc>
                <a:tc>
                  <a:txBody>
                    <a:bodyPr/>
                    <a:lstStyle/>
                    <a:p>
                      <a:pPr algn="ctr"/>
                      <a:r>
                        <a:rPr lang="zh-CN" altLang="en-US" sz="800" dirty="0"/>
                        <a:t>俞志豪</a:t>
                      </a:r>
                    </a:p>
                  </a:txBody>
                  <a:tcPr anchor="ctr"/>
                </a:tc>
                <a:tc vMerge="1">
                  <a:txBody>
                    <a:bodyPr/>
                    <a:lstStyle/>
                    <a:p>
                      <a:pPr algn="ctr"/>
                      <a:endParaRPr lang="zh-CN" altLang="en-US" sz="800" dirty="0"/>
                    </a:p>
                  </a:txBody>
                  <a:tcPr anchor="ctr"/>
                </a:tc>
                <a:extLst>
                  <a:ext uri="{0D108BD9-81ED-4DB2-BD59-A6C34878D82A}">
                    <a16:rowId xmlns:a16="http://schemas.microsoft.com/office/drawing/2014/main" val="1340946827"/>
                  </a:ext>
                </a:extLst>
              </a:tr>
              <a:tr h="253194">
                <a:tc vMerge="1">
                  <a:txBody>
                    <a:bodyPr/>
                    <a:lstStyle/>
                    <a:p>
                      <a:pPr algn="ctr"/>
                      <a:endParaRPr lang="zh-CN" altLang="en-US" sz="1400" dirty="0"/>
                    </a:p>
                  </a:txBody>
                  <a:tcPr anchor="ctr"/>
                </a:tc>
                <a:tc vMerge="1">
                  <a:txBody>
                    <a:bodyPr/>
                    <a:lstStyle/>
                    <a:p>
                      <a:endParaRPr lang="zh-CN" altLang="en-US"/>
                    </a:p>
                  </a:txBody>
                  <a:tcPr/>
                </a:tc>
                <a:tc vMerge="1">
                  <a:txBody>
                    <a:bodyPr/>
                    <a:lstStyle/>
                    <a:p>
                      <a:pPr algn="ctr"/>
                      <a:endParaRPr lang="zh-CN" altLang="en-US" dirty="0"/>
                    </a:p>
                  </a:txBody>
                  <a:tcPr anchor="ctr"/>
                </a:tc>
                <a:tc>
                  <a:txBody>
                    <a:bodyPr/>
                    <a:lstStyle/>
                    <a:p>
                      <a:pPr algn="ctr"/>
                      <a:r>
                        <a:rPr lang="zh-CN" altLang="en-US" sz="800" dirty="0"/>
                        <a:t>编制商业计划说明书与成本预算说明</a:t>
                      </a:r>
                    </a:p>
                  </a:txBody>
                  <a:tcPr anchor="ctr"/>
                </a:tc>
                <a:tc>
                  <a:txBody>
                    <a:bodyPr/>
                    <a:lstStyle/>
                    <a:p>
                      <a:pPr algn="ctr"/>
                      <a:r>
                        <a:rPr lang="en-US" altLang="zh-CN" sz="800" dirty="0"/>
                        <a:t>2019</a:t>
                      </a:r>
                      <a:r>
                        <a:rPr lang="zh-CN" altLang="en-US" sz="800" dirty="0"/>
                        <a:t>年</a:t>
                      </a:r>
                      <a:r>
                        <a:rPr lang="en-US" altLang="zh-CN" sz="800" dirty="0"/>
                        <a:t>1</a:t>
                      </a:r>
                      <a:r>
                        <a:rPr lang="zh-CN" altLang="en-US" sz="800" dirty="0"/>
                        <a:t>月</a:t>
                      </a:r>
                      <a:r>
                        <a:rPr lang="en-US" altLang="zh-CN" sz="800" dirty="0"/>
                        <a:t>16</a:t>
                      </a:r>
                      <a:r>
                        <a:rPr lang="zh-CN" altLang="en-US" sz="800" dirty="0"/>
                        <a:t>日</a:t>
                      </a:r>
                    </a:p>
                  </a:txBody>
                  <a:tcPr anchor="ctr"/>
                </a:tc>
                <a:tc>
                  <a:txBody>
                    <a:bodyPr/>
                    <a:lstStyle/>
                    <a:p>
                      <a:pPr algn="ctr"/>
                      <a:r>
                        <a:rPr lang="en-US" altLang="zh-CN" sz="800" dirty="0"/>
                        <a:t>2019</a:t>
                      </a:r>
                      <a:r>
                        <a:rPr lang="zh-CN" altLang="en-US" sz="800" dirty="0"/>
                        <a:t>年</a:t>
                      </a:r>
                      <a:r>
                        <a:rPr lang="en-US" altLang="zh-CN" sz="800" dirty="0"/>
                        <a:t>1</a:t>
                      </a:r>
                      <a:r>
                        <a:rPr lang="zh-CN" altLang="en-US" sz="800" dirty="0"/>
                        <a:t>月</a:t>
                      </a:r>
                      <a:r>
                        <a:rPr lang="en-US" altLang="zh-CN" sz="800" dirty="0"/>
                        <a:t>31</a:t>
                      </a:r>
                      <a:r>
                        <a:rPr lang="zh-CN" altLang="en-US" sz="800" dirty="0"/>
                        <a:t>日</a:t>
                      </a:r>
                    </a:p>
                  </a:txBody>
                  <a:tcPr anchor="ctr"/>
                </a:tc>
                <a:tc>
                  <a:txBody>
                    <a:bodyPr/>
                    <a:lstStyle/>
                    <a:p>
                      <a:pPr algn="ctr"/>
                      <a:r>
                        <a:rPr lang="zh-CN" altLang="en-US" sz="800" dirty="0"/>
                        <a:t>陶华</a:t>
                      </a:r>
                    </a:p>
                  </a:txBody>
                  <a:tcPr anchor="ctr"/>
                </a:tc>
                <a:tc vMerge="1">
                  <a:txBody>
                    <a:bodyPr/>
                    <a:lstStyle/>
                    <a:p>
                      <a:pPr algn="ctr"/>
                      <a:endParaRPr lang="zh-CN" altLang="en-US" sz="800" dirty="0"/>
                    </a:p>
                  </a:txBody>
                  <a:tcPr anchor="ctr"/>
                </a:tc>
                <a:extLst>
                  <a:ext uri="{0D108BD9-81ED-4DB2-BD59-A6C34878D82A}">
                    <a16:rowId xmlns:a16="http://schemas.microsoft.com/office/drawing/2014/main" val="492866076"/>
                  </a:ext>
                </a:extLst>
              </a:tr>
              <a:tr h="253194">
                <a:tc vMerge="1">
                  <a:txBody>
                    <a:bodyPr/>
                    <a:lstStyle/>
                    <a:p>
                      <a:pPr algn="ctr"/>
                      <a:endParaRPr lang="zh-CN" altLang="en-US" sz="1400" dirty="0"/>
                    </a:p>
                  </a:txBody>
                  <a:tcPr anchor="ctr"/>
                </a:tc>
                <a:tc vMerge="1">
                  <a:txBody>
                    <a:bodyPr/>
                    <a:lstStyle/>
                    <a:p>
                      <a:pPr algn="ctr"/>
                      <a:endParaRPr lang="zh-CN" altLang="en-US" sz="1400" dirty="0"/>
                    </a:p>
                  </a:txBody>
                  <a:tcPr anchor="ctr"/>
                </a:tc>
                <a:tc rowSpan="5">
                  <a:txBody>
                    <a:bodyPr/>
                    <a:lstStyle/>
                    <a:p>
                      <a:pPr algn="ctr"/>
                      <a:r>
                        <a:rPr lang="zh-CN" altLang="en-US" sz="800" dirty="0"/>
                        <a:t>产品设计确认</a:t>
                      </a:r>
                    </a:p>
                  </a:txBody>
                  <a:tcPr anchor="ctr"/>
                </a:tc>
                <a:tc>
                  <a:txBody>
                    <a:bodyPr/>
                    <a:lstStyle/>
                    <a:p>
                      <a:pPr algn="ctr"/>
                      <a:r>
                        <a:rPr lang="zh-CN" altLang="en-US" sz="800" dirty="0"/>
                        <a:t>产品</a:t>
                      </a:r>
                      <a:r>
                        <a:rPr lang="en-US" altLang="zh-CN" sz="800" dirty="0"/>
                        <a:t>UI</a:t>
                      </a:r>
                      <a:r>
                        <a:rPr lang="zh-CN" altLang="en-US" sz="800" dirty="0"/>
                        <a:t>设计</a:t>
                      </a:r>
                    </a:p>
                  </a:txBody>
                  <a:tcPr anchor="ctr"/>
                </a:tc>
                <a:tc>
                  <a:txBody>
                    <a:bodyPr/>
                    <a:lstStyle/>
                    <a:p>
                      <a:pPr algn="ctr"/>
                      <a:r>
                        <a:rPr lang="en-US" altLang="zh-CN" sz="800" dirty="0"/>
                        <a:t>2019</a:t>
                      </a:r>
                      <a:r>
                        <a:rPr lang="zh-CN" altLang="en-US" sz="800" dirty="0"/>
                        <a:t>年</a:t>
                      </a:r>
                      <a:r>
                        <a:rPr lang="en-US" altLang="zh-CN" sz="800" dirty="0"/>
                        <a:t>1</a:t>
                      </a:r>
                      <a:r>
                        <a:rPr lang="zh-CN" altLang="en-US" sz="800" dirty="0"/>
                        <a:t>月</a:t>
                      </a:r>
                      <a:r>
                        <a:rPr lang="en-US" altLang="zh-CN" sz="800" dirty="0"/>
                        <a:t>2</a:t>
                      </a:r>
                      <a:r>
                        <a:rPr lang="zh-CN" altLang="en-US" sz="800" dirty="0"/>
                        <a:t>日</a:t>
                      </a:r>
                    </a:p>
                  </a:txBody>
                  <a:tcPr anchor="ctr"/>
                </a:tc>
                <a:tc>
                  <a:txBody>
                    <a:bodyPr/>
                    <a:lstStyle/>
                    <a:p>
                      <a:pPr algn="ctr"/>
                      <a:r>
                        <a:rPr lang="en-US" altLang="zh-CN" sz="800" dirty="0"/>
                        <a:t>2019</a:t>
                      </a:r>
                      <a:r>
                        <a:rPr lang="zh-CN" altLang="en-US" sz="800" dirty="0"/>
                        <a:t>年</a:t>
                      </a:r>
                      <a:r>
                        <a:rPr lang="en-US" altLang="zh-CN" sz="800" dirty="0"/>
                        <a:t>1</a:t>
                      </a:r>
                      <a:r>
                        <a:rPr lang="zh-CN" altLang="en-US" sz="800" dirty="0"/>
                        <a:t>月</a:t>
                      </a:r>
                      <a:r>
                        <a:rPr lang="en-US" altLang="zh-CN" sz="800" dirty="0"/>
                        <a:t>31</a:t>
                      </a:r>
                      <a:r>
                        <a:rPr lang="zh-CN" altLang="en-US" sz="800" dirty="0"/>
                        <a:t>日</a:t>
                      </a:r>
                    </a:p>
                  </a:txBody>
                  <a:tcPr anchor="ctr"/>
                </a:tc>
                <a:tc>
                  <a:txBody>
                    <a:bodyPr/>
                    <a:lstStyle/>
                    <a:p>
                      <a:pPr algn="ctr"/>
                      <a:r>
                        <a:rPr lang="zh-CN" altLang="en-US" sz="800" dirty="0"/>
                        <a:t>李彬洁</a:t>
                      </a:r>
                    </a:p>
                  </a:txBody>
                  <a:tcPr anchor="ctr"/>
                </a:tc>
                <a:tc vMerge="1">
                  <a:txBody>
                    <a:bodyPr/>
                    <a:lstStyle/>
                    <a:p>
                      <a:pPr algn="ctr"/>
                      <a:endParaRPr lang="zh-CN" altLang="en-US" sz="800" dirty="0"/>
                    </a:p>
                  </a:txBody>
                  <a:tcPr anchor="ctr"/>
                </a:tc>
                <a:extLst>
                  <a:ext uri="{0D108BD9-81ED-4DB2-BD59-A6C34878D82A}">
                    <a16:rowId xmlns:a16="http://schemas.microsoft.com/office/drawing/2014/main" val="827513702"/>
                  </a:ext>
                </a:extLst>
              </a:tr>
              <a:tr h="253194">
                <a:tc vMerge="1">
                  <a:txBody>
                    <a:bodyPr/>
                    <a:lstStyle/>
                    <a:p>
                      <a:pPr algn="ctr"/>
                      <a:endParaRPr lang="zh-CN" altLang="en-US" sz="1400" dirty="0"/>
                    </a:p>
                  </a:txBody>
                  <a:tcPr anchor="ctr"/>
                </a:tc>
                <a:tc vMerge="1">
                  <a:txBody>
                    <a:bodyPr/>
                    <a:lstStyle/>
                    <a:p>
                      <a:pPr algn="ctr"/>
                      <a:endParaRPr lang="zh-CN" altLang="en-US" sz="1400" dirty="0"/>
                    </a:p>
                  </a:txBody>
                  <a:tcPr anchor="ctr"/>
                </a:tc>
                <a:tc vMerge="1">
                  <a:txBody>
                    <a:bodyPr/>
                    <a:lstStyle/>
                    <a:p>
                      <a:pPr algn="ctr"/>
                      <a:endParaRPr lang="zh-CN" altLang="en-US" sz="1400" dirty="0"/>
                    </a:p>
                  </a:txBody>
                  <a:tcPr anchor="ctr"/>
                </a:tc>
                <a:tc>
                  <a:txBody>
                    <a:bodyPr/>
                    <a:lstStyle/>
                    <a:p>
                      <a:pPr algn="ctr"/>
                      <a:r>
                        <a:rPr lang="zh-CN" altLang="en-US" sz="800" dirty="0"/>
                        <a:t>产品部署架构设计及验证</a:t>
                      </a:r>
                    </a:p>
                  </a:txBody>
                  <a:tcPr anchor="ctr"/>
                </a:tc>
                <a:tc>
                  <a:txBody>
                    <a:bodyPr/>
                    <a:lstStyle/>
                    <a:p>
                      <a:pPr algn="ctr"/>
                      <a:r>
                        <a:rPr lang="en-US" altLang="zh-CN" sz="800" dirty="0"/>
                        <a:t>2018</a:t>
                      </a:r>
                      <a:r>
                        <a:rPr lang="zh-CN" altLang="en-US" sz="800" dirty="0"/>
                        <a:t>年</a:t>
                      </a:r>
                      <a:r>
                        <a:rPr lang="en-US" altLang="zh-CN" sz="800" dirty="0"/>
                        <a:t>12</a:t>
                      </a:r>
                      <a:r>
                        <a:rPr lang="zh-CN" altLang="en-US" sz="800" dirty="0"/>
                        <a:t>月</a:t>
                      </a:r>
                      <a:r>
                        <a:rPr lang="en-US" altLang="zh-CN" sz="800" dirty="0"/>
                        <a:t>1</a:t>
                      </a:r>
                      <a:r>
                        <a:rPr lang="zh-CN" altLang="en-US" sz="800" dirty="0"/>
                        <a:t>日</a:t>
                      </a:r>
                    </a:p>
                  </a:txBody>
                  <a:tcPr anchor="ctr"/>
                </a:tc>
                <a:tc>
                  <a:txBody>
                    <a:bodyPr/>
                    <a:lstStyle/>
                    <a:p>
                      <a:pPr algn="ctr"/>
                      <a:r>
                        <a:rPr lang="en-US" altLang="zh-CN" sz="800" dirty="0"/>
                        <a:t>2018</a:t>
                      </a:r>
                      <a:r>
                        <a:rPr lang="zh-CN" altLang="en-US" sz="800" dirty="0"/>
                        <a:t>年</a:t>
                      </a:r>
                      <a:r>
                        <a:rPr lang="en-US" altLang="zh-CN" sz="800" dirty="0"/>
                        <a:t>12</a:t>
                      </a:r>
                      <a:r>
                        <a:rPr lang="zh-CN" altLang="en-US" sz="800" dirty="0"/>
                        <a:t>月</a:t>
                      </a:r>
                      <a:r>
                        <a:rPr lang="en-US" altLang="zh-CN" sz="800" dirty="0"/>
                        <a:t>20</a:t>
                      </a:r>
                      <a:r>
                        <a:rPr lang="zh-CN" altLang="en-US" sz="800" dirty="0"/>
                        <a:t>日</a:t>
                      </a:r>
                    </a:p>
                  </a:txBody>
                  <a:tcPr anchor="ctr"/>
                </a:tc>
                <a:tc>
                  <a:txBody>
                    <a:bodyPr/>
                    <a:lstStyle/>
                    <a:p>
                      <a:pPr algn="ctr"/>
                      <a:r>
                        <a:rPr lang="zh-CN" altLang="en-US" sz="800" dirty="0"/>
                        <a:t>王代胜</a:t>
                      </a:r>
                    </a:p>
                  </a:txBody>
                  <a:tcPr anchor="ctr"/>
                </a:tc>
                <a:tc vMerge="1">
                  <a:txBody>
                    <a:bodyPr/>
                    <a:lstStyle/>
                    <a:p>
                      <a:pPr algn="ctr"/>
                      <a:endParaRPr lang="zh-CN" altLang="en-US" sz="800" dirty="0"/>
                    </a:p>
                  </a:txBody>
                  <a:tcPr anchor="ctr"/>
                </a:tc>
                <a:extLst>
                  <a:ext uri="{0D108BD9-81ED-4DB2-BD59-A6C34878D82A}">
                    <a16:rowId xmlns:a16="http://schemas.microsoft.com/office/drawing/2014/main" val="1131539318"/>
                  </a:ext>
                </a:extLst>
              </a:tr>
              <a:tr h="253194">
                <a:tc vMerge="1">
                  <a:txBody>
                    <a:bodyPr/>
                    <a:lstStyle/>
                    <a:p>
                      <a:pPr algn="ctr"/>
                      <a:endParaRPr lang="zh-CN" altLang="en-US" sz="1400" dirty="0"/>
                    </a:p>
                  </a:txBody>
                  <a:tcPr anchor="ctr"/>
                </a:tc>
                <a:tc vMerge="1">
                  <a:txBody>
                    <a:bodyPr/>
                    <a:lstStyle/>
                    <a:p>
                      <a:pPr algn="ctr"/>
                      <a:endParaRPr lang="zh-CN" altLang="en-US" sz="1400" dirty="0"/>
                    </a:p>
                  </a:txBody>
                  <a:tcPr anchor="ctr"/>
                </a:tc>
                <a:tc vMerge="1">
                  <a:txBody>
                    <a:bodyPr/>
                    <a:lstStyle/>
                    <a:p>
                      <a:pPr algn="ctr"/>
                      <a:endParaRPr lang="zh-CN" altLang="en-US" sz="1400" dirty="0"/>
                    </a:p>
                  </a:txBody>
                  <a:tcPr anchor="ctr"/>
                </a:tc>
                <a:tc>
                  <a:txBody>
                    <a:bodyPr/>
                    <a:lstStyle/>
                    <a:p>
                      <a:pPr algn="ctr"/>
                      <a:r>
                        <a:rPr lang="zh-CN" altLang="en-US" sz="800" dirty="0"/>
                        <a:t>开发技术定型及验证</a:t>
                      </a:r>
                      <a:endParaRPr lang="en-US" altLang="zh-CN" sz="8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（提交数据要求设计说明书）</a:t>
                      </a:r>
                    </a:p>
                  </a:txBody>
                  <a:tcPr anchor="ctr"/>
                </a:tc>
                <a:tc>
                  <a:txBody>
                    <a:bodyPr/>
                    <a:lstStyle/>
                    <a:p>
                      <a:pPr algn="ctr"/>
                      <a:r>
                        <a:rPr lang="en-US" altLang="zh-CN" sz="800" dirty="0"/>
                        <a:t>2018</a:t>
                      </a:r>
                      <a:r>
                        <a:rPr lang="zh-CN" altLang="en-US" sz="800" dirty="0"/>
                        <a:t>年</a:t>
                      </a:r>
                      <a:r>
                        <a:rPr lang="en-US" altLang="zh-CN" sz="800" dirty="0"/>
                        <a:t>12</a:t>
                      </a:r>
                      <a:r>
                        <a:rPr lang="zh-CN" altLang="en-US" sz="800" dirty="0"/>
                        <a:t>月</a:t>
                      </a:r>
                      <a:r>
                        <a:rPr lang="en-US" altLang="zh-CN" sz="800" dirty="0"/>
                        <a:t>21</a:t>
                      </a:r>
                      <a:r>
                        <a:rPr lang="zh-CN" altLang="en-US" sz="800" dirty="0"/>
                        <a:t>日</a:t>
                      </a:r>
                    </a:p>
                  </a:txBody>
                  <a:tcPr anchor="ctr"/>
                </a:tc>
                <a:tc>
                  <a:txBody>
                    <a:bodyPr/>
                    <a:lstStyle/>
                    <a:p>
                      <a:pPr algn="ctr"/>
                      <a:r>
                        <a:rPr lang="en-US" altLang="zh-CN" sz="800" dirty="0"/>
                        <a:t>2019</a:t>
                      </a:r>
                      <a:r>
                        <a:rPr lang="zh-CN" altLang="en-US" sz="800" dirty="0"/>
                        <a:t>年</a:t>
                      </a:r>
                      <a:r>
                        <a:rPr lang="en-US" altLang="zh-CN" sz="800" dirty="0"/>
                        <a:t>1</a:t>
                      </a:r>
                      <a:r>
                        <a:rPr lang="zh-CN" altLang="en-US" sz="800" dirty="0"/>
                        <a:t>月</a:t>
                      </a:r>
                      <a:r>
                        <a:rPr lang="en-US" altLang="zh-CN" sz="800" dirty="0"/>
                        <a:t>15</a:t>
                      </a:r>
                      <a:r>
                        <a:rPr lang="zh-CN" altLang="en-US" sz="800" dirty="0"/>
                        <a:t>日</a:t>
                      </a:r>
                    </a:p>
                  </a:txBody>
                  <a:tcPr anchor="ctr"/>
                </a:tc>
                <a:tc>
                  <a:txBody>
                    <a:bodyPr/>
                    <a:lstStyle/>
                    <a:p>
                      <a:pPr algn="ctr"/>
                      <a:r>
                        <a:rPr lang="zh-CN" altLang="en-US" sz="800" dirty="0"/>
                        <a:t>植思杰</a:t>
                      </a:r>
                    </a:p>
                  </a:txBody>
                  <a:tcPr anchor="ctr"/>
                </a:tc>
                <a:tc vMerge="1">
                  <a:txBody>
                    <a:bodyPr/>
                    <a:lstStyle/>
                    <a:p>
                      <a:pPr algn="ctr"/>
                      <a:endParaRPr lang="zh-CN" altLang="en-US" sz="800" dirty="0"/>
                    </a:p>
                  </a:txBody>
                  <a:tcPr anchor="ctr"/>
                </a:tc>
                <a:extLst>
                  <a:ext uri="{0D108BD9-81ED-4DB2-BD59-A6C34878D82A}">
                    <a16:rowId xmlns:a16="http://schemas.microsoft.com/office/drawing/2014/main" val="3430272937"/>
                  </a:ext>
                </a:extLst>
              </a:tr>
              <a:tr h="253194">
                <a:tc vMerge="1">
                  <a:txBody>
                    <a:bodyPr/>
                    <a:lstStyle/>
                    <a:p>
                      <a:pPr algn="ctr"/>
                      <a:endParaRPr lang="zh-CN" altLang="en-US" sz="1400" dirty="0"/>
                    </a:p>
                  </a:txBody>
                  <a:tcPr anchor="ctr"/>
                </a:tc>
                <a:tc vMerge="1">
                  <a:txBody>
                    <a:bodyPr/>
                    <a:lstStyle/>
                    <a:p>
                      <a:pPr algn="ctr"/>
                      <a:endParaRPr lang="zh-CN" altLang="en-US" sz="1400" dirty="0"/>
                    </a:p>
                  </a:txBody>
                  <a:tcPr anchor="ctr"/>
                </a:tc>
                <a:tc vMerge="1">
                  <a:txBody>
                    <a:bodyPr/>
                    <a:lstStyle/>
                    <a:p>
                      <a:pPr algn="ctr"/>
                      <a:endParaRPr lang="zh-CN" altLang="en-US" sz="1400" dirty="0"/>
                    </a:p>
                  </a:txBody>
                  <a:tcPr anchor="ctr"/>
                </a:tc>
                <a:tc>
                  <a:txBody>
                    <a:bodyPr/>
                    <a:lstStyle/>
                    <a:p>
                      <a:pPr algn="ctr"/>
                      <a:r>
                        <a:rPr lang="zh-CN" altLang="en-US" sz="800" dirty="0"/>
                        <a:t>系统概要设计</a:t>
                      </a:r>
                      <a:endParaRPr lang="en-US" altLang="zh-CN" sz="8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（提交产品概要设计说明书）</a:t>
                      </a:r>
                    </a:p>
                  </a:txBody>
                  <a:tcPr anchor="ctr"/>
                </a:tc>
                <a:tc>
                  <a:txBody>
                    <a:bodyPr/>
                    <a:lstStyle/>
                    <a:p>
                      <a:pPr algn="ctr"/>
                      <a:r>
                        <a:rPr lang="en-US" altLang="zh-CN" sz="800" dirty="0"/>
                        <a:t>2019</a:t>
                      </a:r>
                      <a:r>
                        <a:rPr lang="zh-CN" altLang="en-US" sz="800" dirty="0"/>
                        <a:t>年</a:t>
                      </a:r>
                      <a:r>
                        <a:rPr lang="en-US" altLang="zh-CN" sz="800" dirty="0"/>
                        <a:t>1</a:t>
                      </a:r>
                      <a:r>
                        <a:rPr lang="zh-CN" altLang="en-US" sz="800" dirty="0"/>
                        <a:t>月</a:t>
                      </a:r>
                      <a:r>
                        <a:rPr lang="en-US" altLang="zh-CN" sz="800" dirty="0"/>
                        <a:t>7</a:t>
                      </a:r>
                      <a:r>
                        <a:rPr lang="zh-CN" altLang="en-US" sz="800" dirty="0"/>
                        <a:t>日</a:t>
                      </a:r>
                    </a:p>
                  </a:txBody>
                  <a:tcPr anchor="ctr"/>
                </a:tc>
                <a:tc>
                  <a:txBody>
                    <a:bodyPr/>
                    <a:lstStyle/>
                    <a:p>
                      <a:pPr algn="ctr"/>
                      <a:r>
                        <a:rPr lang="en-US" altLang="zh-CN" sz="800" dirty="0"/>
                        <a:t>2019</a:t>
                      </a:r>
                      <a:r>
                        <a:rPr lang="zh-CN" altLang="en-US" sz="800" dirty="0"/>
                        <a:t>年</a:t>
                      </a:r>
                      <a:r>
                        <a:rPr lang="en-US" altLang="zh-CN" sz="800" dirty="0"/>
                        <a:t>1</a:t>
                      </a:r>
                      <a:r>
                        <a:rPr lang="zh-CN" altLang="en-US" sz="800" dirty="0"/>
                        <a:t>月</a:t>
                      </a:r>
                      <a:r>
                        <a:rPr lang="en-US" altLang="zh-CN" sz="800" dirty="0"/>
                        <a:t>18</a:t>
                      </a:r>
                      <a:r>
                        <a:rPr lang="zh-CN" altLang="en-US" sz="800" dirty="0"/>
                        <a:t>日</a:t>
                      </a:r>
                    </a:p>
                  </a:txBody>
                  <a:tcPr anchor="ctr"/>
                </a:tc>
                <a:tc>
                  <a:txBody>
                    <a:bodyPr/>
                    <a:lstStyle/>
                    <a:p>
                      <a:pPr algn="ctr"/>
                      <a:r>
                        <a:rPr lang="zh-CN" altLang="en-US" sz="800" dirty="0"/>
                        <a:t>王代胜</a:t>
                      </a:r>
                    </a:p>
                  </a:txBody>
                  <a:tcPr anchor="ctr"/>
                </a:tc>
                <a:tc vMerge="1">
                  <a:txBody>
                    <a:bodyPr/>
                    <a:lstStyle/>
                    <a:p>
                      <a:pPr algn="ctr"/>
                      <a:endParaRPr lang="zh-CN" altLang="en-US" sz="800" dirty="0"/>
                    </a:p>
                  </a:txBody>
                  <a:tcPr anchor="ctr"/>
                </a:tc>
                <a:extLst>
                  <a:ext uri="{0D108BD9-81ED-4DB2-BD59-A6C34878D82A}">
                    <a16:rowId xmlns:a16="http://schemas.microsoft.com/office/drawing/2014/main" val="645249282"/>
                  </a:ext>
                </a:extLst>
              </a:tr>
              <a:tr h="325225">
                <a:tc vMerge="1">
                  <a:txBody>
                    <a:bodyPr/>
                    <a:lstStyle/>
                    <a:p>
                      <a:pPr algn="ctr"/>
                      <a:endParaRPr lang="zh-CN" altLang="en-US" sz="1400" dirty="0"/>
                    </a:p>
                  </a:txBody>
                  <a:tcPr anchor="ctr"/>
                </a:tc>
                <a:tc vMerge="1">
                  <a:txBody>
                    <a:bodyPr/>
                    <a:lstStyle/>
                    <a:p>
                      <a:pPr algn="ctr"/>
                      <a:endParaRPr lang="zh-CN" altLang="en-US" sz="1400" dirty="0"/>
                    </a:p>
                  </a:txBody>
                  <a:tcPr anchor="ctr"/>
                </a:tc>
                <a:tc vMerge="1">
                  <a:txBody>
                    <a:bodyPr/>
                    <a:lstStyle/>
                    <a:p>
                      <a:pPr algn="ctr"/>
                      <a:endParaRPr lang="zh-CN" alt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产品设计确认</a:t>
                      </a:r>
                      <a:endParaRPr lang="en-US" altLang="zh-CN" sz="8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（提交详细设计说明书）</a:t>
                      </a:r>
                    </a:p>
                  </a:txBody>
                  <a:tcPr anchor="ctr"/>
                </a:tc>
                <a:tc>
                  <a:txBody>
                    <a:bodyPr/>
                    <a:lstStyle/>
                    <a:p>
                      <a:pPr algn="ctr"/>
                      <a:r>
                        <a:rPr lang="en-US" altLang="zh-CN" sz="800" dirty="0"/>
                        <a:t>2019</a:t>
                      </a:r>
                      <a:r>
                        <a:rPr lang="zh-CN" altLang="en-US" sz="800" dirty="0"/>
                        <a:t>年</a:t>
                      </a:r>
                      <a:r>
                        <a:rPr lang="en-US" altLang="zh-CN" sz="800" dirty="0"/>
                        <a:t>2</a:t>
                      </a:r>
                      <a:r>
                        <a:rPr lang="zh-CN" altLang="en-US" sz="800" dirty="0"/>
                        <a:t>月</a:t>
                      </a:r>
                      <a:r>
                        <a:rPr lang="en-US" altLang="zh-CN" sz="800" dirty="0"/>
                        <a:t>1</a:t>
                      </a:r>
                      <a:r>
                        <a:rPr lang="zh-CN" altLang="en-US" sz="800" dirty="0"/>
                        <a:t>日</a:t>
                      </a:r>
                    </a:p>
                  </a:txBody>
                  <a:tcPr anchor="ctr"/>
                </a:tc>
                <a:tc>
                  <a:txBody>
                    <a:bodyPr/>
                    <a:lstStyle/>
                    <a:p>
                      <a:pPr algn="ctr"/>
                      <a:r>
                        <a:rPr lang="en-US" altLang="zh-CN" sz="800" dirty="0"/>
                        <a:t>2019</a:t>
                      </a:r>
                      <a:r>
                        <a:rPr lang="zh-CN" altLang="en-US" sz="800" dirty="0"/>
                        <a:t>年</a:t>
                      </a:r>
                      <a:r>
                        <a:rPr lang="en-US" altLang="zh-CN" sz="800" dirty="0"/>
                        <a:t>2</a:t>
                      </a:r>
                      <a:r>
                        <a:rPr lang="zh-CN" altLang="en-US" sz="800" dirty="0"/>
                        <a:t>月</a:t>
                      </a:r>
                      <a:r>
                        <a:rPr lang="en-US" altLang="zh-CN" sz="800" dirty="0"/>
                        <a:t>28</a:t>
                      </a:r>
                      <a:r>
                        <a:rPr lang="zh-CN" altLang="en-US" sz="800" dirty="0"/>
                        <a:t>日</a:t>
                      </a:r>
                    </a:p>
                  </a:txBody>
                  <a:tcPr anchor="ctr"/>
                </a:tc>
                <a:tc>
                  <a:txBody>
                    <a:bodyPr/>
                    <a:lstStyle/>
                    <a:p>
                      <a:pPr algn="ctr"/>
                      <a:r>
                        <a:rPr lang="zh-CN" altLang="en-US" sz="800" dirty="0"/>
                        <a:t>陶华、俞志豪、植思杰</a:t>
                      </a:r>
                    </a:p>
                  </a:txBody>
                  <a:tcPr anchor="ctr"/>
                </a:tc>
                <a:tc vMerge="1">
                  <a:txBody>
                    <a:bodyPr/>
                    <a:lstStyle/>
                    <a:p>
                      <a:pPr algn="ctr"/>
                      <a:endParaRPr lang="zh-CN" altLang="en-US" sz="800" dirty="0"/>
                    </a:p>
                  </a:txBody>
                  <a:tcPr anchor="ctr"/>
                </a:tc>
                <a:extLst>
                  <a:ext uri="{0D108BD9-81ED-4DB2-BD59-A6C34878D82A}">
                    <a16:rowId xmlns:a16="http://schemas.microsoft.com/office/drawing/2014/main" val="864310860"/>
                  </a:ext>
                </a:extLst>
              </a:tr>
              <a:tr h="253194">
                <a:tc vMerge="1">
                  <a:txBody>
                    <a:bodyPr/>
                    <a:lstStyle/>
                    <a:p>
                      <a:pPr algn="ctr"/>
                      <a:endParaRPr lang="zh-CN" altLang="en-US" sz="800" dirty="0"/>
                    </a:p>
                  </a:txBody>
                  <a:tcPr anchor="ctr"/>
                </a:tc>
                <a:tc rowSpan="6">
                  <a:txBody>
                    <a:bodyPr/>
                    <a:lstStyle/>
                    <a:p>
                      <a:pPr algn="ctr"/>
                      <a:r>
                        <a:rPr lang="zh-CN" altLang="en-US" sz="800" dirty="0"/>
                        <a:t>产品实施</a:t>
                      </a:r>
                    </a:p>
                  </a:txBody>
                  <a:tcPr anchor="ctr"/>
                </a:tc>
                <a:tc>
                  <a:txBody>
                    <a:bodyPr/>
                    <a:lstStyle/>
                    <a:p>
                      <a:pPr algn="ctr"/>
                      <a:r>
                        <a:rPr lang="zh-CN" altLang="en-US" sz="800" dirty="0"/>
                        <a:t>功能开发</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产品功能开发</a:t>
                      </a:r>
                    </a:p>
                  </a:txBody>
                  <a:tcPr anchor="ctr"/>
                </a:tc>
                <a:tc>
                  <a:txBody>
                    <a:bodyPr/>
                    <a:lstStyle/>
                    <a:p>
                      <a:pPr algn="ctr"/>
                      <a:r>
                        <a:rPr lang="en-US" altLang="zh-CN" sz="800" dirty="0"/>
                        <a:t>2019</a:t>
                      </a:r>
                      <a:r>
                        <a:rPr lang="zh-CN" altLang="en-US" sz="800" dirty="0"/>
                        <a:t>年</a:t>
                      </a:r>
                      <a:r>
                        <a:rPr lang="en-US" altLang="zh-CN" sz="800" dirty="0"/>
                        <a:t>3</a:t>
                      </a:r>
                      <a:r>
                        <a:rPr lang="zh-CN" altLang="en-US" sz="800" dirty="0"/>
                        <a:t>月</a:t>
                      </a:r>
                      <a:r>
                        <a:rPr lang="en-US" altLang="zh-CN" sz="800" dirty="0"/>
                        <a:t>1</a:t>
                      </a:r>
                      <a:r>
                        <a:rPr lang="zh-CN" altLang="en-US" sz="800" dirty="0"/>
                        <a:t>日</a:t>
                      </a:r>
                    </a:p>
                  </a:txBody>
                  <a:tcPr anchor="ctr"/>
                </a:tc>
                <a:tc>
                  <a:txBody>
                    <a:bodyPr/>
                    <a:lstStyle/>
                    <a:p>
                      <a:pPr algn="ctr"/>
                      <a:r>
                        <a:rPr lang="en-US" altLang="zh-CN" sz="800" dirty="0"/>
                        <a:t>2019</a:t>
                      </a:r>
                      <a:r>
                        <a:rPr lang="zh-CN" altLang="en-US" sz="800" dirty="0"/>
                        <a:t>年</a:t>
                      </a:r>
                      <a:r>
                        <a:rPr lang="en-US" altLang="zh-CN" sz="800" dirty="0"/>
                        <a:t>5</a:t>
                      </a:r>
                      <a:r>
                        <a:rPr lang="zh-CN" altLang="en-US" sz="800" dirty="0"/>
                        <a:t>月</a:t>
                      </a:r>
                      <a:r>
                        <a:rPr lang="en-US" altLang="zh-CN" sz="800" dirty="0"/>
                        <a:t>31</a:t>
                      </a:r>
                      <a:r>
                        <a:rPr lang="zh-CN" altLang="en-US" sz="800" dirty="0"/>
                        <a:t>日</a:t>
                      </a:r>
                    </a:p>
                  </a:txBody>
                  <a:tcPr anchor="ctr"/>
                </a:tc>
                <a:tc>
                  <a:txBody>
                    <a:bodyPr/>
                    <a:lstStyle/>
                    <a:p>
                      <a:pPr algn="ctr"/>
                      <a:r>
                        <a:rPr lang="zh-CN" altLang="en-US" sz="800" dirty="0"/>
                        <a:t>俞志豪、植思杰</a:t>
                      </a:r>
                    </a:p>
                  </a:txBody>
                  <a:tcPr anchor="ctr"/>
                </a:tc>
                <a:tc vMerge="1">
                  <a:txBody>
                    <a:bodyPr/>
                    <a:lstStyle/>
                    <a:p>
                      <a:pPr algn="ctr"/>
                      <a:endParaRPr lang="zh-CN" altLang="en-US" sz="800" dirty="0"/>
                    </a:p>
                  </a:txBody>
                  <a:tcPr anchor="ctr"/>
                </a:tc>
                <a:extLst>
                  <a:ext uri="{0D108BD9-81ED-4DB2-BD59-A6C34878D82A}">
                    <a16:rowId xmlns:a16="http://schemas.microsoft.com/office/drawing/2014/main" val="4032421194"/>
                  </a:ext>
                </a:extLst>
              </a:tr>
              <a:tr h="253194">
                <a:tc vMerge="1">
                  <a:txBody>
                    <a:bodyPr/>
                    <a:lstStyle/>
                    <a:p>
                      <a:pPr algn="ctr"/>
                      <a:endParaRPr lang="zh-CN" altLang="en-US" sz="800" dirty="0"/>
                    </a:p>
                  </a:txBody>
                  <a:tcPr anchor="ctr"/>
                </a:tc>
                <a:tc vMerge="1">
                  <a:txBody>
                    <a:bodyPr/>
                    <a:lstStyle/>
                    <a:p>
                      <a:pPr algn="ctr"/>
                      <a:endParaRPr lang="zh-CN" altLang="en-US" sz="800" dirty="0"/>
                    </a:p>
                  </a:txBody>
                  <a:tcPr anchor="ctr"/>
                </a:tc>
                <a:tc rowSpan="2">
                  <a:txBody>
                    <a:bodyPr/>
                    <a:lstStyle/>
                    <a:p>
                      <a:pPr algn="ctr"/>
                      <a:r>
                        <a:rPr lang="zh-CN" altLang="en-US" sz="800" dirty="0"/>
                        <a:t>系统测试</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集成测试</a:t>
                      </a:r>
                    </a:p>
                  </a:txBody>
                  <a:tcPr anchor="ctr"/>
                </a:tc>
                <a:tc>
                  <a:txBody>
                    <a:bodyPr/>
                    <a:lstStyle/>
                    <a:p>
                      <a:pPr algn="ctr"/>
                      <a:r>
                        <a:rPr lang="en-US" altLang="zh-CN" sz="800" dirty="0"/>
                        <a:t>2019</a:t>
                      </a:r>
                      <a:r>
                        <a:rPr lang="zh-CN" altLang="en-US" sz="800" dirty="0"/>
                        <a:t>年</a:t>
                      </a:r>
                      <a:r>
                        <a:rPr lang="en-US" altLang="zh-CN" sz="800" dirty="0"/>
                        <a:t>6</a:t>
                      </a:r>
                      <a:r>
                        <a:rPr lang="zh-CN" altLang="en-US" sz="800" dirty="0"/>
                        <a:t>月</a:t>
                      </a:r>
                      <a:r>
                        <a:rPr lang="en-US" altLang="zh-CN" sz="800" dirty="0"/>
                        <a:t>1</a:t>
                      </a:r>
                      <a:r>
                        <a:rPr lang="zh-CN" altLang="en-US" sz="800" dirty="0"/>
                        <a:t>日</a:t>
                      </a:r>
                    </a:p>
                  </a:txBody>
                  <a:tcPr anchor="ctr"/>
                </a:tc>
                <a:tc>
                  <a:txBody>
                    <a:bodyPr/>
                    <a:lstStyle/>
                    <a:p>
                      <a:pPr algn="ctr"/>
                      <a:r>
                        <a:rPr lang="en-US" altLang="zh-CN" sz="800" dirty="0"/>
                        <a:t>2019</a:t>
                      </a:r>
                      <a:r>
                        <a:rPr lang="zh-CN" altLang="en-US" sz="800" dirty="0"/>
                        <a:t>年</a:t>
                      </a:r>
                      <a:r>
                        <a:rPr lang="en-US" altLang="zh-CN" sz="800" dirty="0"/>
                        <a:t>6</a:t>
                      </a:r>
                      <a:r>
                        <a:rPr lang="zh-CN" altLang="en-US" sz="800" dirty="0"/>
                        <a:t>月</a:t>
                      </a:r>
                      <a:r>
                        <a:rPr lang="en-US" altLang="zh-CN" sz="800" dirty="0"/>
                        <a:t>15</a:t>
                      </a:r>
                      <a:r>
                        <a:rPr lang="zh-CN" altLang="en-US" sz="800" dirty="0"/>
                        <a:t>日</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俞志豪、植思杰</a:t>
                      </a:r>
                    </a:p>
                  </a:txBody>
                  <a:tcPr anchor="ctr"/>
                </a:tc>
                <a:tc vMerge="1">
                  <a:txBody>
                    <a:bodyPr/>
                    <a:lstStyle/>
                    <a:p>
                      <a:pPr algn="ctr"/>
                      <a:endParaRPr lang="en-US" altLang="zh-CN" sz="800" dirty="0"/>
                    </a:p>
                  </a:txBody>
                  <a:tcPr anchor="ctr"/>
                </a:tc>
                <a:extLst>
                  <a:ext uri="{0D108BD9-81ED-4DB2-BD59-A6C34878D82A}">
                    <a16:rowId xmlns:a16="http://schemas.microsoft.com/office/drawing/2014/main" val="2837841517"/>
                  </a:ext>
                </a:extLst>
              </a:tr>
              <a:tr h="253194">
                <a:tc vMerge="1">
                  <a:txBody>
                    <a:bodyPr/>
                    <a:lstStyle/>
                    <a:p>
                      <a:pPr algn="ctr"/>
                      <a:endParaRPr lang="zh-CN" altLang="en-US" sz="800" dirty="0"/>
                    </a:p>
                  </a:txBody>
                  <a:tcPr anchor="ctr"/>
                </a:tc>
                <a:tc vMerge="1">
                  <a:txBody>
                    <a:bodyPr/>
                    <a:lstStyle/>
                    <a:p>
                      <a:pPr algn="ctr"/>
                      <a:endParaRPr lang="zh-CN" altLang="en-US" sz="800" dirty="0"/>
                    </a:p>
                  </a:txBody>
                  <a:tcPr anchor="ctr"/>
                </a:tc>
                <a:tc vMerge="1">
                  <a:txBody>
                    <a:bodyPr/>
                    <a:lstStyle/>
                    <a:p>
                      <a:pPr algn="ctr"/>
                      <a:endParaRPr lang="zh-CN" altLang="en-US" sz="105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压力测试</a:t>
                      </a:r>
                    </a:p>
                  </a:txBody>
                  <a:tcPr anchor="ctr"/>
                </a:tc>
                <a:tc>
                  <a:txBody>
                    <a:bodyPr/>
                    <a:lstStyle/>
                    <a:p>
                      <a:pPr algn="ctr"/>
                      <a:r>
                        <a:rPr lang="en-US" altLang="zh-CN" sz="800" dirty="0"/>
                        <a:t>2019</a:t>
                      </a:r>
                      <a:r>
                        <a:rPr lang="zh-CN" altLang="en-US" sz="800" dirty="0"/>
                        <a:t>年</a:t>
                      </a:r>
                      <a:r>
                        <a:rPr lang="en-US" altLang="zh-CN" sz="800" dirty="0"/>
                        <a:t>6</a:t>
                      </a:r>
                      <a:r>
                        <a:rPr lang="zh-CN" altLang="en-US" sz="800" dirty="0"/>
                        <a:t>月</a:t>
                      </a:r>
                      <a:r>
                        <a:rPr lang="en-US" altLang="zh-CN" sz="800" dirty="0"/>
                        <a:t>16</a:t>
                      </a:r>
                      <a:r>
                        <a:rPr lang="zh-CN" altLang="en-US" sz="800" dirty="0"/>
                        <a:t>日</a:t>
                      </a:r>
                    </a:p>
                  </a:txBody>
                  <a:tcPr anchor="ctr"/>
                </a:tc>
                <a:tc>
                  <a:txBody>
                    <a:bodyPr/>
                    <a:lstStyle/>
                    <a:p>
                      <a:pPr algn="ctr"/>
                      <a:r>
                        <a:rPr lang="en-US" altLang="zh-CN" sz="800" dirty="0"/>
                        <a:t>2019</a:t>
                      </a:r>
                      <a:r>
                        <a:rPr lang="zh-CN" altLang="en-US" sz="800" dirty="0"/>
                        <a:t>年</a:t>
                      </a:r>
                      <a:r>
                        <a:rPr lang="en-US" altLang="zh-CN" sz="800" dirty="0"/>
                        <a:t>6</a:t>
                      </a:r>
                      <a:r>
                        <a:rPr lang="zh-CN" altLang="en-US" sz="800" dirty="0"/>
                        <a:t>月</a:t>
                      </a:r>
                      <a:r>
                        <a:rPr lang="en-US" altLang="zh-CN" sz="800" dirty="0"/>
                        <a:t>18</a:t>
                      </a:r>
                      <a:r>
                        <a:rPr lang="zh-CN" altLang="en-US" sz="800" dirty="0"/>
                        <a:t>日</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俞志豪、植思杰</a:t>
                      </a:r>
                    </a:p>
                  </a:txBody>
                  <a:tcPr anchor="ctr"/>
                </a:tc>
                <a:tc vMerge="1">
                  <a:txBody>
                    <a:bodyPr/>
                    <a:lstStyle/>
                    <a:p>
                      <a:pPr algn="ctr"/>
                      <a:endParaRPr lang="en-US" altLang="zh-CN" sz="800" dirty="0"/>
                    </a:p>
                  </a:txBody>
                  <a:tcPr anchor="ctr"/>
                </a:tc>
                <a:extLst>
                  <a:ext uri="{0D108BD9-81ED-4DB2-BD59-A6C34878D82A}">
                    <a16:rowId xmlns:a16="http://schemas.microsoft.com/office/drawing/2014/main" val="4084433358"/>
                  </a:ext>
                </a:extLst>
              </a:tr>
              <a:tr h="253194">
                <a:tc vMerge="1">
                  <a:txBody>
                    <a:bodyPr/>
                    <a:lstStyle/>
                    <a:p>
                      <a:pPr algn="ctr"/>
                      <a:endParaRPr lang="zh-CN" altLang="en-US" sz="800" dirty="0"/>
                    </a:p>
                  </a:txBody>
                  <a:tcPr anchor="ctr"/>
                </a:tc>
                <a:tc vMerge="1">
                  <a:txBody>
                    <a:bodyPr/>
                    <a:lstStyle/>
                    <a:p>
                      <a:pPr algn="ctr"/>
                      <a:endParaRPr lang="zh-CN" altLang="en-US" sz="800" dirty="0"/>
                    </a:p>
                  </a:txBody>
                  <a:tcPr anchor="ctr"/>
                </a:tc>
                <a:tc>
                  <a:txBody>
                    <a:bodyPr/>
                    <a:lstStyle/>
                    <a:p>
                      <a:pPr algn="ctr"/>
                      <a:r>
                        <a:rPr lang="zh-CN" altLang="en-US" sz="800" dirty="0"/>
                        <a:t>上线发布</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系统上线</a:t>
                      </a:r>
                    </a:p>
                  </a:txBody>
                  <a:tcPr anchor="ctr"/>
                </a:tc>
                <a:tc>
                  <a:txBody>
                    <a:bodyPr/>
                    <a:lstStyle/>
                    <a:p>
                      <a:pPr algn="ctr"/>
                      <a:r>
                        <a:rPr lang="en-US" altLang="zh-CN" sz="800" dirty="0"/>
                        <a:t>2019</a:t>
                      </a:r>
                      <a:r>
                        <a:rPr lang="zh-CN" altLang="en-US" sz="800" dirty="0"/>
                        <a:t>年</a:t>
                      </a:r>
                      <a:r>
                        <a:rPr lang="en-US" altLang="zh-CN" sz="800" dirty="0"/>
                        <a:t>6</a:t>
                      </a:r>
                      <a:r>
                        <a:rPr lang="zh-CN" altLang="en-US" sz="800" dirty="0"/>
                        <a:t>月</a:t>
                      </a:r>
                      <a:r>
                        <a:rPr lang="en-US" altLang="zh-CN" sz="800" dirty="0"/>
                        <a:t>19</a:t>
                      </a:r>
                      <a:r>
                        <a:rPr lang="zh-CN" altLang="en-US" sz="800" dirty="0"/>
                        <a:t>日</a:t>
                      </a:r>
                    </a:p>
                  </a:txBody>
                  <a:tcPr anchor="ctr"/>
                </a:tc>
                <a:tc>
                  <a:txBody>
                    <a:bodyPr/>
                    <a:lstStyle/>
                    <a:p>
                      <a:pPr algn="ctr"/>
                      <a:r>
                        <a:rPr lang="en-US" altLang="zh-CN" sz="800" dirty="0"/>
                        <a:t>2019</a:t>
                      </a:r>
                      <a:r>
                        <a:rPr lang="zh-CN" altLang="en-US" sz="800" dirty="0"/>
                        <a:t>年</a:t>
                      </a:r>
                      <a:r>
                        <a:rPr lang="en-US" altLang="zh-CN" sz="800" dirty="0"/>
                        <a:t>6</a:t>
                      </a:r>
                      <a:r>
                        <a:rPr lang="zh-CN" altLang="en-US" sz="800" dirty="0"/>
                        <a:t>月</a:t>
                      </a:r>
                      <a:r>
                        <a:rPr lang="en-US" altLang="zh-CN" sz="800" dirty="0"/>
                        <a:t>21</a:t>
                      </a:r>
                      <a:r>
                        <a:rPr lang="zh-CN" altLang="en-US" sz="800" dirty="0"/>
                        <a:t>日</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俞志豪、植思杰</a:t>
                      </a:r>
                    </a:p>
                  </a:txBody>
                  <a:tcPr anchor="ctr"/>
                </a:tc>
                <a:tc vMerge="1">
                  <a:txBody>
                    <a:bodyPr/>
                    <a:lstStyle/>
                    <a:p>
                      <a:pPr algn="ctr"/>
                      <a:endParaRPr lang="en-US" altLang="zh-CN" sz="800" dirty="0"/>
                    </a:p>
                  </a:txBody>
                  <a:tcPr anchor="ctr"/>
                </a:tc>
                <a:extLst>
                  <a:ext uri="{0D108BD9-81ED-4DB2-BD59-A6C34878D82A}">
                    <a16:rowId xmlns:a16="http://schemas.microsoft.com/office/drawing/2014/main" val="3037413168"/>
                  </a:ext>
                </a:extLst>
              </a:tr>
              <a:tr h="325225">
                <a:tc vMerge="1">
                  <a:txBody>
                    <a:bodyPr/>
                    <a:lstStyle/>
                    <a:p>
                      <a:pPr algn="ctr"/>
                      <a:endParaRPr lang="zh-CN" altLang="en-US" sz="800" dirty="0"/>
                    </a:p>
                  </a:txBody>
                  <a:tcPr anchor="ctr"/>
                </a:tc>
                <a:tc vMerge="1">
                  <a:txBody>
                    <a:bodyPr/>
                    <a:lstStyle/>
                    <a:p>
                      <a:pPr algn="ctr"/>
                      <a:endParaRPr lang="zh-CN" altLang="en-US" sz="800" dirty="0"/>
                    </a:p>
                  </a:txBody>
                  <a:tcPr anchor="ctr"/>
                </a:tc>
                <a:tc rowSpan="2">
                  <a:txBody>
                    <a:bodyPr/>
                    <a:lstStyle/>
                    <a:p>
                      <a:pPr algn="ctr"/>
                      <a:r>
                        <a:rPr lang="zh-CN" altLang="en-US" sz="800" dirty="0"/>
                        <a:t>运维管理</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知识转移</a:t>
                      </a:r>
                      <a:endParaRPr lang="en-US" altLang="zh-CN" sz="8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（代码、文档、手册、部署环境的归档提交）</a:t>
                      </a:r>
                    </a:p>
                  </a:txBody>
                  <a:tcPr anchor="ctr"/>
                </a:tc>
                <a:tc>
                  <a:txBody>
                    <a:bodyPr/>
                    <a:lstStyle/>
                    <a:p>
                      <a:pPr algn="ctr"/>
                      <a:r>
                        <a:rPr lang="en-US" altLang="zh-CN" sz="800" dirty="0"/>
                        <a:t>2019</a:t>
                      </a:r>
                      <a:r>
                        <a:rPr lang="zh-CN" altLang="en-US" sz="800" dirty="0"/>
                        <a:t>年</a:t>
                      </a:r>
                      <a:r>
                        <a:rPr lang="en-US" altLang="zh-CN" sz="800" dirty="0"/>
                        <a:t>6</a:t>
                      </a:r>
                      <a:r>
                        <a:rPr lang="zh-CN" altLang="en-US" sz="800" dirty="0"/>
                        <a:t>月</a:t>
                      </a:r>
                      <a:r>
                        <a:rPr lang="en-US" altLang="zh-CN" sz="800" dirty="0"/>
                        <a:t>22</a:t>
                      </a:r>
                      <a:r>
                        <a:rPr lang="zh-CN" altLang="en-US" sz="800" dirty="0"/>
                        <a:t>日</a:t>
                      </a:r>
                    </a:p>
                  </a:txBody>
                  <a:tcPr anchor="ctr"/>
                </a:tc>
                <a:tc>
                  <a:txBody>
                    <a:bodyPr/>
                    <a:lstStyle/>
                    <a:p>
                      <a:pPr algn="ctr"/>
                      <a:r>
                        <a:rPr lang="en-US" altLang="zh-CN" sz="800" dirty="0"/>
                        <a:t>--</a:t>
                      </a:r>
                      <a:endParaRPr lang="zh-CN" altLang="en-US" sz="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俞志豪、植思杰</a:t>
                      </a:r>
                    </a:p>
                  </a:txBody>
                  <a:tcPr anchor="ctr"/>
                </a:tc>
                <a:tc vMerge="1">
                  <a:txBody>
                    <a:bodyPr/>
                    <a:lstStyle/>
                    <a:p>
                      <a:pPr algn="ctr"/>
                      <a:endParaRPr lang="en-US" altLang="zh-CN" sz="800" dirty="0"/>
                    </a:p>
                  </a:txBody>
                  <a:tcPr anchor="ctr"/>
                </a:tc>
                <a:extLst>
                  <a:ext uri="{0D108BD9-81ED-4DB2-BD59-A6C34878D82A}">
                    <a16:rowId xmlns:a16="http://schemas.microsoft.com/office/drawing/2014/main" val="2456960588"/>
                  </a:ext>
                </a:extLst>
              </a:tr>
              <a:tr h="253194">
                <a:tc vMerge="1">
                  <a:txBody>
                    <a:bodyPr/>
                    <a:lstStyle/>
                    <a:p>
                      <a:pPr algn="ctr"/>
                      <a:endParaRPr lang="zh-CN" altLang="en-US" sz="800" dirty="0"/>
                    </a:p>
                  </a:txBody>
                  <a:tcPr anchor="ctr"/>
                </a:tc>
                <a:tc vMerge="1">
                  <a:txBody>
                    <a:bodyPr/>
                    <a:lstStyle/>
                    <a:p>
                      <a:pPr algn="ctr"/>
                      <a:endParaRPr lang="zh-CN" altLang="en-US" sz="800" dirty="0"/>
                    </a:p>
                  </a:txBody>
                  <a:tcPr anchor="ctr"/>
                </a:tc>
                <a:tc vMerge="1">
                  <a:txBody>
                    <a:bodyPr/>
                    <a:lstStyle/>
                    <a:p>
                      <a:pPr algn="ctr"/>
                      <a:endParaRPr lang="zh-CN" altLang="en-US" sz="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系统运维</a:t>
                      </a:r>
                    </a:p>
                  </a:txBody>
                  <a:tcPr anchor="ctr"/>
                </a:tc>
                <a:tc>
                  <a:txBody>
                    <a:bodyPr/>
                    <a:lstStyle/>
                    <a:p>
                      <a:pPr algn="ctr"/>
                      <a:r>
                        <a:rPr lang="en-US" altLang="zh-CN" sz="800" dirty="0"/>
                        <a:t>2019</a:t>
                      </a:r>
                      <a:r>
                        <a:rPr lang="zh-CN" altLang="en-US" sz="800" dirty="0"/>
                        <a:t>年</a:t>
                      </a:r>
                      <a:r>
                        <a:rPr lang="en-US" altLang="zh-CN" sz="800" dirty="0"/>
                        <a:t>6</a:t>
                      </a:r>
                      <a:r>
                        <a:rPr lang="zh-CN" altLang="en-US" sz="800" dirty="0"/>
                        <a:t>月</a:t>
                      </a:r>
                      <a:r>
                        <a:rPr lang="en-US" altLang="zh-CN" sz="800" dirty="0"/>
                        <a:t>22</a:t>
                      </a:r>
                      <a:r>
                        <a:rPr lang="zh-CN" altLang="en-US" sz="800" dirty="0"/>
                        <a:t>日</a:t>
                      </a:r>
                    </a:p>
                  </a:txBody>
                  <a:tcPr anchor="ctr"/>
                </a:tc>
                <a:tc>
                  <a:txBody>
                    <a:bodyPr/>
                    <a:lstStyle/>
                    <a:p>
                      <a:pPr algn="ctr"/>
                      <a:r>
                        <a:rPr lang="en-US" altLang="zh-CN" sz="800" dirty="0"/>
                        <a:t>--</a:t>
                      </a:r>
                      <a:endParaRPr lang="zh-CN" altLang="en-US" sz="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俞志豪、植思杰</a:t>
                      </a:r>
                    </a:p>
                  </a:txBody>
                  <a:tcPr anchor="ctr"/>
                </a:tc>
                <a:tc vMerge="1">
                  <a:txBody>
                    <a:bodyPr/>
                    <a:lstStyle/>
                    <a:p>
                      <a:pPr algn="ctr"/>
                      <a:endParaRPr lang="en-US" altLang="zh-CN" sz="800" dirty="0"/>
                    </a:p>
                  </a:txBody>
                  <a:tcPr anchor="ctr"/>
                </a:tc>
                <a:extLst>
                  <a:ext uri="{0D108BD9-81ED-4DB2-BD59-A6C34878D82A}">
                    <a16:rowId xmlns:a16="http://schemas.microsoft.com/office/drawing/2014/main" val="4007389812"/>
                  </a:ext>
                </a:extLst>
              </a:tr>
              <a:tr h="253194">
                <a:tc vMerge="1">
                  <a:txBody>
                    <a:bodyPr/>
                    <a:lstStyle/>
                    <a:p>
                      <a:pPr algn="ctr"/>
                      <a:endParaRPr lang="zh-CN" altLang="en-US" sz="800" dirty="0"/>
                    </a:p>
                  </a:txBody>
                  <a:tcPr anchor="ctr"/>
                </a:tc>
                <a:tc rowSpan="5">
                  <a:txBody>
                    <a:bodyPr/>
                    <a:lstStyle/>
                    <a:p>
                      <a:pPr algn="ctr"/>
                      <a:r>
                        <a:rPr lang="zh-CN" altLang="en-US" sz="800" dirty="0"/>
                        <a:t>营销推广</a:t>
                      </a:r>
                    </a:p>
                  </a:txBody>
                  <a:tcPr anchor="ctr"/>
                </a:tc>
                <a:tc rowSpan="2">
                  <a:txBody>
                    <a:bodyPr/>
                    <a:lstStyle/>
                    <a:p>
                      <a:pPr algn="ctr"/>
                      <a:r>
                        <a:rPr lang="zh-CN" altLang="en-US" sz="800" dirty="0"/>
                        <a:t>市场推广</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提交市场推广实施计划</a:t>
                      </a:r>
                    </a:p>
                  </a:txBody>
                  <a:tcPr anchor="ctr"/>
                </a:tc>
                <a:tc>
                  <a:txBody>
                    <a:bodyPr/>
                    <a:lstStyle/>
                    <a:p>
                      <a:pPr algn="ctr"/>
                      <a:r>
                        <a:rPr lang="en-US" altLang="zh-CN" sz="800" dirty="0"/>
                        <a:t>2019</a:t>
                      </a:r>
                      <a:r>
                        <a:rPr lang="zh-CN" altLang="en-US" sz="800" dirty="0"/>
                        <a:t>年</a:t>
                      </a:r>
                      <a:r>
                        <a:rPr lang="en-US" altLang="zh-CN" sz="800" dirty="0"/>
                        <a:t>5</a:t>
                      </a:r>
                      <a:r>
                        <a:rPr lang="zh-CN" altLang="en-US" sz="800" dirty="0"/>
                        <a:t>月</a:t>
                      </a:r>
                      <a:r>
                        <a:rPr lang="en-US" altLang="zh-CN" sz="800" dirty="0"/>
                        <a:t>1</a:t>
                      </a:r>
                      <a:r>
                        <a:rPr lang="zh-CN" altLang="en-US" sz="800" dirty="0"/>
                        <a:t>日</a:t>
                      </a:r>
                    </a:p>
                  </a:txBody>
                  <a:tcPr anchor="ctr"/>
                </a:tc>
                <a:tc>
                  <a:txBody>
                    <a:bodyPr/>
                    <a:lstStyle/>
                    <a:p>
                      <a:pPr algn="ctr"/>
                      <a:r>
                        <a:rPr lang="en-US" altLang="zh-CN" sz="800" dirty="0"/>
                        <a:t>--</a:t>
                      </a:r>
                      <a:endParaRPr lang="zh-CN" altLang="en-US" sz="800" dirty="0"/>
                    </a:p>
                  </a:txBody>
                  <a:tcPr anchor="ctr"/>
                </a:tc>
                <a:tc>
                  <a:txBody>
                    <a:bodyPr/>
                    <a:lstStyle/>
                    <a:p>
                      <a:pPr algn="ctr"/>
                      <a:r>
                        <a:rPr lang="zh-CN" altLang="en-US" sz="800" dirty="0"/>
                        <a:t>陶华、姜莉莉</a:t>
                      </a:r>
                      <a:endParaRPr lang="en-US" altLang="zh-CN" sz="800" dirty="0"/>
                    </a:p>
                  </a:txBody>
                  <a:tcPr anchor="ctr"/>
                </a:tc>
                <a:tc vMerge="1">
                  <a:txBody>
                    <a:bodyPr/>
                    <a:lstStyle/>
                    <a:p>
                      <a:pPr algn="ctr"/>
                      <a:endParaRPr lang="en-US" altLang="zh-CN" sz="800" dirty="0"/>
                    </a:p>
                  </a:txBody>
                  <a:tcPr anchor="ctr"/>
                </a:tc>
                <a:extLst>
                  <a:ext uri="{0D108BD9-81ED-4DB2-BD59-A6C34878D82A}">
                    <a16:rowId xmlns:a16="http://schemas.microsoft.com/office/drawing/2014/main" val="1925547427"/>
                  </a:ext>
                </a:extLst>
              </a:tr>
              <a:tr h="253194">
                <a:tc vMerge="1">
                  <a:txBody>
                    <a:bodyPr/>
                    <a:lstStyle/>
                    <a:p>
                      <a:pPr algn="ctr"/>
                      <a:endParaRPr lang="zh-CN" altLang="en-US" sz="800" dirty="0"/>
                    </a:p>
                  </a:txBody>
                  <a:tcPr anchor="ctr"/>
                </a:tc>
                <a:tc vMerge="1">
                  <a:txBody>
                    <a:bodyPr/>
                    <a:lstStyle/>
                    <a:p>
                      <a:pPr algn="ctr"/>
                      <a:endParaRPr lang="zh-CN" altLang="en-US" sz="800" dirty="0"/>
                    </a:p>
                  </a:txBody>
                  <a:tcPr anchor="ctr"/>
                </a:tc>
                <a:tc vMerge="1">
                  <a:txBody>
                    <a:bodyPr/>
                    <a:lstStyle/>
                    <a:p>
                      <a:pPr algn="ctr"/>
                      <a:endParaRPr lang="zh-CN" altLang="en-US" sz="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提交产品服务策略</a:t>
                      </a:r>
                    </a:p>
                  </a:txBody>
                  <a:tcPr anchor="ctr"/>
                </a:tc>
                <a:tc>
                  <a:txBody>
                    <a:bodyPr/>
                    <a:lstStyle/>
                    <a:p>
                      <a:pPr algn="ctr"/>
                      <a:r>
                        <a:rPr lang="en-US" altLang="zh-CN" sz="800" dirty="0"/>
                        <a:t>2019</a:t>
                      </a:r>
                      <a:r>
                        <a:rPr lang="zh-CN" altLang="en-US" sz="800" dirty="0"/>
                        <a:t>年</a:t>
                      </a:r>
                      <a:r>
                        <a:rPr lang="en-US" altLang="zh-CN" sz="800" dirty="0"/>
                        <a:t>5</a:t>
                      </a:r>
                      <a:r>
                        <a:rPr lang="zh-CN" altLang="en-US" sz="800" dirty="0"/>
                        <a:t>月</a:t>
                      </a:r>
                      <a:r>
                        <a:rPr lang="en-US" altLang="zh-CN" sz="800" dirty="0"/>
                        <a:t>1</a:t>
                      </a:r>
                      <a:r>
                        <a:rPr lang="zh-CN" altLang="en-US" sz="800" dirty="0"/>
                        <a:t>日</a:t>
                      </a:r>
                    </a:p>
                  </a:txBody>
                  <a:tcPr anchor="ctr"/>
                </a:tc>
                <a:tc>
                  <a:txBody>
                    <a:bodyPr/>
                    <a:lstStyle/>
                    <a:p>
                      <a:pPr algn="ctr"/>
                      <a:r>
                        <a:rPr lang="en-US" altLang="zh-CN" sz="800" dirty="0"/>
                        <a:t>2019</a:t>
                      </a:r>
                      <a:r>
                        <a:rPr lang="zh-CN" altLang="en-US" sz="800" dirty="0"/>
                        <a:t>年</a:t>
                      </a:r>
                      <a:r>
                        <a:rPr lang="en-US" altLang="zh-CN" sz="800" dirty="0"/>
                        <a:t>5</a:t>
                      </a:r>
                      <a:r>
                        <a:rPr lang="zh-CN" altLang="en-US" sz="800" dirty="0"/>
                        <a:t>月</a:t>
                      </a:r>
                      <a:r>
                        <a:rPr lang="en-US" altLang="zh-CN" sz="800" dirty="0"/>
                        <a:t>31</a:t>
                      </a:r>
                      <a:r>
                        <a:rPr lang="zh-CN" altLang="en-US" sz="800" dirty="0"/>
                        <a:t>日</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陶华、姜莉莉</a:t>
                      </a:r>
                      <a:endParaRPr lang="en-US" altLang="zh-CN" sz="800" dirty="0"/>
                    </a:p>
                  </a:txBody>
                  <a:tcPr anchor="ctr"/>
                </a:tc>
                <a:tc vMerge="1">
                  <a:txBody>
                    <a:bodyPr/>
                    <a:lstStyle/>
                    <a:p>
                      <a:pPr algn="ctr"/>
                      <a:endParaRPr lang="en-US" altLang="zh-CN" sz="800" dirty="0"/>
                    </a:p>
                  </a:txBody>
                  <a:tcPr anchor="ctr"/>
                </a:tc>
                <a:extLst>
                  <a:ext uri="{0D108BD9-81ED-4DB2-BD59-A6C34878D82A}">
                    <a16:rowId xmlns:a16="http://schemas.microsoft.com/office/drawing/2014/main" val="956242216"/>
                  </a:ext>
                </a:extLst>
              </a:tr>
              <a:tr h="253194">
                <a:tc vMerge="1">
                  <a:txBody>
                    <a:bodyPr/>
                    <a:lstStyle/>
                    <a:p>
                      <a:pPr algn="ctr"/>
                      <a:endParaRPr lang="zh-CN" altLang="en-US" sz="800" dirty="0"/>
                    </a:p>
                  </a:txBody>
                  <a:tcPr anchor="ctr"/>
                </a:tc>
                <a:tc vMerge="1">
                  <a:txBody>
                    <a:bodyPr/>
                    <a:lstStyle/>
                    <a:p>
                      <a:pPr algn="ctr"/>
                      <a:endParaRPr lang="zh-CN" altLang="en-US" sz="800" dirty="0"/>
                    </a:p>
                  </a:txBody>
                  <a:tcPr anchor="ctr"/>
                </a:tc>
                <a:tc row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产品营销</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市场推广计划的执行</a:t>
                      </a:r>
                    </a:p>
                  </a:txBody>
                  <a:tcPr anchor="ctr"/>
                </a:tc>
                <a:tc>
                  <a:txBody>
                    <a:bodyPr/>
                    <a:lstStyle/>
                    <a:p>
                      <a:pPr algn="ctr"/>
                      <a:r>
                        <a:rPr lang="en-US" altLang="zh-CN" sz="800" dirty="0"/>
                        <a:t>2019</a:t>
                      </a:r>
                      <a:r>
                        <a:rPr lang="zh-CN" altLang="en-US" sz="800" dirty="0"/>
                        <a:t>年</a:t>
                      </a:r>
                      <a:r>
                        <a:rPr lang="en-US" altLang="zh-CN" sz="800" dirty="0"/>
                        <a:t>5</a:t>
                      </a:r>
                      <a:r>
                        <a:rPr lang="zh-CN" altLang="en-US" sz="800" dirty="0"/>
                        <a:t>月</a:t>
                      </a:r>
                      <a:r>
                        <a:rPr lang="en-US" altLang="zh-CN" sz="800" dirty="0"/>
                        <a:t>1</a:t>
                      </a:r>
                      <a:r>
                        <a:rPr lang="zh-CN" altLang="en-US" sz="800" dirty="0"/>
                        <a:t>日</a:t>
                      </a:r>
                    </a:p>
                  </a:txBody>
                  <a:tcPr anchor="ctr"/>
                </a:tc>
                <a:tc>
                  <a:txBody>
                    <a:bodyPr/>
                    <a:lstStyle/>
                    <a:p>
                      <a:pPr algn="ctr"/>
                      <a:r>
                        <a:rPr lang="en-US" altLang="zh-CN" sz="800" dirty="0"/>
                        <a:t>--</a:t>
                      </a:r>
                      <a:endParaRPr lang="zh-CN" altLang="en-US" sz="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陶华、姜莉莉</a:t>
                      </a:r>
                      <a:endParaRPr lang="en-US" altLang="zh-CN" sz="800" dirty="0"/>
                    </a:p>
                  </a:txBody>
                  <a:tcPr anchor="ctr"/>
                </a:tc>
                <a:tc vMerge="1">
                  <a:txBody>
                    <a:bodyPr/>
                    <a:lstStyle/>
                    <a:p>
                      <a:pPr algn="ctr"/>
                      <a:endParaRPr lang="en-US" altLang="zh-CN" sz="800" dirty="0"/>
                    </a:p>
                  </a:txBody>
                  <a:tcPr anchor="ctr"/>
                </a:tc>
                <a:extLst>
                  <a:ext uri="{0D108BD9-81ED-4DB2-BD59-A6C34878D82A}">
                    <a16:rowId xmlns:a16="http://schemas.microsoft.com/office/drawing/2014/main" val="1177636996"/>
                  </a:ext>
                </a:extLst>
              </a:tr>
              <a:tr h="253194">
                <a:tc vMerge="1">
                  <a:txBody>
                    <a:bodyPr/>
                    <a:lstStyle/>
                    <a:p>
                      <a:pPr algn="ctr"/>
                      <a:endParaRPr lang="zh-CN" altLang="en-US" sz="800" dirty="0"/>
                    </a:p>
                  </a:txBody>
                  <a:tcPr anchor="ctr"/>
                </a:tc>
                <a:tc vMerge="1">
                  <a:txBody>
                    <a:bodyPr/>
                    <a:lstStyle/>
                    <a:p>
                      <a:pPr algn="ctr"/>
                      <a:endParaRPr lang="zh-CN" altLang="en-US" sz="800" dirty="0"/>
                    </a:p>
                  </a:txBody>
                  <a:tcPr anchor="ctr"/>
                </a:tc>
                <a:tc vMerge="1">
                  <a:txBody>
                    <a:bodyPr/>
                    <a:lstStyle/>
                    <a:p>
                      <a:pPr algn="ctr"/>
                      <a:endParaRPr lang="zh-CN" altLang="en-US" sz="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产品发布</a:t>
                      </a:r>
                    </a:p>
                  </a:txBody>
                  <a:tcPr anchor="ctr"/>
                </a:tc>
                <a:tc>
                  <a:txBody>
                    <a:bodyPr/>
                    <a:lstStyle/>
                    <a:p>
                      <a:pPr algn="ctr"/>
                      <a:r>
                        <a:rPr lang="en-US" altLang="zh-CN" sz="800" dirty="0"/>
                        <a:t>2019</a:t>
                      </a:r>
                      <a:r>
                        <a:rPr lang="zh-CN" altLang="en-US" sz="800" dirty="0"/>
                        <a:t>年</a:t>
                      </a:r>
                      <a:r>
                        <a:rPr lang="en-US" altLang="zh-CN" sz="800" dirty="0"/>
                        <a:t>7</a:t>
                      </a:r>
                      <a:r>
                        <a:rPr lang="zh-CN" altLang="en-US" sz="800" dirty="0"/>
                        <a:t>月</a:t>
                      </a:r>
                      <a:r>
                        <a:rPr lang="en-US" altLang="zh-CN" sz="800" dirty="0"/>
                        <a:t>1</a:t>
                      </a:r>
                      <a:r>
                        <a:rPr lang="zh-CN" altLang="en-US" sz="800" dirty="0"/>
                        <a:t>日</a:t>
                      </a:r>
                    </a:p>
                  </a:txBody>
                  <a:tcPr anchor="ctr"/>
                </a:tc>
                <a:tc>
                  <a:txBody>
                    <a:bodyPr/>
                    <a:lstStyle/>
                    <a:p>
                      <a:pPr algn="ctr"/>
                      <a:r>
                        <a:rPr lang="en-US" altLang="zh-CN" sz="800" dirty="0"/>
                        <a:t>--</a:t>
                      </a:r>
                      <a:endParaRPr lang="zh-CN" altLang="en-US" sz="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陶华、姜莉莉</a:t>
                      </a:r>
                      <a:endParaRPr lang="en-US" altLang="zh-CN" sz="800" dirty="0"/>
                    </a:p>
                  </a:txBody>
                  <a:tcPr anchor="ctr"/>
                </a:tc>
                <a:tc vMerge="1">
                  <a:txBody>
                    <a:bodyPr/>
                    <a:lstStyle/>
                    <a:p>
                      <a:pPr algn="ctr"/>
                      <a:endParaRPr lang="en-US" altLang="zh-CN" sz="800" dirty="0"/>
                    </a:p>
                  </a:txBody>
                  <a:tcPr anchor="ctr"/>
                </a:tc>
                <a:extLst>
                  <a:ext uri="{0D108BD9-81ED-4DB2-BD59-A6C34878D82A}">
                    <a16:rowId xmlns:a16="http://schemas.microsoft.com/office/drawing/2014/main" val="504386208"/>
                  </a:ext>
                </a:extLst>
              </a:tr>
              <a:tr h="253194">
                <a:tc vMerge="1">
                  <a:txBody>
                    <a:bodyPr/>
                    <a:lstStyle/>
                    <a:p>
                      <a:pPr algn="ctr"/>
                      <a:endParaRPr lang="zh-CN" altLang="en-US" sz="800" dirty="0"/>
                    </a:p>
                  </a:txBody>
                  <a:tcPr anchor="ctr"/>
                </a:tc>
                <a:tc vMerge="1">
                  <a:txBody>
                    <a:bodyPr/>
                    <a:lstStyle/>
                    <a:p>
                      <a:pPr algn="ctr"/>
                      <a:endParaRPr lang="zh-CN" altLang="en-US" sz="800" dirty="0"/>
                    </a:p>
                  </a:txBody>
                  <a:tcPr anchor="ctr"/>
                </a:tc>
                <a:tc vMerge="1">
                  <a:txBody>
                    <a:bodyPr/>
                    <a:lstStyle/>
                    <a:p>
                      <a:pPr algn="ctr"/>
                      <a:endParaRPr lang="zh-CN" altLang="en-US" sz="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商务与客户售后服务</a:t>
                      </a:r>
                    </a:p>
                  </a:txBody>
                  <a:tcPr anchor="ctr"/>
                </a:tc>
                <a:tc>
                  <a:txBody>
                    <a:bodyPr/>
                    <a:lstStyle/>
                    <a:p>
                      <a:pPr algn="ctr"/>
                      <a:r>
                        <a:rPr lang="en-US" altLang="zh-CN" sz="800" dirty="0"/>
                        <a:t>2019</a:t>
                      </a:r>
                      <a:r>
                        <a:rPr lang="zh-CN" altLang="en-US" sz="800" dirty="0"/>
                        <a:t>年</a:t>
                      </a:r>
                      <a:r>
                        <a:rPr lang="en-US" altLang="zh-CN" sz="800" dirty="0"/>
                        <a:t>7</a:t>
                      </a:r>
                      <a:r>
                        <a:rPr lang="zh-CN" altLang="en-US" sz="800" dirty="0"/>
                        <a:t>月</a:t>
                      </a:r>
                      <a:r>
                        <a:rPr lang="en-US" altLang="zh-CN" sz="800" dirty="0"/>
                        <a:t>1</a:t>
                      </a:r>
                      <a:r>
                        <a:rPr lang="zh-CN" altLang="en-US" sz="800" dirty="0"/>
                        <a:t>日</a:t>
                      </a:r>
                    </a:p>
                  </a:txBody>
                  <a:tcPr anchor="ctr"/>
                </a:tc>
                <a:tc>
                  <a:txBody>
                    <a:bodyPr/>
                    <a:lstStyle/>
                    <a:p>
                      <a:pPr algn="ctr"/>
                      <a:r>
                        <a:rPr lang="en-US" altLang="zh-CN" sz="800" dirty="0"/>
                        <a:t>--</a:t>
                      </a:r>
                      <a:endParaRPr lang="zh-CN" altLang="en-US" sz="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800" dirty="0"/>
                        <a:t>陶华、姜莉莉</a:t>
                      </a:r>
                      <a:endParaRPr lang="en-US" altLang="zh-CN" sz="800" dirty="0"/>
                    </a:p>
                  </a:txBody>
                  <a:tcPr anchor="ctr"/>
                </a:tc>
                <a:tc vMerge="1">
                  <a:txBody>
                    <a:bodyPr/>
                    <a:lstStyle/>
                    <a:p>
                      <a:pPr algn="ctr"/>
                      <a:endParaRPr lang="en-US" altLang="zh-CN" sz="800" dirty="0"/>
                    </a:p>
                  </a:txBody>
                  <a:tcPr anchor="ctr"/>
                </a:tc>
                <a:extLst>
                  <a:ext uri="{0D108BD9-81ED-4DB2-BD59-A6C34878D82A}">
                    <a16:rowId xmlns:a16="http://schemas.microsoft.com/office/drawing/2014/main" val="3212496311"/>
                  </a:ext>
                </a:extLst>
              </a:tr>
            </a:tbl>
          </a:graphicData>
        </a:graphic>
      </p:graphicFrame>
    </p:spTree>
    <p:extLst>
      <p:ext uri="{BB962C8B-B14F-4D97-AF65-F5344CB8AC3E}">
        <p14:creationId xmlns:p14="http://schemas.microsoft.com/office/powerpoint/2010/main" val="23443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57113-384B-574D-A709-60C7AA766380}"/>
              </a:ext>
            </a:extLst>
          </p:cNvPr>
          <p:cNvSpPr>
            <a:spLocks noGrp="1"/>
          </p:cNvSpPr>
          <p:nvPr>
            <p:ph type="title"/>
          </p:nvPr>
        </p:nvSpPr>
        <p:spPr>
          <a:xfrm>
            <a:off x="0" y="-2406"/>
            <a:ext cx="12063044" cy="656492"/>
          </a:xfrm>
        </p:spPr>
        <p:txBody>
          <a:bodyPr>
            <a:normAutofit/>
          </a:bodyPr>
          <a:lstStyle/>
          <a:p>
            <a:r>
              <a:rPr kumimoji="1" lang="en-US" altLang="zh-CN" dirty="0"/>
              <a:t>2019</a:t>
            </a:r>
            <a:r>
              <a:rPr kumimoji="1" lang="zh-CN" altLang="en-US" dirty="0"/>
              <a:t>年度绩效考核标准</a:t>
            </a:r>
          </a:p>
        </p:txBody>
      </p:sp>
      <p:grpSp>
        <p:nvGrpSpPr>
          <p:cNvPr id="10" name="组合 9">
            <a:extLst>
              <a:ext uri="{FF2B5EF4-FFF2-40B4-BE49-F238E27FC236}">
                <a16:creationId xmlns:a16="http://schemas.microsoft.com/office/drawing/2014/main" id="{8849B5F0-2E11-4810-B85E-AE11886A4DBF}"/>
              </a:ext>
            </a:extLst>
          </p:cNvPr>
          <p:cNvGrpSpPr/>
          <p:nvPr/>
        </p:nvGrpSpPr>
        <p:grpSpPr>
          <a:xfrm>
            <a:off x="422025" y="1256321"/>
            <a:ext cx="1633421" cy="1703758"/>
            <a:chOff x="726831" y="1578706"/>
            <a:chExt cx="773723" cy="937850"/>
          </a:xfrm>
        </p:grpSpPr>
        <p:sp>
          <p:nvSpPr>
            <p:cNvPr id="11" name="椭圆 10">
              <a:extLst>
                <a:ext uri="{FF2B5EF4-FFF2-40B4-BE49-F238E27FC236}">
                  <a16:creationId xmlns:a16="http://schemas.microsoft.com/office/drawing/2014/main" id="{6D037986-B497-40F3-B816-F63285C30142}"/>
                </a:ext>
              </a:extLst>
            </p:cNvPr>
            <p:cNvSpPr/>
            <p:nvPr/>
          </p:nvSpPr>
          <p:spPr>
            <a:xfrm>
              <a:off x="861645" y="1578706"/>
              <a:ext cx="504093" cy="468925"/>
            </a:xfrm>
            <a:prstGeom prst="ellipse">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梯形 11">
              <a:extLst>
                <a:ext uri="{FF2B5EF4-FFF2-40B4-BE49-F238E27FC236}">
                  <a16:creationId xmlns:a16="http://schemas.microsoft.com/office/drawing/2014/main" id="{80B3F5F1-C1C6-46F6-B8D3-BFC6D697CB5A}"/>
                </a:ext>
              </a:extLst>
            </p:cNvPr>
            <p:cNvSpPr/>
            <p:nvPr/>
          </p:nvSpPr>
          <p:spPr>
            <a:xfrm>
              <a:off x="726831" y="2047631"/>
              <a:ext cx="773723" cy="468925"/>
            </a:xfrm>
            <a:prstGeom prst="trapezoi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effectLst>
                    <a:outerShdw blurRad="38100" dist="38100" dir="2700000" algn="tl">
                      <a:srgbClr val="000000">
                        <a:alpha val="43137"/>
                      </a:srgbClr>
                    </a:outerShdw>
                  </a:effectLst>
                </a:rPr>
                <a:t>积分制考核</a:t>
              </a:r>
            </a:p>
          </p:txBody>
        </p:sp>
      </p:grpSp>
      <p:sp>
        <p:nvSpPr>
          <p:cNvPr id="14" name="椭圆 13">
            <a:extLst>
              <a:ext uri="{FF2B5EF4-FFF2-40B4-BE49-F238E27FC236}">
                <a16:creationId xmlns:a16="http://schemas.microsoft.com/office/drawing/2014/main" id="{E059C7B9-A53B-4091-94F3-E83D508790CF}"/>
              </a:ext>
            </a:extLst>
          </p:cNvPr>
          <p:cNvSpPr/>
          <p:nvPr/>
        </p:nvSpPr>
        <p:spPr>
          <a:xfrm>
            <a:off x="167054" y="4304325"/>
            <a:ext cx="1860061" cy="1297354"/>
          </a:xfrm>
          <a:prstGeom prst="ellipse">
            <a:avLst/>
          </a:prstGeom>
          <a:solidFill>
            <a:srgbClr val="92D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t>工作效率</a:t>
            </a:r>
            <a:endParaRPr lang="en-US" altLang="zh-CN" b="1" dirty="0"/>
          </a:p>
          <a:p>
            <a:pPr algn="ctr"/>
            <a:r>
              <a:rPr lang="zh-CN" altLang="en-US" b="1" dirty="0"/>
              <a:t>（</a:t>
            </a:r>
            <a:r>
              <a:rPr lang="en-US" altLang="zh-CN" b="1" dirty="0"/>
              <a:t>20%</a:t>
            </a:r>
            <a:r>
              <a:rPr lang="zh-CN" altLang="en-US" b="1" dirty="0"/>
              <a:t>）</a:t>
            </a:r>
          </a:p>
        </p:txBody>
      </p:sp>
      <p:sp>
        <p:nvSpPr>
          <p:cNvPr id="15" name="椭圆 14">
            <a:extLst>
              <a:ext uri="{FF2B5EF4-FFF2-40B4-BE49-F238E27FC236}">
                <a16:creationId xmlns:a16="http://schemas.microsoft.com/office/drawing/2014/main" id="{6A8D1697-2550-4582-8AA1-5D6F12E2246F}"/>
              </a:ext>
            </a:extLst>
          </p:cNvPr>
          <p:cNvSpPr/>
          <p:nvPr/>
        </p:nvSpPr>
        <p:spPr>
          <a:xfrm>
            <a:off x="3148538" y="2377779"/>
            <a:ext cx="1860061" cy="1297354"/>
          </a:xfrm>
          <a:prstGeom prst="ellipse">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t>员工规范</a:t>
            </a:r>
            <a:endParaRPr lang="en-US" altLang="zh-CN" b="1" dirty="0"/>
          </a:p>
          <a:p>
            <a:pPr algn="ctr"/>
            <a:r>
              <a:rPr lang="zh-CN" altLang="en-US" b="1" dirty="0"/>
              <a:t>（</a:t>
            </a:r>
            <a:r>
              <a:rPr lang="en-US" altLang="zh-CN" b="1" dirty="0"/>
              <a:t>20%</a:t>
            </a:r>
            <a:r>
              <a:rPr lang="zh-CN" altLang="en-US" b="1" dirty="0"/>
              <a:t>）</a:t>
            </a:r>
          </a:p>
        </p:txBody>
      </p:sp>
      <p:sp>
        <p:nvSpPr>
          <p:cNvPr id="16" name="椭圆 15">
            <a:extLst>
              <a:ext uri="{FF2B5EF4-FFF2-40B4-BE49-F238E27FC236}">
                <a16:creationId xmlns:a16="http://schemas.microsoft.com/office/drawing/2014/main" id="{6513913F-A566-472C-9F75-521B7C1451A8}"/>
              </a:ext>
            </a:extLst>
          </p:cNvPr>
          <p:cNvSpPr/>
          <p:nvPr/>
        </p:nvSpPr>
        <p:spPr>
          <a:xfrm>
            <a:off x="2934678" y="796527"/>
            <a:ext cx="1860061" cy="1297354"/>
          </a:xfrm>
          <a:prstGeom prst="ellipse">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1">
                    <a:lumMod val="60000"/>
                    <a:lumOff val="40000"/>
                  </a:schemeClr>
                </a:solidFill>
              </a:rPr>
              <a:t>知识贡献</a:t>
            </a:r>
            <a:endParaRPr lang="en-US" altLang="zh-CN" b="1" dirty="0">
              <a:solidFill>
                <a:schemeClr val="accent1">
                  <a:lumMod val="60000"/>
                  <a:lumOff val="40000"/>
                </a:schemeClr>
              </a:solidFill>
            </a:endParaRPr>
          </a:p>
          <a:p>
            <a:pPr algn="ctr"/>
            <a:r>
              <a:rPr lang="zh-CN" altLang="en-US" b="1" dirty="0">
                <a:solidFill>
                  <a:schemeClr val="accent1">
                    <a:lumMod val="60000"/>
                    <a:lumOff val="40000"/>
                  </a:schemeClr>
                </a:solidFill>
              </a:rPr>
              <a:t>（</a:t>
            </a:r>
            <a:r>
              <a:rPr lang="en-US" altLang="zh-CN" b="1" dirty="0">
                <a:solidFill>
                  <a:schemeClr val="accent1">
                    <a:lumMod val="60000"/>
                    <a:lumOff val="40000"/>
                  </a:schemeClr>
                </a:solidFill>
              </a:rPr>
              <a:t>20%</a:t>
            </a:r>
            <a:r>
              <a:rPr lang="zh-CN" altLang="en-US" b="1" dirty="0">
                <a:solidFill>
                  <a:schemeClr val="accent1">
                    <a:lumMod val="60000"/>
                    <a:lumOff val="40000"/>
                  </a:schemeClr>
                </a:solidFill>
              </a:rPr>
              <a:t>）</a:t>
            </a:r>
          </a:p>
        </p:txBody>
      </p:sp>
      <p:sp>
        <p:nvSpPr>
          <p:cNvPr id="17" name="椭圆 16">
            <a:extLst>
              <a:ext uri="{FF2B5EF4-FFF2-40B4-BE49-F238E27FC236}">
                <a16:creationId xmlns:a16="http://schemas.microsoft.com/office/drawing/2014/main" id="{2CAFE4AE-97FD-4BB3-8731-A899FD67F15B}"/>
              </a:ext>
            </a:extLst>
          </p:cNvPr>
          <p:cNvSpPr/>
          <p:nvPr/>
        </p:nvSpPr>
        <p:spPr>
          <a:xfrm>
            <a:off x="2376769" y="3915585"/>
            <a:ext cx="1860061" cy="1297354"/>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t>任务完成</a:t>
            </a:r>
            <a:endParaRPr lang="en-US" altLang="zh-CN" b="1" dirty="0"/>
          </a:p>
          <a:p>
            <a:pPr algn="ctr"/>
            <a:r>
              <a:rPr lang="zh-CN" altLang="en-US" b="1" dirty="0"/>
              <a:t>（</a:t>
            </a:r>
            <a:r>
              <a:rPr lang="en-US" altLang="zh-CN" b="1" dirty="0"/>
              <a:t>40%</a:t>
            </a:r>
            <a:r>
              <a:rPr lang="zh-CN" altLang="en-US" b="1" dirty="0"/>
              <a:t>）</a:t>
            </a:r>
          </a:p>
        </p:txBody>
      </p:sp>
      <p:sp>
        <p:nvSpPr>
          <p:cNvPr id="18" name="箭头: 右 17">
            <a:extLst>
              <a:ext uri="{FF2B5EF4-FFF2-40B4-BE49-F238E27FC236}">
                <a16:creationId xmlns:a16="http://schemas.microsoft.com/office/drawing/2014/main" id="{7143863F-8104-4B55-9EDC-20D14D0931CA}"/>
              </a:ext>
            </a:extLst>
          </p:cNvPr>
          <p:cNvSpPr/>
          <p:nvPr/>
        </p:nvSpPr>
        <p:spPr>
          <a:xfrm rot="19224387">
            <a:off x="2323525" y="1789035"/>
            <a:ext cx="626243" cy="48463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32955559-C8D5-42CF-8228-61503DBBFC8C}"/>
              </a:ext>
            </a:extLst>
          </p:cNvPr>
          <p:cNvSpPr/>
          <p:nvPr/>
        </p:nvSpPr>
        <p:spPr>
          <a:xfrm rot="507996">
            <a:off x="2409034" y="2688230"/>
            <a:ext cx="626243" cy="48463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2000BEAB-9ECA-446A-8D24-DE0FBF057052}"/>
              </a:ext>
            </a:extLst>
          </p:cNvPr>
          <p:cNvSpPr/>
          <p:nvPr/>
        </p:nvSpPr>
        <p:spPr>
          <a:xfrm rot="2986609">
            <a:off x="2126873" y="3511023"/>
            <a:ext cx="626243" cy="48463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09819A5B-469F-4884-A745-7C3C85B93696}"/>
              </a:ext>
            </a:extLst>
          </p:cNvPr>
          <p:cNvSpPr/>
          <p:nvPr/>
        </p:nvSpPr>
        <p:spPr>
          <a:xfrm rot="5400000">
            <a:off x="725567" y="3626021"/>
            <a:ext cx="626243" cy="48463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A889D848-0845-48A9-B17B-FFC919BA5967}"/>
              </a:ext>
            </a:extLst>
          </p:cNvPr>
          <p:cNvSpPr txBox="1"/>
          <p:nvPr/>
        </p:nvSpPr>
        <p:spPr>
          <a:xfrm>
            <a:off x="4883553" y="678378"/>
            <a:ext cx="7097432" cy="1200329"/>
          </a:xfrm>
          <a:prstGeom prst="rect">
            <a:avLst/>
          </a:prstGeom>
          <a:noFill/>
          <a:ln w="19050">
            <a:noFill/>
          </a:ln>
        </p:spPr>
        <p:txBody>
          <a:bodyPr wrap="square" rtlCol="0">
            <a:spAutoFit/>
          </a:bodyPr>
          <a:lstStyle/>
          <a:p>
            <a:pPr marL="285750" indent="-285750">
              <a:buFont typeface="Arial" panose="020B0604020202020204" pitchFamily="34" charset="0"/>
              <a:buChar char="•"/>
            </a:pPr>
            <a:r>
              <a:rPr lang="zh-CN" altLang="en-US" sz="1200" dirty="0"/>
              <a:t>在公司</a:t>
            </a:r>
            <a:r>
              <a:rPr lang="en-US" altLang="zh-CN" sz="1200" dirty="0" err="1"/>
              <a:t>iDoc</a:t>
            </a:r>
            <a:r>
              <a:rPr lang="zh-CN" altLang="en-US" sz="1200" dirty="0"/>
              <a:t>、培训等平台上贡献知识和文档</a:t>
            </a:r>
            <a:endParaRPr lang="en-US" altLang="zh-CN" sz="1200" dirty="0"/>
          </a:p>
          <a:p>
            <a:pPr marL="285750" indent="-285750">
              <a:buFont typeface="Arial" panose="020B0604020202020204" pitchFamily="34" charset="0"/>
              <a:buChar char="•"/>
            </a:pPr>
            <a:r>
              <a:rPr lang="zh-CN" altLang="en-US" sz="1200" dirty="0"/>
              <a:t>在公司</a:t>
            </a:r>
            <a:r>
              <a:rPr lang="en-US" altLang="zh-CN" sz="1200" dirty="0" err="1"/>
              <a:t>iDoc</a:t>
            </a:r>
            <a:r>
              <a:rPr lang="zh-CN" altLang="en-US" sz="1200" dirty="0"/>
              <a:t>、培训等平台上更新知识和文档</a:t>
            </a:r>
            <a:endParaRPr lang="en-US" altLang="zh-CN" sz="1200" dirty="0"/>
          </a:p>
          <a:p>
            <a:pPr marL="285750" indent="-285750">
              <a:buFont typeface="Arial" panose="020B0604020202020204" pitchFamily="34" charset="0"/>
              <a:buChar char="•"/>
            </a:pPr>
            <a:r>
              <a:rPr lang="zh-CN" altLang="en-US" sz="1200" dirty="0"/>
              <a:t>在公司</a:t>
            </a:r>
            <a:r>
              <a:rPr lang="en-US" altLang="zh-CN" sz="1200" dirty="0" err="1"/>
              <a:t>iDoc</a:t>
            </a:r>
            <a:r>
              <a:rPr lang="zh-CN" altLang="en-US" sz="1200" dirty="0"/>
              <a:t>、培训等平台上学习和应用技术知识</a:t>
            </a:r>
            <a:endParaRPr lang="en-US" altLang="zh-CN" sz="1200" dirty="0"/>
          </a:p>
          <a:p>
            <a:pPr marL="285750" indent="-285750">
              <a:buFont typeface="Arial" panose="020B0604020202020204" pitchFamily="34" charset="0"/>
              <a:buChar char="•"/>
            </a:pPr>
            <a:r>
              <a:rPr lang="zh-CN" altLang="en-US" sz="1200" dirty="0"/>
              <a:t>公司内部项目汇报</a:t>
            </a:r>
            <a:endParaRPr lang="en-US" altLang="zh-CN" sz="1200" dirty="0"/>
          </a:p>
          <a:p>
            <a:pPr marL="285750" indent="-285750">
              <a:buFont typeface="Arial" panose="020B0604020202020204" pitchFamily="34" charset="0"/>
              <a:buChar char="•"/>
            </a:pPr>
            <a:r>
              <a:rPr lang="zh-CN" altLang="en-US" sz="1200" dirty="0"/>
              <a:t>公司内部经验分享</a:t>
            </a:r>
            <a:endParaRPr lang="en-US" altLang="zh-CN" sz="1200" dirty="0"/>
          </a:p>
          <a:p>
            <a:pPr marL="285750" indent="-285750">
              <a:buFont typeface="Arial" panose="020B0604020202020204" pitchFamily="34" charset="0"/>
              <a:buChar char="•"/>
            </a:pPr>
            <a:r>
              <a:rPr lang="zh-CN" altLang="en-US" sz="1200" dirty="0"/>
              <a:t>公司内部技能培训</a:t>
            </a:r>
            <a:endParaRPr lang="en-US" altLang="zh-CN" sz="1200" dirty="0"/>
          </a:p>
        </p:txBody>
      </p:sp>
      <p:sp>
        <p:nvSpPr>
          <p:cNvPr id="23" name="文本框 22">
            <a:extLst>
              <a:ext uri="{FF2B5EF4-FFF2-40B4-BE49-F238E27FC236}">
                <a16:creationId xmlns:a16="http://schemas.microsoft.com/office/drawing/2014/main" id="{E214D24E-E389-4404-B8C7-C28DE865B345}"/>
              </a:ext>
            </a:extLst>
          </p:cNvPr>
          <p:cNvSpPr txBox="1"/>
          <p:nvPr/>
        </p:nvSpPr>
        <p:spPr>
          <a:xfrm>
            <a:off x="5124766" y="2539552"/>
            <a:ext cx="6779927" cy="830997"/>
          </a:xfrm>
          <a:prstGeom prst="rect">
            <a:avLst/>
          </a:prstGeom>
          <a:noFill/>
          <a:ln w="12700">
            <a:noFill/>
          </a:ln>
        </p:spPr>
        <p:txBody>
          <a:bodyPr wrap="square" rtlCol="0">
            <a:spAutoFit/>
          </a:bodyPr>
          <a:lstStyle/>
          <a:p>
            <a:pPr marL="285750" indent="-285750">
              <a:buFont typeface="Arial" panose="020B0604020202020204" pitchFamily="34" charset="0"/>
              <a:buChar char="•"/>
            </a:pPr>
            <a:r>
              <a:rPr lang="zh-CN" altLang="en-US" sz="1200" dirty="0"/>
              <a:t>上</a:t>
            </a:r>
            <a:r>
              <a:rPr lang="en-US" altLang="zh-CN" sz="1200" dirty="0"/>
              <a:t>/</a:t>
            </a:r>
            <a:r>
              <a:rPr lang="zh-CN" altLang="en-US" sz="1200" dirty="0"/>
              <a:t>下班考勤 </a:t>
            </a:r>
            <a:endParaRPr lang="en-US" altLang="zh-CN" sz="1200" dirty="0"/>
          </a:p>
          <a:p>
            <a:pPr marL="285750" indent="-285750">
              <a:buFont typeface="Arial" panose="020B0604020202020204" pitchFamily="34" charset="0"/>
              <a:buChar char="•"/>
            </a:pPr>
            <a:r>
              <a:rPr lang="zh-CN" altLang="en-US" sz="1200" dirty="0"/>
              <a:t>用户投诉</a:t>
            </a:r>
            <a:endParaRPr lang="en-US" altLang="zh-CN" sz="1200" dirty="0"/>
          </a:p>
          <a:p>
            <a:pPr marL="285750" indent="-285750">
              <a:buFont typeface="Arial" panose="020B0604020202020204" pitchFamily="34" charset="0"/>
              <a:buChar char="•"/>
            </a:pPr>
            <a:r>
              <a:rPr lang="zh-CN" altLang="en-US" sz="1200" dirty="0"/>
              <a:t>用户表扬</a:t>
            </a:r>
            <a:endParaRPr lang="en-US" altLang="zh-CN" sz="1200" dirty="0"/>
          </a:p>
          <a:p>
            <a:pPr marL="285750" indent="-285750">
              <a:buFont typeface="Arial" panose="020B0604020202020204" pitchFamily="34" charset="0"/>
              <a:buChar char="•"/>
            </a:pPr>
            <a:r>
              <a:rPr lang="zh-CN" altLang="en-US" sz="1200" dirty="0"/>
              <a:t>其它公司规范的执行情况</a:t>
            </a:r>
            <a:endParaRPr lang="en-US" altLang="zh-CN" sz="1200" dirty="0"/>
          </a:p>
        </p:txBody>
      </p:sp>
      <p:sp>
        <p:nvSpPr>
          <p:cNvPr id="26" name="文本框 25">
            <a:extLst>
              <a:ext uri="{FF2B5EF4-FFF2-40B4-BE49-F238E27FC236}">
                <a16:creationId xmlns:a16="http://schemas.microsoft.com/office/drawing/2014/main" id="{3E048DDB-83BD-4AAB-8E26-F0B722131F59}"/>
              </a:ext>
            </a:extLst>
          </p:cNvPr>
          <p:cNvSpPr txBox="1"/>
          <p:nvPr/>
        </p:nvSpPr>
        <p:spPr>
          <a:xfrm>
            <a:off x="4236830" y="4564262"/>
            <a:ext cx="6779927" cy="276999"/>
          </a:xfrm>
          <a:prstGeom prst="rect">
            <a:avLst/>
          </a:prstGeom>
          <a:noFill/>
          <a:ln w="12700">
            <a:noFill/>
          </a:ln>
        </p:spPr>
        <p:txBody>
          <a:bodyPr wrap="square" rtlCol="0">
            <a:spAutoFit/>
          </a:bodyPr>
          <a:lstStyle/>
          <a:p>
            <a:pPr marL="285750" indent="-285750">
              <a:buFont typeface="Arial" panose="020B0604020202020204" pitchFamily="34" charset="0"/>
              <a:buChar char="•"/>
            </a:pPr>
            <a:r>
              <a:rPr lang="zh-CN" altLang="en-US" sz="1200" dirty="0"/>
              <a:t>员工工作任务清单的执行结果和执行效率</a:t>
            </a:r>
            <a:endParaRPr lang="en-US" altLang="zh-CN" sz="1200" dirty="0"/>
          </a:p>
        </p:txBody>
      </p:sp>
      <p:sp>
        <p:nvSpPr>
          <p:cNvPr id="27" name="文本框 26">
            <a:extLst>
              <a:ext uri="{FF2B5EF4-FFF2-40B4-BE49-F238E27FC236}">
                <a16:creationId xmlns:a16="http://schemas.microsoft.com/office/drawing/2014/main" id="{D33029C8-E798-45BF-854F-2695B6C288DA}"/>
              </a:ext>
            </a:extLst>
          </p:cNvPr>
          <p:cNvSpPr txBox="1"/>
          <p:nvPr/>
        </p:nvSpPr>
        <p:spPr>
          <a:xfrm>
            <a:off x="706633" y="5723040"/>
            <a:ext cx="6779927" cy="461665"/>
          </a:xfrm>
          <a:prstGeom prst="rect">
            <a:avLst/>
          </a:prstGeom>
          <a:noFill/>
          <a:ln w="12700">
            <a:noFill/>
          </a:ln>
        </p:spPr>
        <p:txBody>
          <a:bodyPr wrap="square" rtlCol="0">
            <a:spAutoFit/>
          </a:bodyPr>
          <a:lstStyle/>
          <a:p>
            <a:pPr marL="285750" indent="-285750">
              <a:buFont typeface="Arial" panose="020B0604020202020204" pitchFamily="34" charset="0"/>
              <a:buChar char="•"/>
            </a:pPr>
            <a:r>
              <a:rPr lang="zh-CN" altLang="en-US" sz="1200" dirty="0"/>
              <a:t>员工工作任务完成质量</a:t>
            </a:r>
            <a:endParaRPr lang="en-US" altLang="zh-CN" sz="1200" dirty="0"/>
          </a:p>
          <a:p>
            <a:pPr marL="285750" indent="-285750">
              <a:buFont typeface="Arial" panose="020B0604020202020204" pitchFamily="34" charset="0"/>
              <a:buChar char="•"/>
            </a:pPr>
            <a:r>
              <a:rPr lang="zh-CN" altLang="en-US" sz="1200" dirty="0"/>
              <a:t>工作工时付出及成果等</a:t>
            </a:r>
            <a:endParaRPr lang="en-US" altLang="zh-CN" sz="1200" dirty="0"/>
          </a:p>
        </p:txBody>
      </p:sp>
      <p:grpSp>
        <p:nvGrpSpPr>
          <p:cNvPr id="29" name="组合 28">
            <a:extLst>
              <a:ext uri="{FF2B5EF4-FFF2-40B4-BE49-F238E27FC236}">
                <a16:creationId xmlns:a16="http://schemas.microsoft.com/office/drawing/2014/main" id="{5CAEE744-567B-4FB0-B8B9-57941795C318}"/>
              </a:ext>
            </a:extLst>
          </p:cNvPr>
          <p:cNvGrpSpPr/>
          <p:nvPr/>
        </p:nvGrpSpPr>
        <p:grpSpPr>
          <a:xfrm>
            <a:off x="9456610" y="2108947"/>
            <a:ext cx="1633421" cy="1703758"/>
            <a:chOff x="726831" y="1578706"/>
            <a:chExt cx="773723" cy="937850"/>
          </a:xfrm>
        </p:grpSpPr>
        <p:sp>
          <p:nvSpPr>
            <p:cNvPr id="30" name="椭圆 29">
              <a:extLst>
                <a:ext uri="{FF2B5EF4-FFF2-40B4-BE49-F238E27FC236}">
                  <a16:creationId xmlns:a16="http://schemas.microsoft.com/office/drawing/2014/main" id="{88053097-3D2F-48DD-8CF5-C7B4AE228064}"/>
                </a:ext>
              </a:extLst>
            </p:cNvPr>
            <p:cNvSpPr/>
            <p:nvPr/>
          </p:nvSpPr>
          <p:spPr>
            <a:xfrm>
              <a:off x="861645" y="1578706"/>
              <a:ext cx="504093" cy="468925"/>
            </a:xfrm>
            <a:prstGeom prst="ellipse">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梯形 30">
              <a:extLst>
                <a:ext uri="{FF2B5EF4-FFF2-40B4-BE49-F238E27FC236}">
                  <a16:creationId xmlns:a16="http://schemas.microsoft.com/office/drawing/2014/main" id="{A88108EA-3439-40D9-8ECB-9BBFA0BE41B8}"/>
                </a:ext>
              </a:extLst>
            </p:cNvPr>
            <p:cNvSpPr/>
            <p:nvPr/>
          </p:nvSpPr>
          <p:spPr>
            <a:xfrm>
              <a:off x="726831" y="2047631"/>
              <a:ext cx="773723" cy="468925"/>
            </a:xfrm>
            <a:prstGeom prst="trapezoi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effectLst>
                    <a:outerShdw blurRad="38100" dist="38100" dir="2700000" algn="tl">
                      <a:srgbClr val="000000">
                        <a:alpha val="43137"/>
                      </a:srgbClr>
                    </a:outerShdw>
                  </a:effectLst>
                </a:rPr>
                <a:t>年终奖金</a:t>
              </a:r>
            </a:p>
          </p:txBody>
        </p:sp>
      </p:grpSp>
      <p:cxnSp>
        <p:nvCxnSpPr>
          <p:cNvPr id="32" name="连接符: 肘形 31">
            <a:extLst>
              <a:ext uri="{FF2B5EF4-FFF2-40B4-BE49-F238E27FC236}">
                <a16:creationId xmlns:a16="http://schemas.microsoft.com/office/drawing/2014/main" id="{65522AC8-8538-423A-9503-5719C8076E4F}"/>
              </a:ext>
            </a:extLst>
          </p:cNvPr>
          <p:cNvCxnSpPr>
            <a:cxnSpLocks/>
          </p:cNvCxnSpPr>
          <p:nvPr/>
        </p:nvCxnSpPr>
        <p:spPr>
          <a:xfrm>
            <a:off x="7750963" y="1302763"/>
            <a:ext cx="1812132" cy="2084003"/>
          </a:xfrm>
          <a:prstGeom prst="bentConnector3">
            <a:avLst>
              <a:gd name="adj1" fmla="val 50000"/>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连接符: 肘形 32">
            <a:extLst>
              <a:ext uri="{FF2B5EF4-FFF2-40B4-BE49-F238E27FC236}">
                <a16:creationId xmlns:a16="http://schemas.microsoft.com/office/drawing/2014/main" id="{059E4A1B-F32B-41E3-A399-F7FBB8272C5E}"/>
              </a:ext>
            </a:extLst>
          </p:cNvPr>
          <p:cNvCxnSpPr>
            <a:cxnSpLocks/>
            <a:endCxn id="31" idx="1"/>
          </p:cNvCxnSpPr>
          <p:nvPr/>
        </p:nvCxnSpPr>
        <p:spPr>
          <a:xfrm>
            <a:off x="7893538" y="3386766"/>
            <a:ext cx="1669557" cy="12700"/>
          </a:xfrm>
          <a:prstGeom prst="bentConnector3">
            <a:avLst>
              <a:gd name="adj1" fmla="val 50000"/>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0F48A2AA-DBF9-47F5-9D59-02150A95D974}"/>
              </a:ext>
            </a:extLst>
          </p:cNvPr>
          <p:cNvCxnSpPr>
            <a:cxnSpLocks/>
            <a:endCxn id="31" idx="1"/>
          </p:cNvCxnSpPr>
          <p:nvPr/>
        </p:nvCxnSpPr>
        <p:spPr>
          <a:xfrm flipV="1">
            <a:off x="7750963" y="3386766"/>
            <a:ext cx="1812132" cy="1454497"/>
          </a:xfrm>
          <a:prstGeom prst="bentConnector3">
            <a:avLst>
              <a:gd name="adj1" fmla="val 50000"/>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BAB426F4-A50B-45F5-A70C-F47B907720AE}"/>
              </a:ext>
            </a:extLst>
          </p:cNvPr>
          <p:cNvCxnSpPr>
            <a:cxnSpLocks/>
            <a:stCxn id="27" idx="3"/>
            <a:endCxn id="31" idx="1"/>
          </p:cNvCxnSpPr>
          <p:nvPr/>
        </p:nvCxnSpPr>
        <p:spPr>
          <a:xfrm flipV="1">
            <a:off x="7486560" y="3386766"/>
            <a:ext cx="2076535" cy="2567107"/>
          </a:xfrm>
          <a:prstGeom prst="bentConnector3">
            <a:avLst>
              <a:gd name="adj1" fmla="val 56398"/>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85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57113-384B-574D-A709-60C7AA766380}"/>
              </a:ext>
            </a:extLst>
          </p:cNvPr>
          <p:cNvSpPr>
            <a:spLocks noGrp="1"/>
          </p:cNvSpPr>
          <p:nvPr>
            <p:ph type="title"/>
          </p:nvPr>
        </p:nvSpPr>
        <p:spPr>
          <a:xfrm>
            <a:off x="0" y="-2406"/>
            <a:ext cx="12063044" cy="656492"/>
          </a:xfrm>
        </p:spPr>
        <p:txBody>
          <a:bodyPr>
            <a:normAutofit/>
          </a:bodyPr>
          <a:lstStyle/>
          <a:p>
            <a:r>
              <a:rPr kumimoji="1" lang="en-US" altLang="zh-CN" dirty="0"/>
              <a:t>2019</a:t>
            </a:r>
            <a:r>
              <a:rPr kumimoji="1" lang="zh-CN" altLang="en-US" dirty="0"/>
              <a:t>年度薪酬构成与发放标准</a:t>
            </a:r>
          </a:p>
        </p:txBody>
      </p:sp>
      <p:grpSp>
        <p:nvGrpSpPr>
          <p:cNvPr id="3" name="组合 2">
            <a:extLst>
              <a:ext uri="{FF2B5EF4-FFF2-40B4-BE49-F238E27FC236}">
                <a16:creationId xmlns:a16="http://schemas.microsoft.com/office/drawing/2014/main" id="{47A88B5D-73C6-4B44-9C9D-03A3FB31B7B0}"/>
              </a:ext>
            </a:extLst>
          </p:cNvPr>
          <p:cNvGrpSpPr/>
          <p:nvPr/>
        </p:nvGrpSpPr>
        <p:grpSpPr>
          <a:xfrm>
            <a:off x="500179" y="2405931"/>
            <a:ext cx="1633421" cy="1703758"/>
            <a:chOff x="726831" y="1578706"/>
            <a:chExt cx="773723" cy="937850"/>
          </a:xfrm>
        </p:grpSpPr>
        <p:sp>
          <p:nvSpPr>
            <p:cNvPr id="4" name="椭圆 3">
              <a:extLst>
                <a:ext uri="{FF2B5EF4-FFF2-40B4-BE49-F238E27FC236}">
                  <a16:creationId xmlns:a16="http://schemas.microsoft.com/office/drawing/2014/main" id="{A812252B-BB10-4F6F-8A5B-0726288A6651}"/>
                </a:ext>
              </a:extLst>
            </p:cNvPr>
            <p:cNvSpPr/>
            <p:nvPr/>
          </p:nvSpPr>
          <p:spPr>
            <a:xfrm>
              <a:off x="861645" y="1578706"/>
              <a:ext cx="504093" cy="468925"/>
            </a:xfrm>
            <a:prstGeom prst="ellipse">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梯形 4">
              <a:extLst>
                <a:ext uri="{FF2B5EF4-FFF2-40B4-BE49-F238E27FC236}">
                  <a16:creationId xmlns:a16="http://schemas.microsoft.com/office/drawing/2014/main" id="{D133F03C-AA63-4C09-9909-4EC1621BDE82}"/>
                </a:ext>
              </a:extLst>
            </p:cNvPr>
            <p:cNvSpPr/>
            <p:nvPr/>
          </p:nvSpPr>
          <p:spPr>
            <a:xfrm>
              <a:off x="726831" y="2047631"/>
              <a:ext cx="773723" cy="468925"/>
            </a:xfrm>
            <a:prstGeom prst="trapezoi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C000"/>
                  </a:solidFill>
                  <a:effectLst>
                    <a:outerShdw blurRad="38100" dist="38100" dir="2700000" algn="tl">
                      <a:srgbClr val="000000">
                        <a:alpha val="43137"/>
                      </a:srgbClr>
                    </a:outerShdw>
                  </a:effectLst>
                </a:rPr>
                <a:t>薪酬构成</a:t>
              </a:r>
            </a:p>
          </p:txBody>
        </p:sp>
      </p:grpSp>
      <p:sp>
        <p:nvSpPr>
          <p:cNvPr id="6" name="矩形 5">
            <a:extLst>
              <a:ext uri="{FF2B5EF4-FFF2-40B4-BE49-F238E27FC236}">
                <a16:creationId xmlns:a16="http://schemas.microsoft.com/office/drawing/2014/main" id="{789E4E70-F339-4C2E-B4FC-47F3CD21A3BF}"/>
              </a:ext>
            </a:extLst>
          </p:cNvPr>
          <p:cNvSpPr/>
          <p:nvPr/>
        </p:nvSpPr>
        <p:spPr>
          <a:xfrm>
            <a:off x="3438768" y="5378191"/>
            <a:ext cx="2328985" cy="797472"/>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1"/>
                </a:solidFill>
              </a:rPr>
              <a:t>工资（月度）</a:t>
            </a:r>
          </a:p>
        </p:txBody>
      </p:sp>
      <p:sp>
        <p:nvSpPr>
          <p:cNvPr id="7" name="矩形 6">
            <a:extLst>
              <a:ext uri="{FF2B5EF4-FFF2-40B4-BE49-F238E27FC236}">
                <a16:creationId xmlns:a16="http://schemas.microsoft.com/office/drawing/2014/main" id="{54EB0FB2-67D2-4538-A399-2F0DBD9AB136}"/>
              </a:ext>
            </a:extLst>
          </p:cNvPr>
          <p:cNvSpPr/>
          <p:nvPr/>
        </p:nvSpPr>
        <p:spPr>
          <a:xfrm>
            <a:off x="3438768" y="1148256"/>
            <a:ext cx="2328985" cy="706090"/>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1"/>
                </a:solidFill>
              </a:rPr>
              <a:t>奖金（年度）</a:t>
            </a:r>
          </a:p>
        </p:txBody>
      </p:sp>
      <p:sp>
        <p:nvSpPr>
          <p:cNvPr id="10" name="矩形 9">
            <a:extLst>
              <a:ext uri="{FF2B5EF4-FFF2-40B4-BE49-F238E27FC236}">
                <a16:creationId xmlns:a16="http://schemas.microsoft.com/office/drawing/2014/main" id="{EC52C31F-96ED-48E2-881C-24B3BB82C568}"/>
              </a:ext>
            </a:extLst>
          </p:cNvPr>
          <p:cNvSpPr/>
          <p:nvPr/>
        </p:nvSpPr>
        <p:spPr>
          <a:xfrm>
            <a:off x="6940063" y="325840"/>
            <a:ext cx="1758461" cy="737052"/>
          </a:xfrm>
          <a:prstGeom prst="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t>年终奖</a:t>
            </a:r>
          </a:p>
        </p:txBody>
      </p:sp>
      <p:sp>
        <p:nvSpPr>
          <p:cNvPr id="11" name="矩形 10">
            <a:extLst>
              <a:ext uri="{FF2B5EF4-FFF2-40B4-BE49-F238E27FC236}">
                <a16:creationId xmlns:a16="http://schemas.microsoft.com/office/drawing/2014/main" id="{17E98716-FD83-4590-80A2-E3EB2B2D659A}"/>
              </a:ext>
            </a:extLst>
          </p:cNvPr>
          <p:cNvSpPr/>
          <p:nvPr/>
        </p:nvSpPr>
        <p:spPr>
          <a:xfrm>
            <a:off x="6940061" y="1876512"/>
            <a:ext cx="1758461" cy="737052"/>
          </a:xfrm>
          <a:prstGeom prst="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t>双薪</a:t>
            </a:r>
          </a:p>
        </p:txBody>
      </p:sp>
      <p:sp>
        <p:nvSpPr>
          <p:cNvPr id="12" name="矩形 11">
            <a:extLst>
              <a:ext uri="{FF2B5EF4-FFF2-40B4-BE49-F238E27FC236}">
                <a16:creationId xmlns:a16="http://schemas.microsoft.com/office/drawing/2014/main" id="{BD3506E5-0018-4D10-A2A9-82F22AF67AF3}"/>
              </a:ext>
            </a:extLst>
          </p:cNvPr>
          <p:cNvSpPr/>
          <p:nvPr/>
        </p:nvSpPr>
        <p:spPr>
          <a:xfrm>
            <a:off x="6940062" y="3315223"/>
            <a:ext cx="1758461" cy="737052"/>
          </a:xfrm>
          <a:prstGeom prst="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t>单项奖励</a:t>
            </a:r>
          </a:p>
        </p:txBody>
      </p:sp>
      <p:cxnSp>
        <p:nvCxnSpPr>
          <p:cNvPr id="15" name="连接符: 肘形 14">
            <a:extLst>
              <a:ext uri="{FF2B5EF4-FFF2-40B4-BE49-F238E27FC236}">
                <a16:creationId xmlns:a16="http://schemas.microsoft.com/office/drawing/2014/main" id="{D4EF66D4-1910-4F9A-A92D-B21FD0041BF9}"/>
              </a:ext>
            </a:extLst>
          </p:cNvPr>
          <p:cNvCxnSpPr>
            <a:cxnSpLocks/>
            <a:stCxn id="7" idx="3"/>
            <a:endCxn id="10" idx="1"/>
          </p:cNvCxnSpPr>
          <p:nvPr/>
        </p:nvCxnSpPr>
        <p:spPr>
          <a:xfrm flipV="1">
            <a:off x="5767753" y="694366"/>
            <a:ext cx="1172310" cy="806935"/>
          </a:xfrm>
          <a:prstGeom prst="bentConnector3">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2DC15D38-EBB8-4FD9-936B-6A099DF50343}"/>
              </a:ext>
            </a:extLst>
          </p:cNvPr>
          <p:cNvCxnSpPr>
            <a:cxnSpLocks/>
            <a:stCxn id="7" idx="3"/>
            <a:endCxn id="11" idx="1"/>
          </p:cNvCxnSpPr>
          <p:nvPr/>
        </p:nvCxnSpPr>
        <p:spPr>
          <a:xfrm>
            <a:off x="5767753" y="1501301"/>
            <a:ext cx="1172308" cy="743737"/>
          </a:xfrm>
          <a:prstGeom prst="bentConnector3">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29B074B5-EB56-445D-81F4-E13D7D733C8A}"/>
              </a:ext>
            </a:extLst>
          </p:cNvPr>
          <p:cNvCxnSpPr>
            <a:cxnSpLocks/>
            <a:stCxn id="7" idx="3"/>
            <a:endCxn id="12" idx="1"/>
          </p:cNvCxnSpPr>
          <p:nvPr/>
        </p:nvCxnSpPr>
        <p:spPr>
          <a:xfrm>
            <a:off x="5767753" y="1501301"/>
            <a:ext cx="1172309" cy="2182448"/>
          </a:xfrm>
          <a:prstGeom prst="bentConnector3">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2B26E1A6-32F1-42AF-BB08-84E66A2FDA9E}"/>
              </a:ext>
            </a:extLst>
          </p:cNvPr>
          <p:cNvCxnSpPr>
            <a:cxnSpLocks/>
            <a:stCxn id="5" idx="3"/>
            <a:endCxn id="7" idx="1"/>
          </p:cNvCxnSpPr>
          <p:nvPr/>
        </p:nvCxnSpPr>
        <p:spPr>
          <a:xfrm flipV="1">
            <a:off x="2027115" y="1501301"/>
            <a:ext cx="1411653" cy="2182449"/>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61B7B532-396E-41EB-80FC-E1875EB89F10}"/>
              </a:ext>
            </a:extLst>
          </p:cNvPr>
          <p:cNvCxnSpPr>
            <a:cxnSpLocks/>
            <a:stCxn id="5" idx="3"/>
          </p:cNvCxnSpPr>
          <p:nvPr/>
        </p:nvCxnSpPr>
        <p:spPr>
          <a:xfrm>
            <a:off x="2027115" y="3683750"/>
            <a:ext cx="1411651" cy="2157727"/>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239D7402-8972-42E2-919F-0085857AC44E}"/>
              </a:ext>
            </a:extLst>
          </p:cNvPr>
          <p:cNvSpPr txBox="1"/>
          <p:nvPr/>
        </p:nvSpPr>
        <p:spPr>
          <a:xfrm>
            <a:off x="346583" y="4246308"/>
            <a:ext cx="1940608" cy="830997"/>
          </a:xfrm>
          <a:prstGeom prst="rect">
            <a:avLst/>
          </a:prstGeom>
          <a:noFill/>
          <a:ln w="19050">
            <a:noFill/>
          </a:ln>
        </p:spPr>
        <p:txBody>
          <a:bodyPr wrap="square" rtlCol="0">
            <a:spAutoFit/>
          </a:bodyPr>
          <a:lstStyle/>
          <a:p>
            <a:pPr marL="171450" indent="-171450">
              <a:buFont typeface="Arial" panose="020B0604020202020204" pitchFamily="34" charset="0"/>
              <a:buChar char="•"/>
            </a:pPr>
            <a:r>
              <a:rPr lang="en-US" altLang="zh-CN" sz="1200" dirty="0"/>
              <a:t>2019</a:t>
            </a:r>
            <a:r>
              <a:rPr lang="zh-CN" altLang="en-US" sz="1200" dirty="0"/>
              <a:t>年员工社保默认将按照实际工资基数缴纳、如有特殊情况可另行提出</a:t>
            </a:r>
            <a:endParaRPr lang="en-US" altLang="zh-CN" sz="1200" dirty="0"/>
          </a:p>
        </p:txBody>
      </p:sp>
      <p:sp>
        <p:nvSpPr>
          <p:cNvPr id="32" name="文本框 31">
            <a:extLst>
              <a:ext uri="{FF2B5EF4-FFF2-40B4-BE49-F238E27FC236}">
                <a16:creationId xmlns:a16="http://schemas.microsoft.com/office/drawing/2014/main" id="{320D43B5-9F43-47BC-B456-6D1CA3C65042}"/>
              </a:ext>
            </a:extLst>
          </p:cNvPr>
          <p:cNvSpPr txBox="1"/>
          <p:nvPr/>
        </p:nvSpPr>
        <p:spPr>
          <a:xfrm>
            <a:off x="3374288" y="1919471"/>
            <a:ext cx="2657234" cy="276999"/>
          </a:xfrm>
          <a:prstGeom prst="rect">
            <a:avLst/>
          </a:prstGeom>
          <a:noFill/>
          <a:ln w="19050">
            <a:noFill/>
          </a:ln>
        </p:spPr>
        <p:txBody>
          <a:bodyPr wrap="square" rtlCol="0">
            <a:spAutoFit/>
          </a:bodyPr>
          <a:lstStyle/>
          <a:p>
            <a:pPr marL="171450" indent="-171450">
              <a:buFont typeface="Arial" panose="020B0604020202020204" pitchFamily="34" charset="0"/>
              <a:buChar char="•"/>
            </a:pPr>
            <a:r>
              <a:rPr lang="zh-CN" altLang="en-US" sz="1200" dirty="0"/>
              <a:t>税费按照实际发放的金额扣缴</a:t>
            </a:r>
            <a:endParaRPr lang="en-US" altLang="zh-CN" sz="1200" dirty="0"/>
          </a:p>
        </p:txBody>
      </p:sp>
      <p:sp>
        <p:nvSpPr>
          <p:cNvPr id="33" name="文本框 32">
            <a:extLst>
              <a:ext uri="{FF2B5EF4-FFF2-40B4-BE49-F238E27FC236}">
                <a16:creationId xmlns:a16="http://schemas.microsoft.com/office/drawing/2014/main" id="{AF19A1DE-9C6E-491A-A432-0432FDF7CB5F}"/>
              </a:ext>
            </a:extLst>
          </p:cNvPr>
          <p:cNvSpPr txBox="1"/>
          <p:nvPr/>
        </p:nvSpPr>
        <p:spPr>
          <a:xfrm>
            <a:off x="3274643" y="6287330"/>
            <a:ext cx="2657234" cy="276999"/>
          </a:xfrm>
          <a:prstGeom prst="rect">
            <a:avLst/>
          </a:prstGeom>
          <a:noFill/>
          <a:ln w="19050">
            <a:noFill/>
          </a:ln>
        </p:spPr>
        <p:txBody>
          <a:bodyPr wrap="square" rtlCol="0">
            <a:spAutoFit/>
          </a:bodyPr>
          <a:lstStyle/>
          <a:p>
            <a:pPr marL="171450" indent="-171450">
              <a:buFont typeface="Arial" panose="020B0604020202020204" pitchFamily="34" charset="0"/>
              <a:buChar char="•"/>
            </a:pPr>
            <a:r>
              <a:rPr lang="zh-CN" altLang="en-US" sz="1200" dirty="0"/>
              <a:t>税费按照实际发放的金额扣缴</a:t>
            </a:r>
            <a:endParaRPr lang="en-US" altLang="zh-CN" sz="1200" dirty="0"/>
          </a:p>
        </p:txBody>
      </p:sp>
      <p:sp>
        <p:nvSpPr>
          <p:cNvPr id="35" name="文本框 34">
            <a:extLst>
              <a:ext uri="{FF2B5EF4-FFF2-40B4-BE49-F238E27FC236}">
                <a16:creationId xmlns:a16="http://schemas.microsoft.com/office/drawing/2014/main" id="{CA13EA1E-28FD-4248-89CD-C9199D5EA865}"/>
              </a:ext>
            </a:extLst>
          </p:cNvPr>
          <p:cNvSpPr txBox="1"/>
          <p:nvPr/>
        </p:nvSpPr>
        <p:spPr>
          <a:xfrm>
            <a:off x="8836268" y="3315223"/>
            <a:ext cx="2657234" cy="830997"/>
          </a:xfrm>
          <a:prstGeom prst="rect">
            <a:avLst/>
          </a:prstGeom>
          <a:noFill/>
          <a:ln w="19050">
            <a:noFill/>
          </a:ln>
        </p:spPr>
        <p:txBody>
          <a:bodyPr wrap="square" rtlCol="0">
            <a:spAutoFit/>
          </a:bodyPr>
          <a:lstStyle/>
          <a:p>
            <a:pPr marL="171450" indent="-171450">
              <a:buFont typeface="Arial" panose="020B0604020202020204" pitchFamily="34" charset="0"/>
              <a:buChar char="•"/>
            </a:pPr>
            <a:r>
              <a:rPr lang="zh-CN" altLang="en-US" sz="1200" dirty="0"/>
              <a:t>根据公司实际经营状况确定金额和奖励项</a:t>
            </a:r>
            <a:endParaRPr lang="en-US" altLang="zh-CN" sz="1200" dirty="0"/>
          </a:p>
          <a:p>
            <a:pPr marL="171450" indent="-171450">
              <a:buFont typeface="Arial" panose="020B0604020202020204" pitchFamily="34" charset="0"/>
              <a:buChar char="•"/>
            </a:pPr>
            <a:r>
              <a:rPr lang="zh-CN" altLang="en-US" sz="1200" dirty="0"/>
              <a:t>根据员工考核情况和实际贡献大小确定发放的标准和人员</a:t>
            </a:r>
            <a:endParaRPr lang="en-US" altLang="zh-CN" sz="1200" dirty="0"/>
          </a:p>
        </p:txBody>
      </p:sp>
      <p:sp>
        <p:nvSpPr>
          <p:cNvPr id="36" name="文本框 35">
            <a:extLst>
              <a:ext uri="{FF2B5EF4-FFF2-40B4-BE49-F238E27FC236}">
                <a16:creationId xmlns:a16="http://schemas.microsoft.com/office/drawing/2014/main" id="{6EC594E3-9048-44E1-9A17-51429C11C983}"/>
              </a:ext>
            </a:extLst>
          </p:cNvPr>
          <p:cNvSpPr txBox="1"/>
          <p:nvPr/>
        </p:nvSpPr>
        <p:spPr>
          <a:xfrm>
            <a:off x="8836268" y="1829539"/>
            <a:ext cx="2657234" cy="830997"/>
          </a:xfrm>
          <a:prstGeom prst="rect">
            <a:avLst/>
          </a:prstGeom>
          <a:noFill/>
          <a:ln w="19050">
            <a:noFill/>
          </a:ln>
        </p:spPr>
        <p:txBody>
          <a:bodyPr wrap="square" rtlCol="0">
            <a:spAutoFit/>
          </a:bodyPr>
          <a:lstStyle/>
          <a:p>
            <a:pPr marL="171450" indent="-171450">
              <a:buFont typeface="Arial" panose="020B0604020202020204" pitchFamily="34" charset="0"/>
              <a:buChar char="•"/>
            </a:pPr>
            <a:r>
              <a:rPr lang="zh-CN" altLang="en-US" sz="1200" dirty="0"/>
              <a:t>向考核合格且为公司服务满一年的员工发放</a:t>
            </a:r>
            <a:endParaRPr lang="en-US" altLang="zh-CN" sz="1200" dirty="0"/>
          </a:p>
          <a:p>
            <a:pPr marL="171450" indent="-171450">
              <a:buFont typeface="Arial" panose="020B0604020202020204" pitchFamily="34" charset="0"/>
              <a:buChar char="•"/>
            </a:pPr>
            <a:r>
              <a:rPr lang="zh-CN" altLang="en-US" sz="1200" dirty="0"/>
              <a:t>考核合格但服务期不满一年的按比例发放</a:t>
            </a:r>
            <a:endParaRPr lang="en-US" altLang="zh-CN" sz="1200" dirty="0"/>
          </a:p>
        </p:txBody>
      </p:sp>
      <p:sp>
        <p:nvSpPr>
          <p:cNvPr id="37" name="文本框 36">
            <a:extLst>
              <a:ext uri="{FF2B5EF4-FFF2-40B4-BE49-F238E27FC236}">
                <a16:creationId xmlns:a16="http://schemas.microsoft.com/office/drawing/2014/main" id="{5A9586E3-8FB3-4973-B701-80A27BAEB715}"/>
              </a:ext>
            </a:extLst>
          </p:cNvPr>
          <p:cNvSpPr txBox="1"/>
          <p:nvPr/>
        </p:nvSpPr>
        <p:spPr>
          <a:xfrm>
            <a:off x="8814571" y="385196"/>
            <a:ext cx="2657234" cy="461665"/>
          </a:xfrm>
          <a:prstGeom prst="rect">
            <a:avLst/>
          </a:prstGeom>
          <a:noFill/>
          <a:ln w="19050">
            <a:noFill/>
          </a:ln>
        </p:spPr>
        <p:txBody>
          <a:bodyPr wrap="square" rtlCol="0">
            <a:spAutoFit/>
          </a:bodyPr>
          <a:lstStyle/>
          <a:p>
            <a:pPr marL="171450" indent="-171450">
              <a:buFont typeface="Arial" panose="020B0604020202020204" pitchFamily="34" charset="0"/>
              <a:buChar char="•"/>
            </a:pPr>
            <a:r>
              <a:rPr lang="zh-CN" altLang="en-US" sz="1200" dirty="0"/>
              <a:t>考核合格且根据具体考核结果进行发放</a:t>
            </a:r>
            <a:endParaRPr lang="en-US" altLang="zh-CN" sz="1200" dirty="0"/>
          </a:p>
        </p:txBody>
      </p:sp>
    </p:spTree>
    <p:extLst>
      <p:ext uri="{BB962C8B-B14F-4D97-AF65-F5344CB8AC3E}">
        <p14:creationId xmlns:p14="http://schemas.microsoft.com/office/powerpoint/2010/main" val="413750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57113-384B-574D-A709-60C7AA766380}"/>
              </a:ext>
            </a:extLst>
          </p:cNvPr>
          <p:cNvSpPr>
            <a:spLocks noGrp="1"/>
          </p:cNvSpPr>
          <p:nvPr>
            <p:ph type="title"/>
          </p:nvPr>
        </p:nvSpPr>
        <p:spPr>
          <a:xfrm>
            <a:off x="0" y="-2406"/>
            <a:ext cx="12063044" cy="656492"/>
          </a:xfrm>
        </p:spPr>
        <p:txBody>
          <a:bodyPr>
            <a:normAutofit/>
          </a:bodyPr>
          <a:lstStyle/>
          <a:p>
            <a:r>
              <a:rPr kumimoji="1" lang="en-US" altLang="zh-CN" dirty="0"/>
              <a:t>2019</a:t>
            </a:r>
            <a:r>
              <a:rPr kumimoji="1" lang="zh-CN" altLang="en-US" dirty="0"/>
              <a:t>年度报销制度规范</a:t>
            </a:r>
          </a:p>
        </p:txBody>
      </p:sp>
      <p:sp>
        <p:nvSpPr>
          <p:cNvPr id="4" name="文本框 3">
            <a:extLst>
              <a:ext uri="{FF2B5EF4-FFF2-40B4-BE49-F238E27FC236}">
                <a16:creationId xmlns:a16="http://schemas.microsoft.com/office/drawing/2014/main" id="{A23FF540-AFA1-4299-B3C2-33AD2B76DBB4}"/>
              </a:ext>
            </a:extLst>
          </p:cNvPr>
          <p:cNvSpPr txBox="1"/>
          <p:nvPr/>
        </p:nvSpPr>
        <p:spPr>
          <a:xfrm>
            <a:off x="1195753" y="1055077"/>
            <a:ext cx="10496062" cy="21150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需要列明具体的项目名称</a:t>
            </a:r>
            <a:endParaRPr lang="en-US" altLang="zh-CN" dirty="0"/>
          </a:p>
          <a:p>
            <a:pPr marL="285750" indent="-285750">
              <a:lnSpc>
                <a:spcPct val="150000"/>
              </a:lnSpc>
              <a:buFont typeface="Arial" panose="020B0604020202020204" pitchFamily="34" charset="0"/>
              <a:buChar char="•"/>
            </a:pPr>
            <a:r>
              <a:rPr lang="zh-CN" altLang="en-US" dirty="0"/>
              <a:t>需要列明费用产生的明细和相关人员信息</a:t>
            </a:r>
            <a:endParaRPr lang="en-US" altLang="zh-CN" dirty="0"/>
          </a:p>
          <a:p>
            <a:pPr marL="285750" indent="-285750">
              <a:lnSpc>
                <a:spcPct val="150000"/>
              </a:lnSpc>
              <a:buFont typeface="Arial" panose="020B0604020202020204" pitchFamily="34" charset="0"/>
              <a:buChar char="•"/>
            </a:pPr>
            <a:r>
              <a:rPr lang="zh-CN" altLang="en-US" dirty="0"/>
              <a:t>需要提供足额的发票金额</a:t>
            </a:r>
            <a:endParaRPr lang="en-US" altLang="zh-CN" dirty="0"/>
          </a:p>
          <a:p>
            <a:pPr marL="285750" indent="-285750">
              <a:lnSpc>
                <a:spcPct val="150000"/>
              </a:lnSpc>
              <a:buFont typeface="Arial" panose="020B0604020202020204" pitchFamily="34" charset="0"/>
              <a:buChar char="•"/>
            </a:pPr>
            <a:r>
              <a:rPr lang="zh-CN" altLang="en-US" dirty="0"/>
              <a:t>项目报销需要项目经理和项目总监批准</a:t>
            </a:r>
            <a:endParaRPr lang="en-US" altLang="zh-CN" dirty="0"/>
          </a:p>
          <a:p>
            <a:pPr marL="285750" indent="-285750">
              <a:lnSpc>
                <a:spcPct val="150000"/>
              </a:lnSpc>
              <a:buFont typeface="Arial" panose="020B0604020202020204" pitchFamily="34" charset="0"/>
              <a:buChar char="•"/>
            </a:pPr>
            <a:r>
              <a:rPr lang="zh-CN" altLang="en-US" dirty="0"/>
              <a:t>项目报销费用不能超过项目总金额的</a:t>
            </a:r>
            <a:r>
              <a:rPr lang="en-US" altLang="zh-CN" dirty="0"/>
              <a:t>2%</a:t>
            </a:r>
            <a:r>
              <a:rPr lang="zh-CN" altLang="en-US" dirty="0"/>
              <a:t>，超出部分需要项目经理另行申报并提交超支的原因</a:t>
            </a:r>
            <a:endParaRPr lang="en-US" altLang="zh-CN" dirty="0"/>
          </a:p>
        </p:txBody>
      </p:sp>
    </p:spTree>
    <p:extLst>
      <p:ext uri="{BB962C8B-B14F-4D97-AF65-F5344CB8AC3E}">
        <p14:creationId xmlns:p14="http://schemas.microsoft.com/office/powerpoint/2010/main" val="3759032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57113-384B-574D-A709-60C7AA766380}"/>
              </a:ext>
            </a:extLst>
          </p:cNvPr>
          <p:cNvSpPr>
            <a:spLocks noGrp="1"/>
          </p:cNvSpPr>
          <p:nvPr>
            <p:ph type="title"/>
          </p:nvPr>
        </p:nvSpPr>
        <p:spPr>
          <a:xfrm>
            <a:off x="0" y="-2406"/>
            <a:ext cx="12063044" cy="656492"/>
          </a:xfrm>
        </p:spPr>
        <p:txBody>
          <a:bodyPr>
            <a:normAutofit/>
          </a:bodyPr>
          <a:lstStyle/>
          <a:p>
            <a:r>
              <a:rPr kumimoji="1" lang="en-US" altLang="zh-CN" dirty="0"/>
              <a:t>2019</a:t>
            </a:r>
            <a:r>
              <a:rPr kumimoji="1" lang="zh-CN" altLang="en-US" dirty="0"/>
              <a:t>年度部门日常管理规范</a:t>
            </a:r>
          </a:p>
        </p:txBody>
      </p:sp>
      <p:sp>
        <p:nvSpPr>
          <p:cNvPr id="4" name="文本框 3">
            <a:extLst>
              <a:ext uri="{FF2B5EF4-FFF2-40B4-BE49-F238E27FC236}">
                <a16:creationId xmlns:a16="http://schemas.microsoft.com/office/drawing/2014/main" id="{A23FF540-AFA1-4299-B3C2-33AD2B76DBB4}"/>
              </a:ext>
            </a:extLst>
          </p:cNvPr>
          <p:cNvSpPr txBox="1"/>
          <p:nvPr/>
        </p:nvSpPr>
        <p:spPr>
          <a:xfrm>
            <a:off x="867504" y="569977"/>
            <a:ext cx="10949357" cy="62699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部门考勤管理</a:t>
            </a:r>
            <a:endParaRPr lang="en-US" altLang="zh-CN" dirty="0"/>
          </a:p>
          <a:p>
            <a:pPr marL="742950" lvl="1" indent="-285750">
              <a:lnSpc>
                <a:spcPct val="150000"/>
              </a:lnSpc>
              <a:buFont typeface="Arial" panose="020B0604020202020204" pitchFamily="34" charset="0"/>
              <a:buChar char="•"/>
            </a:pPr>
            <a:r>
              <a:rPr lang="zh-CN" altLang="en-US" dirty="0"/>
              <a:t>考勤功能在钉钉登录完成；</a:t>
            </a:r>
            <a:endParaRPr lang="en-US" altLang="zh-CN" dirty="0"/>
          </a:p>
          <a:p>
            <a:pPr marL="1200150" lvl="2" indent="-285750">
              <a:lnSpc>
                <a:spcPct val="150000"/>
              </a:lnSpc>
              <a:buFont typeface="Arial" panose="020B0604020202020204" pitchFamily="34" charset="0"/>
              <a:buChar char="•"/>
            </a:pPr>
            <a:r>
              <a:rPr lang="en-US" altLang="zh-CN" dirty="0"/>
              <a:t>9:30</a:t>
            </a:r>
            <a:r>
              <a:rPr lang="zh-CN" altLang="en-US" dirty="0"/>
              <a:t>前打卡为正常上班打卡，</a:t>
            </a:r>
            <a:r>
              <a:rPr lang="en-US" altLang="zh-CN" dirty="0"/>
              <a:t>9:30~10:00</a:t>
            </a:r>
            <a:r>
              <a:rPr lang="zh-CN" altLang="en-US" dirty="0"/>
              <a:t>打卡为迟到，</a:t>
            </a:r>
            <a:r>
              <a:rPr lang="en-US" altLang="zh-CN" dirty="0"/>
              <a:t>10</a:t>
            </a:r>
            <a:r>
              <a:rPr lang="zh-CN" altLang="en-US" dirty="0"/>
              <a:t>点后打卡记录为缺勤</a:t>
            </a:r>
            <a:endParaRPr lang="en-US" altLang="zh-CN" dirty="0"/>
          </a:p>
          <a:p>
            <a:pPr marL="1200150" lvl="2" indent="-285750">
              <a:lnSpc>
                <a:spcPct val="150000"/>
              </a:lnSpc>
              <a:buFont typeface="Arial" panose="020B0604020202020204" pitchFamily="34" charset="0"/>
              <a:buChar char="•"/>
            </a:pPr>
            <a:r>
              <a:rPr lang="en-US" altLang="zh-CN" dirty="0"/>
              <a:t>18:00</a:t>
            </a:r>
            <a:r>
              <a:rPr lang="zh-CN" altLang="en-US" dirty="0"/>
              <a:t>后打卡为正常下班打卡，提前打卡视为早退</a:t>
            </a:r>
            <a:endParaRPr lang="en-US" altLang="zh-CN" dirty="0"/>
          </a:p>
          <a:p>
            <a:pPr marL="1200150" lvl="2" indent="-285750">
              <a:lnSpc>
                <a:spcPct val="150000"/>
              </a:lnSpc>
              <a:buFont typeface="Arial" panose="020B0604020202020204" pitchFamily="34" charset="0"/>
              <a:buChar char="•"/>
            </a:pPr>
            <a:r>
              <a:rPr lang="zh-CN" altLang="en-US" dirty="0"/>
              <a:t>不在公司请使用外勤打卡功能。外勤期间根据实际情况打卡</a:t>
            </a:r>
            <a:endParaRPr lang="en-US" altLang="zh-CN" dirty="0"/>
          </a:p>
          <a:p>
            <a:pPr marL="1200150" lvl="2" indent="-285750">
              <a:lnSpc>
                <a:spcPct val="150000"/>
              </a:lnSpc>
              <a:buFont typeface="Arial" panose="020B0604020202020204" pitchFamily="34" charset="0"/>
              <a:buChar char="•"/>
            </a:pPr>
            <a:r>
              <a:rPr lang="zh-CN" altLang="en-US" dirty="0"/>
              <a:t>每周部门助理会统计部门考勤情况，如有缺勤情况的需要给与情况说明。缺勤时间将直接抵扣响应的带薪休假时间，超出部分按照事假处理，此外</a:t>
            </a:r>
            <a:r>
              <a:rPr lang="en-US" altLang="zh-CN" dirty="0"/>
              <a:t>3</a:t>
            </a:r>
            <a:r>
              <a:rPr lang="zh-CN" altLang="en-US" dirty="0"/>
              <a:t>次迟到扣半天的年假。</a:t>
            </a:r>
            <a:endParaRPr lang="en-US" altLang="zh-CN" dirty="0"/>
          </a:p>
          <a:p>
            <a:pPr marL="1200150" lvl="2" indent="-285750">
              <a:lnSpc>
                <a:spcPct val="150000"/>
              </a:lnSpc>
              <a:buFont typeface="Arial" panose="020B0604020202020204" pitchFamily="34" charset="0"/>
              <a:buChar char="•"/>
            </a:pPr>
            <a:r>
              <a:rPr lang="zh-CN" altLang="en-US" dirty="0"/>
              <a:t>如需去客户现场服务的需要提前在钉钉提交外出申请写明外出的事由和客户信息及工作内容。</a:t>
            </a:r>
            <a:endParaRPr lang="en-US" altLang="zh-CN" dirty="0"/>
          </a:p>
          <a:p>
            <a:pPr marL="285750" indent="-285750">
              <a:lnSpc>
                <a:spcPct val="150000"/>
              </a:lnSpc>
              <a:buFont typeface="Arial" panose="020B0604020202020204" pitchFamily="34" charset="0"/>
              <a:buChar char="•"/>
            </a:pPr>
            <a:r>
              <a:rPr lang="zh-CN" altLang="en-US" dirty="0"/>
              <a:t>部门报销流程</a:t>
            </a:r>
            <a:endParaRPr lang="en-US" altLang="zh-CN" dirty="0"/>
          </a:p>
          <a:p>
            <a:pPr marL="742950" lvl="1" indent="-285750">
              <a:lnSpc>
                <a:spcPct val="150000"/>
              </a:lnSpc>
              <a:buFont typeface="Arial" panose="020B0604020202020204" pitchFamily="34" charset="0"/>
              <a:buChar char="•"/>
            </a:pPr>
            <a:r>
              <a:rPr lang="zh-CN" altLang="en-US" dirty="0"/>
              <a:t>报销流程在钉钉完成，具体规范参考</a:t>
            </a:r>
            <a:r>
              <a:rPr lang="en-US" altLang="zh-CN" dirty="0"/>
              <a:t>《</a:t>
            </a:r>
            <a:r>
              <a:rPr lang="zh-CN" altLang="en-US" dirty="0"/>
              <a:t>报销制度规范</a:t>
            </a:r>
            <a:r>
              <a:rPr lang="en-US" altLang="zh-CN" dirty="0"/>
              <a:t>》</a:t>
            </a:r>
          </a:p>
          <a:p>
            <a:pPr marL="285750" indent="-285750">
              <a:lnSpc>
                <a:spcPct val="150000"/>
              </a:lnSpc>
              <a:buFont typeface="Arial" panose="020B0604020202020204" pitchFamily="34" charset="0"/>
              <a:buChar char="•"/>
            </a:pPr>
            <a:r>
              <a:rPr lang="zh-CN" altLang="en-US" dirty="0"/>
              <a:t>员工请假流程</a:t>
            </a:r>
            <a:endParaRPr lang="en-US" altLang="zh-CN" dirty="0"/>
          </a:p>
          <a:p>
            <a:pPr marL="742950" lvl="1" indent="-285750">
              <a:lnSpc>
                <a:spcPct val="150000"/>
              </a:lnSpc>
              <a:buFont typeface="Arial" panose="020B0604020202020204" pitchFamily="34" charset="0"/>
              <a:buChar char="•"/>
            </a:pPr>
            <a:r>
              <a:rPr lang="zh-CN" altLang="en-US" dirty="0"/>
              <a:t>请假流程在钉钉完成</a:t>
            </a:r>
            <a:endParaRPr lang="en-US" altLang="zh-CN" dirty="0"/>
          </a:p>
          <a:p>
            <a:pPr marL="742950" lvl="1" indent="-285750">
              <a:lnSpc>
                <a:spcPct val="150000"/>
              </a:lnSpc>
              <a:buFont typeface="Arial" panose="020B0604020202020204" pitchFamily="34" charset="0"/>
              <a:buChar char="•"/>
            </a:pPr>
            <a:r>
              <a:rPr lang="zh-CN" altLang="en-US" dirty="0"/>
              <a:t>员工请假时间有限通过带薪休假抵扣，超出部分按事假处理</a:t>
            </a:r>
            <a:endParaRPr lang="en-US" altLang="zh-CN" dirty="0"/>
          </a:p>
          <a:p>
            <a:pPr marL="742950" lvl="1" indent="-285750">
              <a:lnSpc>
                <a:spcPct val="150000"/>
              </a:lnSpc>
              <a:buFont typeface="Arial" panose="020B0604020202020204" pitchFamily="34" charset="0"/>
              <a:buChar char="•"/>
            </a:pPr>
            <a:r>
              <a:rPr lang="zh-CN" altLang="en-US" dirty="0"/>
              <a:t>员工请假必须实现提叫流程审批，如遇突发情况需要实现口头向部门助理和对应的主管报备，事后及时补交请假申请</a:t>
            </a:r>
            <a:endParaRPr lang="en-US" altLang="zh-CN" dirty="0"/>
          </a:p>
        </p:txBody>
      </p:sp>
    </p:spTree>
    <p:extLst>
      <p:ext uri="{BB962C8B-B14F-4D97-AF65-F5344CB8AC3E}">
        <p14:creationId xmlns:p14="http://schemas.microsoft.com/office/powerpoint/2010/main" val="1184043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状">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网状</Template>
  <TotalTime>8702</TotalTime>
  <Words>1241</Words>
  <Application>Microsoft Macintosh PowerPoint</Application>
  <PresentationFormat>宽屏</PresentationFormat>
  <Paragraphs>229</Paragraphs>
  <Slides>10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Arial</vt:lpstr>
      <vt:lpstr>Century Gothic</vt:lpstr>
      <vt:lpstr>网状</vt:lpstr>
      <vt:lpstr>2019年部门工作规划与安排</vt:lpstr>
      <vt:lpstr>部门运营工作</vt:lpstr>
      <vt:lpstr>部门产品规划</vt:lpstr>
      <vt:lpstr>客户服务（运维、功能变更及新需求开发）</vt:lpstr>
      <vt:lpstr>2019年度产品研发计划</vt:lpstr>
      <vt:lpstr>2019年度绩效考核标准</vt:lpstr>
      <vt:lpstr>2019年度薪酬构成与发放标准</vt:lpstr>
      <vt:lpstr>2019年度报销制度规范</vt:lpstr>
      <vt:lpstr>2019年度部门日常管理规范</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2019年部门工作计划</dc:title>
  <dc:creator>陶 华</dc:creator>
  <cp:lastModifiedBy>陶 华</cp:lastModifiedBy>
  <cp:revision>186</cp:revision>
  <cp:lastPrinted>2018-09-21T13:20:43Z</cp:lastPrinted>
  <dcterms:created xsi:type="dcterms:W3CDTF">2018-09-20T14:45:31Z</dcterms:created>
  <dcterms:modified xsi:type="dcterms:W3CDTF">2019-01-18T06:49:11Z</dcterms:modified>
</cp:coreProperties>
</file>