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3" r:id="rId9"/>
    <p:sldId id="294" r:id="rId10"/>
    <p:sldId id="295" r:id="rId11"/>
    <p:sldId id="277" r:id="rId12"/>
    <p:sldId id="300" r:id="rId13"/>
    <p:sldId id="278" r:id="rId14"/>
    <p:sldId id="270" r:id="rId15"/>
    <p:sldId id="271" r:id="rId16"/>
    <p:sldId id="26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3.jpeg"/><Relationship Id="rId2" Type="http://schemas.openxmlformats.org/officeDocument/2006/relationships/tags" Target="../tags/tag79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6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3.xml"/><Relationship Id="rId5" Type="http://schemas.openxmlformats.org/officeDocument/2006/relationships/image" Target="../media/image4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5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3.xml"/><Relationship Id="rId5" Type="http://schemas.openxmlformats.org/officeDocument/2006/relationships/image" Target="../media/image8.png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3.jpeg"/><Relationship Id="rId2" Type="http://schemas.openxmlformats.org/officeDocument/2006/relationships/tags" Target="../tags/tag65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</a:t>
            </a:r>
            <a:r>
              <a:rPr lang="en-US" altLang="zh-CN" dirty="0">
                <a:sym typeface="+mn-lt"/>
              </a:rPr>
              <a:t>UI</a:t>
            </a:r>
            <a:r>
              <a:rPr lang="zh-CN" altLang="en-US" dirty="0">
                <a:sym typeface="+mn-lt"/>
              </a:rPr>
              <a:t>补充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2018/11/21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969010"/>
            <a:ext cx="5879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、总结三次会议，根据</a:t>
            </a:r>
            <a:r>
              <a:rPr lang="en-US" altLang="zh-CN" dirty="0"/>
              <a:t>iDoc Cloud</a:t>
            </a:r>
            <a:r>
              <a:rPr lang="zh-CN" altLang="en-US" dirty="0"/>
              <a:t>的业务</a:t>
            </a:r>
            <a:r>
              <a:rPr lang="zh-CN" altLang="en-US" dirty="0"/>
              <a:t>画出原型图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、周五对原型图的探讨，提议，再修改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03.PART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800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12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先出草图，草图能描述</a:t>
            </a:r>
            <a:r>
              <a:rPr lang="en-US" altLang="zh-CN" dirty="0"/>
              <a:t>iDoc Cloud</a:t>
            </a:r>
            <a:r>
              <a:rPr lang="zh-CN" altLang="en-US" dirty="0"/>
              <a:t>项目的</a:t>
            </a:r>
            <a:r>
              <a:rPr lang="en-US" altLang="zh-CN" dirty="0"/>
              <a:t>80%</a:t>
            </a:r>
            <a:r>
              <a:rPr lang="zh-CN" altLang="en-US" dirty="0"/>
              <a:t>开始让</a:t>
            </a:r>
            <a:r>
              <a:rPr lang="en-US" altLang="zh-CN" dirty="0"/>
              <a:t>UI</a:t>
            </a:r>
            <a:r>
              <a:rPr lang="zh-CN" altLang="en-US" dirty="0"/>
              <a:t>设计页面。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后期讨论后端技术问题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850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45726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会议的议题：针对原型图的讨论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969010"/>
            <a:ext cx="4767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2018-11-21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</a:t>
            </a:r>
            <a:r>
              <a:rPr lang="en-US" altLang="zh-CN" dirty="0"/>
              <a:t>iDoc Cloud</a:t>
            </a:r>
            <a:r>
              <a:rPr lang="zh-CN" altLang="en-US" dirty="0"/>
              <a:t>产品</a:t>
            </a:r>
            <a:r>
              <a:rPr lang="en-US" altLang="zh-CN" dirty="0"/>
              <a:t>UI</a:t>
            </a:r>
            <a:r>
              <a:rPr lang="zh-CN" altLang="en-US" dirty="0"/>
              <a:t>设计补充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</a:t>
            </a:r>
            <a:r>
              <a:rPr lang="en-US" altLang="zh-CN" dirty="0"/>
              <a:t>iDoc Cloud</a:t>
            </a:r>
            <a:r>
              <a:rPr lang="zh-CN" altLang="en-US" dirty="0"/>
              <a:t>产品还需增加哪些功能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>
                <a:sym typeface="+mn-ea"/>
              </a:rPr>
              <a:t>02.PART TWO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/>
              <a:t>treemap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箭头: 右 4"/>
          <p:cNvSpPr/>
          <p:nvPr/>
        </p:nvSpPr>
        <p:spPr>
          <a:xfrm rot="5400000">
            <a:off x="5791352" y="4619628"/>
            <a:ext cx="609600" cy="398584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45" y="1150620"/>
            <a:ext cx="3978910" cy="4700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0580" y="1485900"/>
            <a:ext cx="4086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不足：子菜单多，层次不能一目了然，或子菜单返回父级菜单不方便。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建议：使用</a:t>
            </a:r>
            <a:r>
              <a:rPr lang="en-US" altLang="zh-CN"/>
              <a:t>tree</a:t>
            </a:r>
            <a:r>
              <a:rPr lang="zh-CN" altLang="en-US"/>
              <a:t>树状文字菜单列表。父子级层次分明，给客户一目了然，切换方便。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>
                <a:sym typeface="+mn-ea"/>
              </a:rPr>
              <a:t>02.PART TWO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/>
              <a:t>补充功能</a:t>
            </a:r>
            <a:endParaRPr lang="zh-CN" altLang="en-US"/>
          </a:p>
        </p:txBody>
      </p:sp>
      <p:sp>
        <p:nvSpPr>
          <p:cNvPr id="3" name="箭头: 右 4"/>
          <p:cNvSpPr/>
          <p:nvPr/>
        </p:nvSpPr>
        <p:spPr>
          <a:xfrm rot="5400000">
            <a:off x="2401722" y="3672843"/>
            <a:ext cx="609600" cy="398584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4"/>
          <p:cNvSpPr/>
          <p:nvPr/>
        </p:nvSpPr>
        <p:spPr>
          <a:xfrm rot="3300000">
            <a:off x="8011947" y="2127253"/>
            <a:ext cx="609600" cy="398584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" y="1040765"/>
            <a:ext cx="4308475" cy="25266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" y="4409440"/>
            <a:ext cx="4084320" cy="2040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4280" y="1040765"/>
            <a:ext cx="4612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打开多份文档时，生成标签，方便客户切换查阅。例如编辑器打开了多个文件一样，可以在头部显示，方便切换。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210" y="2773045"/>
            <a:ext cx="4395470" cy="39522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>
                <a:sym typeface="+mn-ea"/>
              </a:rPr>
              <a:t>02.PART TWO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/>
              <a:t>第三方登录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0" y="1923415"/>
            <a:ext cx="3695700" cy="3705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3265" y="2760980"/>
            <a:ext cx="4005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微信二维码扫描登录，如微信（企业微信）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10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10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10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8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9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9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9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9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9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9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宽屏</PresentationFormat>
  <Paragraphs>125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Cloud产品需求讨论会议（2018/11/14）</vt:lpstr>
      <vt:lpstr>PowerPoint 演示文稿</vt:lpstr>
      <vt:lpstr>会议概览</vt:lpstr>
      <vt:lpstr>会议概览</vt:lpstr>
      <vt:lpstr>讨论内容</vt:lpstr>
      <vt:lpstr>登录页面</vt:lpstr>
      <vt:lpstr>系统首页</vt:lpstr>
      <vt:lpstr>列表显示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61</cp:revision>
  <dcterms:created xsi:type="dcterms:W3CDTF">2018-05-19T09:08:00Z</dcterms:created>
  <dcterms:modified xsi:type="dcterms:W3CDTF">2018-11-21T06:59:19Z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