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7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notesSlides/notesSlide11.xml" ContentType="application/vnd.openxmlformats-officedocument.presentationml.notesSlide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notesSlides/notesSlide6.xml" ContentType="application/vnd.openxmlformats-officedocument.presentationml.notesSlide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9" r:id="rId4"/>
    <p:sldId id="275" r:id="rId5"/>
    <p:sldId id="276" r:id="rId6"/>
    <p:sldId id="294" r:id="rId7"/>
    <p:sldId id="277" r:id="rId8"/>
    <p:sldId id="300" r:id="rId9"/>
    <p:sldId id="278" r:id="rId10"/>
    <p:sldId id="270" r:id="rId11"/>
    <p:sldId id="271" r:id="rId12"/>
    <p:sldId id="260" r:id="rId1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8" y="-96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概要设计说明书负责人王代胜 数据要求说明书的负责人植思杰  软件需求说明书的负责人俞志豪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2019/1/11 Friday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2019/1/11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79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85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91.xml"/><Relationship Id="rId7" Type="http://schemas.openxmlformats.org/officeDocument/2006/relationships/slideLayout" Target="../slideLayouts/slideLayout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image" Target="../media/image2.jpe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19" Type="http://schemas.openxmlformats.org/officeDocument/2006/relationships/notesSlide" Target="../notesSlides/notesSlide2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3.jpe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notesSlide" Target="../notesSlides/notesSlide3.xml"/><Relationship Id="rId5" Type="http://schemas.openxmlformats.org/officeDocument/2006/relationships/tags" Target="../tags/tag30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3.jpe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44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image" Target="../media/image3.jpe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58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57.xml"/><Relationship Id="rId9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3" Type="http://schemas.openxmlformats.org/officeDocument/2006/relationships/tags" Target="../tags/tag70.xml"/><Relationship Id="rId7" Type="http://schemas.openxmlformats.org/officeDocument/2006/relationships/tags" Target="../tags/tag74.xml"/><Relationship Id="rId12" Type="http://schemas.openxmlformats.org/officeDocument/2006/relationships/image" Target="../media/image3.jpe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72.xml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71.xml"/><Relationship Id="rId9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231397" y="2317593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tx2"/>
                </a:solidFill>
              </a:rPr>
              <a:t>2019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25835" y="2962835"/>
            <a:ext cx="11912367" cy="840105"/>
          </a:xfrm>
        </p:spPr>
        <p:txBody>
          <a:bodyPr lIns="90000" tIns="46800" rIns="90000" bIns="46800">
            <a:noAutofit/>
          </a:bodyPr>
          <a:lstStyle/>
          <a:p>
            <a:r>
              <a:rPr lang="en-US" altLang="zh-CN" sz="2800" dirty="0" smtClean="0">
                <a:sym typeface="+mn-ea"/>
              </a:rPr>
              <a:t>iDoc Cloud</a:t>
            </a:r>
            <a:r>
              <a:rPr lang="zh-CN" altLang="en-US" sz="2800" dirty="0" smtClean="0">
                <a:sym typeface="+mn-ea"/>
              </a:rPr>
              <a:t>产</a:t>
            </a:r>
            <a:r>
              <a:rPr lang="zh-CN" altLang="en-US" sz="2800" dirty="0" smtClean="0">
                <a:sym typeface="+mn-ea"/>
              </a:rPr>
              <a:t>品</a:t>
            </a:r>
            <a:r>
              <a:rPr lang="zh-CN" altLang="en-US" sz="2800" dirty="0" smtClean="0">
                <a:sym typeface="+mn-ea"/>
              </a:rPr>
              <a:t>设</a:t>
            </a:r>
            <a:r>
              <a:rPr lang="zh-CN" altLang="en-US" sz="2800" dirty="0" smtClean="0">
                <a:sym typeface="+mn-ea"/>
              </a:rPr>
              <a:t>计文档</a:t>
            </a:r>
            <a:r>
              <a:rPr lang="zh-CN" altLang="en-US" sz="2800" dirty="0" smtClean="0">
                <a:sym typeface="+mn-lt"/>
              </a:rPr>
              <a:t>讨</a:t>
            </a:r>
            <a:r>
              <a:rPr lang="zh-CN" altLang="en-US" sz="2800" dirty="0" smtClean="0">
                <a:sym typeface="+mn-lt"/>
              </a:rPr>
              <a:t>论会（</a:t>
            </a:r>
            <a:r>
              <a:rPr lang="en-US" altLang="zh-CN" sz="2800" dirty="0" smtClean="0">
                <a:sym typeface="+mn-lt"/>
              </a:rPr>
              <a:t>2019/01/11</a:t>
            </a:r>
            <a:r>
              <a:rPr lang="zh-CN" altLang="en-US" sz="2800" dirty="0" smtClean="0">
                <a:sym typeface="+mn-lt"/>
              </a:rPr>
              <a:t>）</a:t>
            </a:r>
            <a:endParaRPr lang="zh-CN" altLang="en-US" sz="2800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264952" y="4113505"/>
            <a:ext cx="2895600" cy="286232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015" y="1203325"/>
            <a:ext cx="8414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iDoc Cloud</a:t>
            </a:r>
            <a:r>
              <a:rPr lang="zh-CN" altLang="en-US" dirty="0" smtClean="0"/>
              <a:t>产</a:t>
            </a:r>
            <a:r>
              <a:rPr lang="zh-CN" altLang="en-US" dirty="0" smtClean="0"/>
              <a:t>品相关设计文档的编写修改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iDoc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产</a:t>
            </a:r>
            <a:r>
              <a:rPr lang="zh-CN" altLang="en-US" dirty="0" smtClean="0"/>
              <a:t>品新增功能数据库表的设计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手机端原型图的设</a:t>
            </a:r>
            <a:r>
              <a:rPr lang="zh-CN" altLang="en-US" dirty="0" smtClean="0">
                <a:sym typeface="+mn-ea"/>
              </a:rPr>
              <a:t>计</a:t>
            </a:r>
            <a:endParaRPr lang="zh-CN" altLang="en-US" dirty="0" smtClean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后台管理系统原型图设计</a:t>
            </a:r>
            <a:endParaRPr lang="en-US" altLang="zh-CN" dirty="0" smtClean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在</a:t>
            </a:r>
            <a:r>
              <a:rPr lang="zh-CN" altLang="en-US" dirty="0" smtClean="0">
                <a:sym typeface="+mn-ea"/>
              </a:rPr>
              <a:t>线预览及修改文档的功能实现</a:t>
            </a:r>
            <a:endParaRPr lang="en-US" altLang="zh-CN" dirty="0" smtClean="0"/>
          </a:p>
          <a:p>
            <a:pPr marL="342900" indent="-342900"/>
            <a:endParaRPr lang="en-US" altLang="zh-CN" dirty="0" smtClean="0"/>
          </a:p>
          <a:p>
            <a:pPr marL="342900" indent="-342900"/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16</a:t>
            </a:r>
            <a:r>
              <a:rPr lang="zh-CN" altLang="en-US" dirty="0" smtClean="0"/>
              <a:t>日 </a:t>
            </a:r>
            <a:r>
              <a:rPr lang="zh-CN" altLang="en-US" dirty="0"/>
              <a:t>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iDoc Cloud</a:t>
            </a:r>
            <a:r>
              <a:rPr lang="zh-CN" altLang="en-US" dirty="0" smtClean="0"/>
              <a:t>产品相关设计文档的编写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17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</a:p>
        </p:txBody>
      </p:sp>
      <p:sp>
        <p:nvSpPr>
          <p:cNvPr id="5" name="矩形: 圆角 4"/>
          <p:cNvSpPr/>
          <p:nvPr>
            <p:custDataLst>
              <p:tags r:id="rId6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7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0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2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</a:p>
        </p:txBody>
      </p:sp>
      <p:sp>
        <p:nvSpPr>
          <p:cNvPr id="19" name="矩形: 圆角 18"/>
          <p:cNvSpPr/>
          <p:nvPr>
            <p:custDataLst>
              <p:tags r:id="rId13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4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5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 smtClean="0"/>
              <a:t>2019-01-11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会</a:t>
            </a:r>
            <a:r>
              <a:rPr lang="zh-CN" altLang="en-US" dirty="0"/>
              <a:t>议主题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</a:t>
            </a:r>
            <a:r>
              <a:rPr lang="zh-CN" altLang="en-US" dirty="0" smtClean="0">
                <a:sym typeface="+mn-ea"/>
              </a:rPr>
              <a:t>品设计文档的编写进度</a:t>
            </a:r>
            <a:endParaRPr lang="zh-CN" altLang="en-US" dirty="0"/>
          </a:p>
          <a:p>
            <a:pPr marL="285750" indent="-285750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</a:t>
            </a:r>
            <a:r>
              <a:rPr lang="en-US" altLang="zh-CN" dirty="0" smtClean="0">
                <a:sym typeface="+mn-lt"/>
              </a:rPr>
              <a:t> 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产品设计文档编写进</a:t>
            </a:r>
            <a:r>
              <a:rPr lang="zh-CN" altLang="en-US" dirty="0" smtClean="0">
                <a:sym typeface="+mn-ea"/>
              </a:rPr>
              <a:t>度及修改方向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47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公司人员：</a:t>
            </a:r>
            <a:r>
              <a:rPr lang="en-US" altLang="zh-CN" dirty="0"/>
              <a:t>	</a:t>
            </a:r>
            <a:r>
              <a:rPr lang="zh-CN" altLang="en-US" dirty="0"/>
              <a:t>陶</a:t>
            </a:r>
            <a:r>
              <a:rPr lang="zh-CN" altLang="en-US" dirty="0" smtClean="0"/>
              <a:t>华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</a:t>
            </a:r>
            <a:r>
              <a:rPr lang="zh-CN" altLang="en-US" dirty="0" smtClean="0"/>
              <a:t>豪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 smtClean="0"/>
              <a:t>江宇</a:t>
            </a:r>
            <a:r>
              <a:rPr lang="zh-CN" altLang="en-US" dirty="0" smtClean="0"/>
              <a:t>虹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 smtClean="0"/>
              <a:t>胡昌荣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</a:p>
        </p:txBody>
      </p:sp>
      <p:sp>
        <p:nvSpPr>
          <p:cNvPr id="15" name="标题 5"/>
          <p:cNvSpPr txBox="1"/>
          <p:nvPr>
            <p:custDataLst>
              <p:tags r:id="rId5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5310" y="960790"/>
            <a:ext cx="48013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iDoc </a:t>
            </a:r>
            <a:r>
              <a:rPr lang="en-US" altLang="zh-CN" dirty="0" smtClean="0">
                <a:sym typeface="+mn-ea"/>
              </a:rPr>
              <a:t>Cloud</a:t>
            </a:r>
            <a:r>
              <a:rPr lang="zh-CN" altLang="en-US" dirty="0" smtClean="0">
                <a:sym typeface="+mn-ea"/>
              </a:rPr>
              <a:t>产</a:t>
            </a:r>
            <a:r>
              <a:rPr lang="zh-CN" altLang="en-US" dirty="0" smtClean="0">
                <a:sym typeface="+mn-ea"/>
              </a:rPr>
              <a:t>品手机端设计原型图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</a:t>
            </a:r>
            <a:r>
              <a:rPr lang="zh-CN" altLang="en-US" dirty="0" smtClean="0">
                <a:sym typeface="+mn-ea"/>
              </a:rPr>
              <a:t>品概要设计文档的编写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4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620" y="960120"/>
            <a:ext cx="7639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每</a:t>
            </a:r>
            <a:r>
              <a:rPr lang="zh-CN" altLang="en-US" dirty="0" smtClean="0">
                <a:sym typeface="+mn-ea"/>
              </a:rPr>
              <a:t>周</a:t>
            </a:r>
            <a:r>
              <a:rPr lang="zh-CN" altLang="en-US" dirty="0" smtClean="0">
                <a:sym typeface="+mn-ea"/>
              </a:rPr>
              <a:t>一提交本周工作计划，会议时反馈工作完成情况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</a:pPr>
            <a:endParaRPr lang="en-US" altLang="zh-CN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</a:p>
        </p:txBody>
      </p:sp>
      <p:cxnSp>
        <p:nvCxnSpPr>
          <p:cNvPr id="18" name="直接连接符 17"/>
          <p:cNvCxnSpPr/>
          <p:nvPr>
            <p:custDataLst>
              <p:tags r:id="rId4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6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  <p:tag name="KSO_WM_SLIDE_MODEL_TYPE" val="cover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372</Words>
  <Application>Microsoft Office PowerPoint</Application>
  <PresentationFormat>自定义</PresentationFormat>
  <Paragraphs>81</Paragraphs>
  <Slides>12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1_Office 主题​​</vt:lpstr>
      <vt:lpstr>iDoc Cloud产品设计文档讨论会（2019/01/11）</vt:lpstr>
      <vt:lpstr>幻灯片 2</vt:lpstr>
      <vt:lpstr>会议概览</vt:lpstr>
      <vt:lpstr>会议概览</vt:lpstr>
      <vt:lpstr>讨论内容</vt:lpstr>
      <vt:lpstr>幻灯片 6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xbany</cp:lastModifiedBy>
  <cp:revision>143</cp:revision>
  <dcterms:created xsi:type="dcterms:W3CDTF">2018-05-19T09:08:00Z</dcterms:created>
  <dcterms:modified xsi:type="dcterms:W3CDTF">2019-01-11T08:58:53Z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