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88" r:id="rId4"/>
  </p:sldMasterIdLst>
  <p:notesMasterIdLst>
    <p:notesMasterId r:id="rId19"/>
  </p:notesMasterIdLst>
  <p:sldIdLst>
    <p:sldId id="259" r:id="rId5"/>
    <p:sldId id="281" r:id="rId6"/>
    <p:sldId id="308" r:id="rId7"/>
    <p:sldId id="306" r:id="rId8"/>
    <p:sldId id="307" r:id="rId9"/>
    <p:sldId id="312" r:id="rId10"/>
    <p:sldId id="295" r:id="rId11"/>
    <p:sldId id="300" r:id="rId12"/>
    <p:sldId id="301" r:id="rId13"/>
    <p:sldId id="309" r:id="rId14"/>
    <p:sldId id="311" r:id="rId15"/>
    <p:sldId id="310" r:id="rId16"/>
    <p:sldId id="313" r:id="rId17"/>
    <p:sldId id="314"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JOGHO, SAMSON (Student)" userId="81124aaa-18d1-45b1-b38d-a938f3e10316" providerId="ADAL" clId="{CE02F16A-1BEB-4F81-9F1C-6B5813D7EAD0}"/>
    <pc:docChg chg="undo custSel modSld">
      <pc:chgData name="IJOGHO, SAMSON (Student)" userId="81124aaa-18d1-45b1-b38d-a938f3e10316" providerId="ADAL" clId="{CE02F16A-1BEB-4F81-9F1C-6B5813D7EAD0}" dt="2023-11-18T23:22:42.458" v="133"/>
      <pc:docMkLst>
        <pc:docMk/>
      </pc:docMkLst>
      <pc:sldChg chg="addSp delSp modSp mod">
        <pc:chgData name="IJOGHO, SAMSON (Student)" userId="81124aaa-18d1-45b1-b38d-a938f3e10316" providerId="ADAL" clId="{CE02F16A-1BEB-4F81-9F1C-6B5813D7EAD0}" dt="2023-11-18T23:11:16.659" v="26" actId="478"/>
        <pc:sldMkLst>
          <pc:docMk/>
          <pc:sldMk cId="276079138" sldId="305"/>
        </pc:sldMkLst>
        <pc:spChg chg="add mod">
          <ac:chgData name="IJOGHO, SAMSON (Student)" userId="81124aaa-18d1-45b1-b38d-a938f3e10316" providerId="ADAL" clId="{CE02F16A-1BEB-4F81-9F1C-6B5813D7EAD0}" dt="2023-11-18T23:11:16.659" v="26" actId="478"/>
          <ac:spMkLst>
            <pc:docMk/>
            <pc:sldMk cId="276079138" sldId="305"/>
            <ac:spMk id="3" creationId="{9A5D0229-9349-D8E7-0DC6-CEF12E8D95C2}"/>
          </ac:spMkLst>
        </pc:spChg>
        <pc:picChg chg="del">
          <ac:chgData name="IJOGHO, SAMSON (Student)" userId="81124aaa-18d1-45b1-b38d-a938f3e10316" providerId="ADAL" clId="{CE02F16A-1BEB-4F81-9F1C-6B5813D7EAD0}" dt="2023-11-18T23:11:16.659" v="26" actId="478"/>
          <ac:picMkLst>
            <pc:docMk/>
            <pc:sldMk cId="276079138" sldId="305"/>
            <ac:picMk id="25" creationId="{192E2443-3386-4F13-B458-B0DF7511A5FD}"/>
          </ac:picMkLst>
        </pc:picChg>
        <pc:picChg chg="mod">
          <ac:chgData name="IJOGHO, SAMSON (Student)" userId="81124aaa-18d1-45b1-b38d-a938f3e10316" providerId="ADAL" clId="{CE02F16A-1BEB-4F81-9F1C-6B5813D7EAD0}" dt="2023-11-18T23:11:13.891" v="25" actId="1076"/>
          <ac:picMkLst>
            <pc:docMk/>
            <pc:sldMk cId="276079138" sldId="305"/>
            <ac:picMk id="27" creationId="{2E18694F-192C-45F7-A79D-A6644797BCE7}"/>
          </ac:picMkLst>
        </pc:picChg>
      </pc:sldChg>
      <pc:sldChg chg="modSp mod">
        <pc:chgData name="IJOGHO, SAMSON (Student)" userId="81124aaa-18d1-45b1-b38d-a938f3e10316" providerId="ADAL" clId="{CE02F16A-1BEB-4F81-9F1C-6B5813D7EAD0}" dt="2023-11-18T23:22:42.458" v="133"/>
        <pc:sldMkLst>
          <pc:docMk/>
          <pc:sldMk cId="742158403" sldId="306"/>
        </pc:sldMkLst>
        <pc:spChg chg="mod">
          <ac:chgData name="IJOGHO, SAMSON (Student)" userId="81124aaa-18d1-45b1-b38d-a938f3e10316" providerId="ADAL" clId="{CE02F16A-1BEB-4F81-9F1C-6B5813D7EAD0}" dt="2023-11-18T23:22:42.458" v="133"/>
          <ac:spMkLst>
            <pc:docMk/>
            <pc:sldMk cId="742158403" sldId="306"/>
            <ac:spMk id="2" creationId="{4D18CD2A-2EC1-4055-AE20-4A35A1794F1C}"/>
          </ac:spMkLst>
        </pc:spChg>
      </pc:sldChg>
      <pc:sldChg chg="modSp mod">
        <pc:chgData name="IJOGHO, SAMSON (Student)" userId="81124aaa-18d1-45b1-b38d-a938f3e10316" providerId="ADAL" clId="{CE02F16A-1BEB-4F81-9F1C-6B5813D7EAD0}" dt="2023-11-18T23:06:59.506" v="24"/>
        <pc:sldMkLst>
          <pc:docMk/>
          <pc:sldMk cId="718815033" sldId="308"/>
        </pc:sldMkLst>
        <pc:spChg chg="mod">
          <ac:chgData name="IJOGHO, SAMSON (Student)" userId="81124aaa-18d1-45b1-b38d-a938f3e10316" providerId="ADAL" clId="{CE02F16A-1BEB-4F81-9F1C-6B5813D7EAD0}" dt="2023-11-18T23:06:59.506" v="24"/>
          <ac:spMkLst>
            <pc:docMk/>
            <pc:sldMk cId="718815033" sldId="308"/>
            <ac:spMk id="7" creationId="{3AE48162-4963-6C66-90F5-123DDC45FE8E}"/>
          </ac:spMkLst>
        </pc:spChg>
      </pc:sldChg>
    </pc:docChg>
  </pc:docChgLst>
  <pc:docChgLst>
    <pc:chgData name="IJOGHO, SAMSON (Student)" userId="81124aaa-18d1-45b1-b38d-a938f3e10316" providerId="ADAL" clId="{A8AD0930-1E17-4F2C-AECD-033CE541811B}"/>
    <pc:docChg chg="modSld">
      <pc:chgData name="IJOGHO, SAMSON (Student)" userId="81124aaa-18d1-45b1-b38d-a938f3e10316" providerId="ADAL" clId="{A8AD0930-1E17-4F2C-AECD-033CE541811B}" dt="2023-11-23T14:24:05.370" v="0" actId="767"/>
      <pc:docMkLst>
        <pc:docMk/>
      </pc:docMkLst>
      <pc:sldChg chg="addSp modSp">
        <pc:chgData name="IJOGHO, SAMSON (Student)" userId="81124aaa-18d1-45b1-b38d-a938f3e10316" providerId="ADAL" clId="{A8AD0930-1E17-4F2C-AECD-033CE541811B}" dt="2023-11-23T14:24:05.370" v="0" actId="767"/>
        <pc:sldMkLst>
          <pc:docMk/>
          <pc:sldMk cId="1217267132" sldId="310"/>
        </pc:sldMkLst>
        <pc:spChg chg="add mod">
          <ac:chgData name="IJOGHO, SAMSON (Student)" userId="81124aaa-18d1-45b1-b38d-a938f3e10316" providerId="ADAL" clId="{A8AD0930-1E17-4F2C-AECD-033CE541811B}" dt="2023-11-23T14:24:05.370" v="0" actId="767"/>
          <ac:spMkLst>
            <pc:docMk/>
            <pc:sldMk cId="1217267132" sldId="310"/>
            <ac:spMk id="4" creationId="{009668F2-734C-11EF-89F4-BD256154B4AF}"/>
          </ac:spMkLst>
        </pc:spChg>
      </pc:sldChg>
    </pc:docChg>
  </pc:docChgLst>
  <pc:docChgLst>
    <pc:chgData name="IJOGHO, SAMSON (Student)" userId="81124aaa-18d1-45b1-b38d-a938f3e10316" providerId="ADAL" clId="{68561205-E75C-474B-976B-D008B3A33806}"/>
    <pc:docChg chg="undo custSel modSld">
      <pc:chgData name="IJOGHO, SAMSON (Student)" userId="81124aaa-18d1-45b1-b38d-a938f3e10316" providerId="ADAL" clId="{68561205-E75C-474B-976B-D008B3A33806}" dt="2023-11-29T13:56:02.860" v="324" actId="20577"/>
      <pc:docMkLst>
        <pc:docMk/>
      </pc:docMkLst>
      <pc:sldChg chg="modSp mod">
        <pc:chgData name="IJOGHO, SAMSON (Student)" userId="81124aaa-18d1-45b1-b38d-a938f3e10316" providerId="ADAL" clId="{68561205-E75C-474B-976B-D008B3A33806}" dt="2023-11-29T13:36:14.549" v="11"/>
        <pc:sldMkLst>
          <pc:docMk/>
          <pc:sldMk cId="2976291157" sldId="281"/>
        </pc:sldMkLst>
        <pc:spChg chg="mod">
          <ac:chgData name="IJOGHO, SAMSON (Student)" userId="81124aaa-18d1-45b1-b38d-a938f3e10316" providerId="ADAL" clId="{68561205-E75C-474B-976B-D008B3A33806}" dt="2023-11-29T13:36:14.549" v="11"/>
          <ac:spMkLst>
            <pc:docMk/>
            <pc:sldMk cId="2976291157" sldId="281"/>
            <ac:spMk id="10" creationId="{6B43357F-9111-4C61-F6E0-0617F45F12CE}"/>
          </ac:spMkLst>
        </pc:spChg>
      </pc:sldChg>
      <pc:sldChg chg="modSp mod">
        <pc:chgData name="IJOGHO, SAMSON (Student)" userId="81124aaa-18d1-45b1-b38d-a938f3e10316" providerId="ADAL" clId="{68561205-E75C-474B-976B-D008B3A33806}" dt="2023-11-29T13:56:02.860" v="324" actId="20577"/>
        <pc:sldMkLst>
          <pc:docMk/>
          <pc:sldMk cId="718815033" sldId="308"/>
        </pc:sldMkLst>
        <pc:spChg chg="mod">
          <ac:chgData name="IJOGHO, SAMSON (Student)" userId="81124aaa-18d1-45b1-b38d-a938f3e10316" providerId="ADAL" clId="{68561205-E75C-474B-976B-D008B3A33806}" dt="2023-11-29T13:56:02.860" v="324" actId="20577"/>
          <ac:spMkLst>
            <pc:docMk/>
            <pc:sldMk cId="718815033" sldId="308"/>
            <ac:spMk id="7" creationId="{3AE48162-4963-6C66-90F5-123DDC45FE8E}"/>
          </ac:spMkLst>
        </pc:spChg>
      </pc:sldChg>
      <pc:sldChg chg="addSp modSp">
        <pc:chgData name="IJOGHO, SAMSON (Student)" userId="81124aaa-18d1-45b1-b38d-a938f3e10316" providerId="ADAL" clId="{68561205-E75C-474B-976B-D008B3A33806}" dt="2023-11-29T11:30:34.521" v="0" actId="767"/>
        <pc:sldMkLst>
          <pc:docMk/>
          <pc:sldMk cId="3410158536" sldId="312"/>
        </pc:sldMkLst>
        <pc:spChg chg="add mod">
          <ac:chgData name="IJOGHO, SAMSON (Student)" userId="81124aaa-18d1-45b1-b38d-a938f3e10316" providerId="ADAL" clId="{68561205-E75C-474B-976B-D008B3A33806}" dt="2023-11-29T11:30:34.521" v="0" actId="767"/>
          <ac:spMkLst>
            <pc:docMk/>
            <pc:sldMk cId="3410158536" sldId="312"/>
            <ac:spMk id="4" creationId="{9B696CF5-B345-43FB-F866-918B01AF2E64}"/>
          </ac:spMkLst>
        </pc:spChg>
      </pc:sldChg>
    </pc:docChg>
  </pc:docChgLst>
  <pc:docChgLst>
    <pc:chgData name="IJOGHO, SAMSON (Student)" userId="S::c2441395@live.tees.ac.uk::81124aaa-18d1-45b1-b38d-a938f3e10316" providerId="AD" clId="Web-{EDF00CC5-28F5-B0E2-EDC2-24BD01ABFDB9}"/>
    <pc:docChg chg="modSld">
      <pc:chgData name="IJOGHO, SAMSON (Student)" userId="S::c2441395@live.tees.ac.uk::81124aaa-18d1-45b1-b38d-a938f3e10316" providerId="AD" clId="Web-{EDF00CC5-28F5-B0E2-EDC2-24BD01ABFDB9}" dt="2023-11-24T02:07:54.117" v="171" actId="14100"/>
      <pc:docMkLst>
        <pc:docMk/>
      </pc:docMkLst>
      <pc:sldChg chg="addSp delSp modSp">
        <pc:chgData name="IJOGHO, SAMSON (Student)" userId="S::c2441395@live.tees.ac.uk::81124aaa-18d1-45b1-b38d-a938f3e10316" providerId="AD" clId="Web-{EDF00CC5-28F5-B0E2-EDC2-24BD01ABFDB9}" dt="2023-11-24T01:45:18.532" v="110" actId="14100"/>
        <pc:sldMkLst>
          <pc:docMk/>
          <pc:sldMk cId="4124893976" sldId="309"/>
        </pc:sldMkLst>
        <pc:spChg chg="del">
          <ac:chgData name="IJOGHO, SAMSON (Student)" userId="S::c2441395@live.tees.ac.uk::81124aaa-18d1-45b1-b38d-a938f3e10316" providerId="AD" clId="Web-{EDF00CC5-28F5-B0E2-EDC2-24BD01ABFDB9}" dt="2023-11-24T01:45:03.858" v="107"/>
          <ac:spMkLst>
            <pc:docMk/>
            <pc:sldMk cId="4124893976" sldId="309"/>
            <ac:spMk id="3" creationId="{505268A0-DF61-A1CF-35F0-48CA90FF280D}"/>
          </ac:spMkLst>
        </pc:spChg>
        <pc:spChg chg="mod">
          <ac:chgData name="IJOGHO, SAMSON (Student)" userId="S::c2441395@live.tees.ac.uk::81124aaa-18d1-45b1-b38d-a938f3e10316" providerId="AD" clId="Web-{EDF00CC5-28F5-B0E2-EDC2-24BD01ABFDB9}" dt="2023-11-24T01:44:36.309" v="104" actId="1076"/>
          <ac:spMkLst>
            <pc:docMk/>
            <pc:sldMk cId="4124893976" sldId="309"/>
            <ac:spMk id="16" creationId="{C38E7895-0B42-E192-E7D6-C28281D2E508}"/>
          </ac:spMkLst>
        </pc:spChg>
        <pc:picChg chg="add mod">
          <ac:chgData name="IJOGHO, SAMSON (Student)" userId="S::c2441395@live.tees.ac.uk::81124aaa-18d1-45b1-b38d-a938f3e10316" providerId="AD" clId="Web-{EDF00CC5-28F5-B0E2-EDC2-24BD01ABFDB9}" dt="2023-11-24T01:45:18.532" v="110" actId="14100"/>
          <ac:picMkLst>
            <pc:docMk/>
            <pc:sldMk cId="4124893976" sldId="309"/>
            <ac:picMk id="4" creationId="{530ACDF0-8A33-5D7F-987F-C3A6904AE9C2}"/>
          </ac:picMkLst>
        </pc:picChg>
        <pc:picChg chg="mod">
          <ac:chgData name="IJOGHO, SAMSON (Student)" userId="S::c2441395@live.tees.ac.uk::81124aaa-18d1-45b1-b38d-a938f3e10316" providerId="AD" clId="Web-{EDF00CC5-28F5-B0E2-EDC2-24BD01ABFDB9}" dt="2023-11-24T01:44:46.419" v="106" actId="1076"/>
          <ac:picMkLst>
            <pc:docMk/>
            <pc:sldMk cId="4124893976" sldId="309"/>
            <ac:picMk id="5" creationId="{601500E7-326B-E50E-0724-0724FE130532}"/>
          </ac:picMkLst>
        </pc:picChg>
        <pc:picChg chg="mod">
          <ac:chgData name="IJOGHO, SAMSON (Student)" userId="S::c2441395@live.tees.ac.uk::81124aaa-18d1-45b1-b38d-a938f3e10316" providerId="AD" clId="Web-{EDF00CC5-28F5-B0E2-EDC2-24BD01ABFDB9}" dt="2023-11-24T01:44:42.294" v="105" actId="1076"/>
          <ac:picMkLst>
            <pc:docMk/>
            <pc:sldMk cId="4124893976" sldId="309"/>
            <ac:picMk id="14" creationId="{99FC9895-5156-FF25-C43D-51F946E6C340}"/>
          </ac:picMkLst>
        </pc:picChg>
      </pc:sldChg>
      <pc:sldChg chg="addSp delSp modSp mod setBg">
        <pc:chgData name="IJOGHO, SAMSON (Student)" userId="S::c2441395@live.tees.ac.uk::81124aaa-18d1-45b1-b38d-a938f3e10316" providerId="AD" clId="Web-{EDF00CC5-28F5-B0E2-EDC2-24BD01ABFDB9}" dt="2023-11-24T02:07:54.117" v="171" actId="14100"/>
        <pc:sldMkLst>
          <pc:docMk/>
          <pc:sldMk cId="1475875767" sldId="311"/>
        </pc:sldMkLst>
        <pc:spChg chg="del mod">
          <ac:chgData name="IJOGHO, SAMSON (Student)" userId="S::c2441395@live.tees.ac.uk::81124aaa-18d1-45b1-b38d-a938f3e10316" providerId="AD" clId="Web-{EDF00CC5-28F5-B0E2-EDC2-24BD01ABFDB9}" dt="2023-11-24T01:44:12.542" v="103"/>
          <ac:spMkLst>
            <pc:docMk/>
            <pc:sldMk cId="1475875767" sldId="311"/>
            <ac:spMk id="2" creationId="{35554497-B34D-443E-7B27-75C3AB867DFE}"/>
          </ac:spMkLst>
        </pc:spChg>
        <pc:spChg chg="del mod">
          <ac:chgData name="IJOGHO, SAMSON (Student)" userId="S::c2441395@live.tees.ac.uk::81124aaa-18d1-45b1-b38d-a938f3e10316" providerId="AD" clId="Web-{EDF00CC5-28F5-B0E2-EDC2-24BD01ABFDB9}" dt="2023-11-24T01:45:45.659" v="113"/>
          <ac:spMkLst>
            <pc:docMk/>
            <pc:sldMk cId="1475875767" sldId="311"/>
            <ac:spMk id="3" creationId="{894A14E5-4653-3935-4844-591640627BD3}"/>
          </ac:spMkLst>
        </pc:spChg>
        <pc:spChg chg="mod">
          <ac:chgData name="IJOGHO, SAMSON (Student)" userId="S::c2441395@live.tees.ac.uk::81124aaa-18d1-45b1-b38d-a938f3e10316" providerId="AD" clId="Web-{EDF00CC5-28F5-B0E2-EDC2-24BD01ABFDB9}" dt="2023-11-24T02:00:36.553" v="154" actId="1076"/>
          <ac:spMkLst>
            <pc:docMk/>
            <pc:sldMk cId="1475875767" sldId="311"/>
            <ac:spMk id="4" creationId="{87634D2E-9DA7-178B-B782-F584D2F089E7}"/>
          </ac:spMkLst>
        </pc:spChg>
        <pc:spChg chg="add del mod">
          <ac:chgData name="IJOGHO, SAMSON (Student)" userId="S::c2441395@live.tees.ac.uk::81124aaa-18d1-45b1-b38d-a938f3e10316" providerId="AD" clId="Web-{EDF00CC5-28F5-B0E2-EDC2-24BD01ABFDB9}" dt="2023-11-24T01:37:01.067" v="15"/>
          <ac:spMkLst>
            <pc:docMk/>
            <pc:sldMk cId="1475875767" sldId="311"/>
            <ac:spMk id="5" creationId="{CB933504-58C7-29A5-C890-087557E9FBA6}"/>
          </ac:spMkLst>
        </pc:spChg>
        <pc:spChg chg="add mod">
          <ac:chgData name="IJOGHO, SAMSON (Student)" userId="S::c2441395@live.tees.ac.uk::81124aaa-18d1-45b1-b38d-a938f3e10316" providerId="AD" clId="Web-{EDF00CC5-28F5-B0E2-EDC2-24BD01ABFDB9}" dt="2023-11-24T02:00:42.459" v="155" actId="1076"/>
          <ac:spMkLst>
            <pc:docMk/>
            <pc:sldMk cId="1475875767" sldId="311"/>
            <ac:spMk id="6" creationId="{2F5A7DBA-CD1F-25A2-BF12-DE03A1B89266}"/>
          </ac:spMkLst>
        </pc:spChg>
        <pc:spChg chg="add">
          <ac:chgData name="IJOGHO, SAMSON (Student)" userId="S::c2441395@live.tees.ac.uk::81124aaa-18d1-45b1-b38d-a938f3e10316" providerId="AD" clId="Web-{EDF00CC5-28F5-B0E2-EDC2-24BD01ABFDB9}" dt="2023-11-24T01:46:05.551" v="115"/>
          <ac:spMkLst>
            <pc:docMk/>
            <pc:sldMk cId="1475875767" sldId="311"/>
            <ac:spMk id="13" creationId="{809C0BCD-BEE9-423F-A51C-BCCD8E5EAADA}"/>
          </ac:spMkLst>
        </pc:spChg>
        <pc:picChg chg="add mod">
          <ac:chgData name="IJOGHO, SAMSON (Student)" userId="S::c2441395@live.tees.ac.uk::81124aaa-18d1-45b1-b38d-a938f3e10316" providerId="AD" clId="Web-{EDF00CC5-28F5-B0E2-EDC2-24BD01ABFDB9}" dt="2023-11-24T02:01:24.885" v="164" actId="14100"/>
          <ac:picMkLst>
            <pc:docMk/>
            <pc:sldMk cId="1475875767" sldId="311"/>
            <ac:picMk id="8" creationId="{BC5E1475-018A-3589-586A-6882BBE37A06}"/>
          </ac:picMkLst>
        </pc:picChg>
        <pc:picChg chg="add del mod">
          <ac:chgData name="IJOGHO, SAMSON (Student)" userId="S::c2441395@live.tees.ac.uk::81124aaa-18d1-45b1-b38d-a938f3e10316" providerId="AD" clId="Web-{EDF00CC5-28F5-B0E2-EDC2-24BD01ABFDB9}" dt="2023-11-24T02:01:57.716" v="165"/>
          <ac:picMkLst>
            <pc:docMk/>
            <pc:sldMk cId="1475875767" sldId="311"/>
            <ac:picMk id="9" creationId="{80CF9F64-30AD-9381-829D-A64D0D65ADAE}"/>
          </ac:picMkLst>
        </pc:picChg>
        <pc:picChg chg="add mod">
          <ac:chgData name="IJOGHO, SAMSON (Student)" userId="S::c2441395@live.tees.ac.uk::81124aaa-18d1-45b1-b38d-a938f3e10316" providerId="AD" clId="Web-{EDF00CC5-28F5-B0E2-EDC2-24BD01ABFDB9}" dt="2023-11-24T02:07:54.117" v="171" actId="14100"/>
          <ac:picMkLst>
            <pc:docMk/>
            <pc:sldMk cId="1475875767" sldId="311"/>
            <ac:picMk id="10" creationId="{D0A10E7C-5ADD-0F5B-5B64-9AD9EC85463C}"/>
          </ac:picMkLst>
        </pc:picChg>
      </pc:sldChg>
    </pc:docChg>
  </pc:docChgLst>
  <pc:docChgLst>
    <pc:chgData name="IJOGHO, SAMSON (Student)" userId="81124aaa-18d1-45b1-b38d-a938f3e10316" providerId="ADAL" clId="{F16B42F3-BA36-4BD7-9D06-0AB8239DA4EC}"/>
    <pc:docChg chg="modSld">
      <pc:chgData name="IJOGHO, SAMSON (Student)" userId="81124aaa-18d1-45b1-b38d-a938f3e10316" providerId="ADAL" clId="{F16B42F3-BA36-4BD7-9D06-0AB8239DA4EC}" dt="2023-11-23T16:30:59.366" v="7"/>
      <pc:docMkLst>
        <pc:docMk/>
      </pc:docMkLst>
      <pc:sldChg chg="addSp modSp">
        <pc:chgData name="IJOGHO, SAMSON (Student)" userId="81124aaa-18d1-45b1-b38d-a938f3e10316" providerId="ADAL" clId="{F16B42F3-BA36-4BD7-9D06-0AB8239DA4EC}" dt="2023-11-23T16:27:49.951" v="0"/>
        <pc:sldMkLst>
          <pc:docMk/>
          <pc:sldMk cId="2976291157" sldId="281"/>
        </pc:sldMkLst>
        <pc:picChg chg="add mod">
          <ac:chgData name="IJOGHO, SAMSON (Student)" userId="81124aaa-18d1-45b1-b38d-a938f3e10316" providerId="ADAL" clId="{F16B42F3-BA36-4BD7-9D06-0AB8239DA4EC}" dt="2023-11-23T16:27:49.951" v="0"/>
          <ac:picMkLst>
            <pc:docMk/>
            <pc:sldMk cId="2976291157" sldId="281"/>
            <ac:picMk id="3" creationId="{CD49F94E-27B8-5FAA-14A6-E2BDD65C0894}"/>
          </ac:picMkLst>
        </pc:picChg>
      </pc:sldChg>
      <pc:sldChg chg="addSp modSp">
        <pc:chgData name="IJOGHO, SAMSON (Student)" userId="81124aaa-18d1-45b1-b38d-a938f3e10316" providerId="ADAL" clId="{F16B42F3-BA36-4BD7-9D06-0AB8239DA4EC}" dt="2023-11-23T16:29:29.801" v="4"/>
        <pc:sldMkLst>
          <pc:docMk/>
          <pc:sldMk cId="17902528" sldId="295"/>
        </pc:sldMkLst>
        <pc:picChg chg="add mod">
          <ac:chgData name="IJOGHO, SAMSON (Student)" userId="81124aaa-18d1-45b1-b38d-a938f3e10316" providerId="ADAL" clId="{F16B42F3-BA36-4BD7-9D06-0AB8239DA4EC}" dt="2023-11-23T16:29:29.801" v="4"/>
          <ac:picMkLst>
            <pc:docMk/>
            <pc:sldMk cId="17902528" sldId="295"/>
            <ac:picMk id="3" creationId="{557F384C-8438-1F48-B672-53AF15D09C8D}"/>
          </ac:picMkLst>
        </pc:picChg>
      </pc:sldChg>
      <pc:sldChg chg="addSp modSp">
        <pc:chgData name="IJOGHO, SAMSON (Student)" userId="81124aaa-18d1-45b1-b38d-a938f3e10316" providerId="ADAL" clId="{F16B42F3-BA36-4BD7-9D06-0AB8239DA4EC}" dt="2023-11-23T16:29:55.545" v="5"/>
        <pc:sldMkLst>
          <pc:docMk/>
          <pc:sldMk cId="3495264433" sldId="300"/>
        </pc:sldMkLst>
        <pc:picChg chg="add mod">
          <ac:chgData name="IJOGHO, SAMSON (Student)" userId="81124aaa-18d1-45b1-b38d-a938f3e10316" providerId="ADAL" clId="{F16B42F3-BA36-4BD7-9D06-0AB8239DA4EC}" dt="2023-11-23T16:29:55.545" v="5"/>
          <ac:picMkLst>
            <pc:docMk/>
            <pc:sldMk cId="3495264433" sldId="300"/>
            <ac:picMk id="2" creationId="{B42076EB-C568-548A-3F30-FE43D0A34D13}"/>
          </ac:picMkLst>
        </pc:picChg>
      </pc:sldChg>
      <pc:sldChg chg="addSp modSp">
        <pc:chgData name="IJOGHO, SAMSON (Student)" userId="81124aaa-18d1-45b1-b38d-a938f3e10316" providerId="ADAL" clId="{F16B42F3-BA36-4BD7-9D06-0AB8239DA4EC}" dt="2023-11-23T16:30:22.389" v="6"/>
        <pc:sldMkLst>
          <pc:docMk/>
          <pc:sldMk cId="3043070934" sldId="301"/>
        </pc:sldMkLst>
        <pc:picChg chg="add mod">
          <ac:chgData name="IJOGHO, SAMSON (Student)" userId="81124aaa-18d1-45b1-b38d-a938f3e10316" providerId="ADAL" clId="{F16B42F3-BA36-4BD7-9D06-0AB8239DA4EC}" dt="2023-11-23T16:30:22.389" v="6"/>
          <ac:picMkLst>
            <pc:docMk/>
            <pc:sldMk cId="3043070934" sldId="301"/>
            <ac:picMk id="2" creationId="{3D23F3FA-096F-1B07-1B3F-8A6A783F4AC9}"/>
          </ac:picMkLst>
        </pc:picChg>
      </pc:sldChg>
      <pc:sldChg chg="addSp modSp">
        <pc:chgData name="IJOGHO, SAMSON (Student)" userId="81124aaa-18d1-45b1-b38d-a938f3e10316" providerId="ADAL" clId="{F16B42F3-BA36-4BD7-9D06-0AB8239DA4EC}" dt="2023-11-23T16:28:27.345" v="2"/>
        <pc:sldMkLst>
          <pc:docMk/>
          <pc:sldMk cId="742158403" sldId="306"/>
        </pc:sldMkLst>
        <pc:picChg chg="add mod">
          <ac:chgData name="IJOGHO, SAMSON (Student)" userId="81124aaa-18d1-45b1-b38d-a938f3e10316" providerId="ADAL" clId="{F16B42F3-BA36-4BD7-9D06-0AB8239DA4EC}" dt="2023-11-23T16:28:27.345" v="2"/>
          <ac:picMkLst>
            <pc:docMk/>
            <pc:sldMk cId="742158403" sldId="306"/>
            <ac:picMk id="3" creationId="{425E216B-E0BE-E230-0803-2A020BE67ED5}"/>
          </ac:picMkLst>
        </pc:picChg>
      </pc:sldChg>
      <pc:sldChg chg="addSp modSp">
        <pc:chgData name="IJOGHO, SAMSON (Student)" userId="81124aaa-18d1-45b1-b38d-a938f3e10316" providerId="ADAL" clId="{F16B42F3-BA36-4BD7-9D06-0AB8239DA4EC}" dt="2023-11-23T16:28:49.009" v="3"/>
        <pc:sldMkLst>
          <pc:docMk/>
          <pc:sldMk cId="4081779217" sldId="307"/>
        </pc:sldMkLst>
        <pc:picChg chg="add mod">
          <ac:chgData name="IJOGHO, SAMSON (Student)" userId="81124aaa-18d1-45b1-b38d-a938f3e10316" providerId="ADAL" clId="{F16B42F3-BA36-4BD7-9D06-0AB8239DA4EC}" dt="2023-11-23T16:28:49.009" v="3"/>
          <ac:picMkLst>
            <pc:docMk/>
            <pc:sldMk cId="4081779217" sldId="307"/>
            <ac:picMk id="3" creationId="{2B6C22E0-F2D0-48C1-14B3-5756ACA30623}"/>
          </ac:picMkLst>
        </pc:picChg>
      </pc:sldChg>
      <pc:sldChg chg="addSp modSp">
        <pc:chgData name="IJOGHO, SAMSON (Student)" userId="81124aaa-18d1-45b1-b38d-a938f3e10316" providerId="ADAL" clId="{F16B42F3-BA36-4BD7-9D06-0AB8239DA4EC}" dt="2023-11-23T16:28:14.348" v="1"/>
        <pc:sldMkLst>
          <pc:docMk/>
          <pc:sldMk cId="718815033" sldId="308"/>
        </pc:sldMkLst>
        <pc:picChg chg="add mod">
          <ac:chgData name="IJOGHO, SAMSON (Student)" userId="81124aaa-18d1-45b1-b38d-a938f3e10316" providerId="ADAL" clId="{F16B42F3-BA36-4BD7-9D06-0AB8239DA4EC}" dt="2023-11-23T16:28:14.348" v="1"/>
          <ac:picMkLst>
            <pc:docMk/>
            <pc:sldMk cId="718815033" sldId="308"/>
            <ac:picMk id="2" creationId="{FA7AAC4A-5AFE-5BE2-7670-AD7E8E4016A0}"/>
          </ac:picMkLst>
        </pc:picChg>
      </pc:sldChg>
      <pc:sldChg chg="addSp modSp">
        <pc:chgData name="IJOGHO, SAMSON (Student)" userId="81124aaa-18d1-45b1-b38d-a938f3e10316" providerId="ADAL" clId="{F16B42F3-BA36-4BD7-9D06-0AB8239DA4EC}" dt="2023-11-23T16:30:59.366" v="7"/>
        <pc:sldMkLst>
          <pc:docMk/>
          <pc:sldMk cId="1217267132" sldId="310"/>
        </pc:sldMkLst>
        <pc:picChg chg="add mod">
          <ac:chgData name="IJOGHO, SAMSON (Student)" userId="81124aaa-18d1-45b1-b38d-a938f3e10316" providerId="ADAL" clId="{F16B42F3-BA36-4BD7-9D06-0AB8239DA4EC}" dt="2023-11-23T16:30:59.366" v="7"/>
          <ac:picMkLst>
            <pc:docMk/>
            <pc:sldMk cId="1217267132" sldId="310"/>
            <ac:picMk id="5" creationId="{C3938FB5-77A6-7425-42F4-6D549DE67684}"/>
          </ac:picMkLst>
        </pc:picChg>
      </pc:sldChg>
    </pc:docChg>
  </pc:docChgLst>
  <pc:docChgLst>
    <pc:chgData name="IJOGHO, SAMSON (Student)" userId="S::c2441395@live.tees.ac.uk::81124aaa-18d1-45b1-b38d-a938f3e10316" providerId="AD" clId="Web-{5580F241-F152-E33B-815E-3EAA7E3E8072}"/>
    <pc:docChg chg="modSld">
      <pc:chgData name="IJOGHO, SAMSON (Student)" userId="S::c2441395@live.tees.ac.uk::81124aaa-18d1-45b1-b38d-a938f3e10316" providerId="AD" clId="Web-{5580F241-F152-E33B-815E-3EAA7E3E8072}" dt="2023-11-30T22:39:05.900" v="218" actId="20577"/>
      <pc:docMkLst>
        <pc:docMk/>
      </pc:docMkLst>
      <pc:sldChg chg="modSp">
        <pc:chgData name="IJOGHO, SAMSON (Student)" userId="S::c2441395@live.tees.ac.uk::81124aaa-18d1-45b1-b38d-a938f3e10316" providerId="AD" clId="Web-{5580F241-F152-E33B-815E-3EAA7E3E8072}" dt="2023-11-30T22:39:05.900" v="218" actId="20577"/>
        <pc:sldMkLst>
          <pc:docMk/>
          <pc:sldMk cId="2976291157" sldId="281"/>
        </pc:sldMkLst>
        <pc:spChg chg="mod">
          <ac:chgData name="IJOGHO, SAMSON (Student)" userId="S::c2441395@live.tees.ac.uk::81124aaa-18d1-45b1-b38d-a938f3e10316" providerId="AD" clId="Web-{5580F241-F152-E33B-815E-3EAA7E3E8072}" dt="2023-11-30T22:39:05.900" v="218" actId="20577"/>
          <ac:spMkLst>
            <pc:docMk/>
            <pc:sldMk cId="2976291157" sldId="281"/>
            <ac:spMk id="10" creationId="{6B43357F-9111-4C61-F6E0-0617F45F12CE}"/>
          </ac:spMkLst>
        </pc:spChg>
      </pc:sldChg>
      <pc:sldChg chg="modSp">
        <pc:chgData name="IJOGHO, SAMSON (Student)" userId="S::c2441395@live.tees.ac.uk::81124aaa-18d1-45b1-b38d-a938f3e10316" providerId="AD" clId="Web-{5580F241-F152-E33B-815E-3EAA7E3E8072}" dt="2023-11-30T22:26:08.214" v="179" actId="14100"/>
        <pc:sldMkLst>
          <pc:docMk/>
          <pc:sldMk cId="1475875767" sldId="311"/>
        </pc:sldMkLst>
        <pc:spChg chg="mod">
          <ac:chgData name="IJOGHO, SAMSON (Student)" userId="S::c2441395@live.tees.ac.uk::81124aaa-18d1-45b1-b38d-a938f3e10316" providerId="AD" clId="Web-{5580F241-F152-E33B-815E-3EAA7E3E8072}" dt="2023-11-30T22:26:04.823" v="178" actId="20577"/>
          <ac:spMkLst>
            <pc:docMk/>
            <pc:sldMk cId="1475875767" sldId="311"/>
            <ac:spMk id="6" creationId="{2F5A7DBA-CD1F-25A2-BF12-DE03A1B89266}"/>
          </ac:spMkLst>
        </pc:spChg>
        <pc:picChg chg="mod">
          <ac:chgData name="IJOGHO, SAMSON (Student)" userId="S::c2441395@live.tees.ac.uk::81124aaa-18d1-45b1-b38d-a938f3e10316" providerId="AD" clId="Web-{5580F241-F152-E33B-815E-3EAA7E3E8072}" dt="2023-11-30T22:26:08.214" v="179" actId="14100"/>
          <ac:picMkLst>
            <pc:docMk/>
            <pc:sldMk cId="1475875767" sldId="311"/>
            <ac:picMk id="10" creationId="{D0A10E7C-5ADD-0F5B-5B64-9AD9EC85463C}"/>
          </ac:picMkLst>
        </pc:picChg>
      </pc:sldChg>
      <pc:sldChg chg="modSp">
        <pc:chgData name="IJOGHO, SAMSON (Student)" userId="S::c2441395@live.tees.ac.uk::81124aaa-18d1-45b1-b38d-a938f3e10316" providerId="AD" clId="Web-{5580F241-F152-E33B-815E-3EAA7E3E8072}" dt="2023-11-30T22:27:16.451" v="185" actId="14100"/>
        <pc:sldMkLst>
          <pc:docMk/>
          <pc:sldMk cId="3410158536" sldId="312"/>
        </pc:sldMkLst>
        <pc:spChg chg="mod">
          <ac:chgData name="IJOGHO, SAMSON (Student)" userId="S::c2441395@live.tees.ac.uk::81124aaa-18d1-45b1-b38d-a938f3e10316" providerId="AD" clId="Web-{5580F241-F152-E33B-815E-3EAA7E3E8072}" dt="2023-11-30T22:27:16.451" v="185" actId="14100"/>
          <ac:spMkLst>
            <pc:docMk/>
            <pc:sldMk cId="3410158536" sldId="312"/>
            <ac:spMk id="4" creationId="{9B696CF5-B345-43FB-F866-918B01AF2E64}"/>
          </ac:spMkLst>
        </pc:spChg>
      </pc:sldChg>
    </pc:docChg>
  </pc:docChgLst>
  <pc:docChgLst>
    <pc:chgData name="IJOGHO, SAMSON (Student)" userId="81124aaa-18d1-45b1-b38d-a938f3e10316" providerId="ADAL" clId="{645F568F-AF1E-4BE2-A378-4DC02AE43570}"/>
    <pc:docChg chg="modSld">
      <pc:chgData name="IJOGHO, SAMSON (Student)" userId="81124aaa-18d1-45b1-b38d-a938f3e10316" providerId="ADAL" clId="{645F568F-AF1E-4BE2-A378-4DC02AE43570}" dt="2023-11-24T12:57:16.925" v="0" actId="767"/>
      <pc:docMkLst>
        <pc:docMk/>
      </pc:docMkLst>
      <pc:sldChg chg="addSp modSp">
        <pc:chgData name="IJOGHO, SAMSON (Student)" userId="81124aaa-18d1-45b1-b38d-a938f3e10316" providerId="ADAL" clId="{645F568F-AF1E-4BE2-A378-4DC02AE43570}" dt="2023-11-24T12:57:16.925" v="0" actId="767"/>
        <pc:sldMkLst>
          <pc:docMk/>
          <pc:sldMk cId="4081779217" sldId="307"/>
        </pc:sldMkLst>
        <pc:spChg chg="add mod">
          <ac:chgData name="IJOGHO, SAMSON (Student)" userId="81124aaa-18d1-45b1-b38d-a938f3e10316" providerId="ADAL" clId="{645F568F-AF1E-4BE2-A378-4DC02AE43570}" dt="2023-11-24T12:57:16.925" v="0" actId="767"/>
          <ac:spMkLst>
            <pc:docMk/>
            <pc:sldMk cId="4081779217" sldId="307"/>
            <ac:spMk id="9" creationId="{7BAE5D02-0B45-5E89-5E4F-D75C2CEB9278}"/>
          </ac:spMkLst>
        </pc:spChg>
      </pc:sldChg>
    </pc:docChg>
  </pc:docChgLst>
  <pc:docChgLst>
    <pc:chgData name="IJOGHO, SAMSON (Student)" userId="S::c2441395@live.tees.ac.uk::81124aaa-18d1-45b1-b38d-a938f3e10316" providerId="AD" clId="Web-{C466916C-9639-F72D-CE4E-EA7BEFD70026}"/>
    <pc:docChg chg="addSld modSld">
      <pc:chgData name="IJOGHO, SAMSON (Student)" userId="S::c2441395@live.tees.ac.uk::81124aaa-18d1-45b1-b38d-a938f3e10316" providerId="AD" clId="Web-{C466916C-9639-F72D-CE4E-EA7BEFD70026}" dt="2023-11-25T03:09:27.205" v="11"/>
      <pc:docMkLst>
        <pc:docMk/>
      </pc:docMkLst>
      <pc:sldChg chg="addSp delSp modSp new">
        <pc:chgData name="IJOGHO, SAMSON (Student)" userId="S::c2441395@live.tees.ac.uk::81124aaa-18d1-45b1-b38d-a938f3e10316" providerId="AD" clId="Web-{C466916C-9639-F72D-CE4E-EA7BEFD70026}" dt="2023-11-25T03:09:27.205" v="11"/>
        <pc:sldMkLst>
          <pc:docMk/>
          <pc:sldMk cId="3710750810" sldId="315"/>
        </pc:sldMkLst>
        <pc:spChg chg="del mod">
          <ac:chgData name="IJOGHO, SAMSON (Student)" userId="S::c2441395@live.tees.ac.uk::81124aaa-18d1-45b1-b38d-a938f3e10316" providerId="AD" clId="Web-{C466916C-9639-F72D-CE4E-EA7BEFD70026}" dt="2023-11-25T03:09:09.485" v="9"/>
          <ac:spMkLst>
            <pc:docMk/>
            <pc:sldMk cId="3710750810" sldId="315"/>
            <ac:spMk id="2" creationId="{F0EE632E-B20F-30B1-551F-6A10765D7369}"/>
          </ac:spMkLst>
        </pc:spChg>
        <pc:picChg chg="add del mod">
          <ac:chgData name="IJOGHO, SAMSON (Student)" userId="S::c2441395@live.tees.ac.uk::81124aaa-18d1-45b1-b38d-a938f3e10316" providerId="AD" clId="Web-{C466916C-9639-F72D-CE4E-EA7BEFD70026}" dt="2023-11-25T03:04:50.680" v="2"/>
          <ac:picMkLst>
            <pc:docMk/>
            <pc:sldMk cId="3710750810" sldId="315"/>
            <ac:picMk id="4" creationId="{90DA0AD2-4522-AAEB-62F7-3D35DDE3101C}"/>
          </ac:picMkLst>
        </pc:picChg>
        <pc:picChg chg="add mod">
          <ac:chgData name="IJOGHO, SAMSON (Student)" userId="S::c2441395@live.tees.ac.uk::81124aaa-18d1-45b1-b38d-a938f3e10316" providerId="AD" clId="Web-{C466916C-9639-F72D-CE4E-EA7BEFD70026}" dt="2023-11-25T03:09:17.767" v="10" actId="1076"/>
          <ac:picMkLst>
            <pc:docMk/>
            <pc:sldMk cId="3710750810" sldId="315"/>
            <ac:picMk id="5" creationId="{EE512DBA-3E71-2F81-F45B-86EC4A99EE5F}"/>
          </ac:picMkLst>
        </pc:picChg>
        <pc:picChg chg="add">
          <ac:chgData name="IJOGHO, SAMSON (Student)" userId="S::c2441395@live.tees.ac.uk::81124aaa-18d1-45b1-b38d-a938f3e10316" providerId="AD" clId="Web-{C466916C-9639-F72D-CE4E-EA7BEFD70026}" dt="2023-11-25T03:09:27.205" v="11"/>
          <ac:picMkLst>
            <pc:docMk/>
            <pc:sldMk cId="3710750810" sldId="315"/>
            <ac:picMk id="7" creationId="{3ADC4CB2-2C80-AB18-882B-2AC8FF55B0E0}"/>
          </ac:picMkLst>
        </pc:picChg>
      </pc:sldChg>
    </pc:docChg>
  </pc:docChgLst>
  <pc:docChgLst>
    <pc:chgData name="IJOGHO, SAMSON (Student)" userId="S::c2441395@live.tees.ac.uk::81124aaa-18d1-45b1-b38d-a938f3e10316" providerId="AD" clId="Web-{72E59D83-8B00-B771-3F67-9717F7D788EA}"/>
    <pc:docChg chg="addSld modSld sldOrd">
      <pc:chgData name="IJOGHO, SAMSON (Student)" userId="S::c2441395@live.tees.ac.uk::81124aaa-18d1-45b1-b38d-a938f3e10316" providerId="AD" clId="Web-{72E59D83-8B00-B771-3F67-9717F7D788EA}" dt="2023-11-24T00:09:43.656" v="11" actId="20577"/>
      <pc:docMkLst>
        <pc:docMk/>
      </pc:docMkLst>
      <pc:sldChg chg="ord">
        <pc:chgData name="IJOGHO, SAMSON (Student)" userId="S::c2441395@live.tees.ac.uk::81124aaa-18d1-45b1-b38d-a938f3e10316" providerId="AD" clId="Web-{72E59D83-8B00-B771-3F67-9717F7D788EA}" dt="2023-11-23T23:59:10.624" v="1"/>
        <pc:sldMkLst>
          <pc:docMk/>
          <pc:sldMk cId="1217267132" sldId="310"/>
        </pc:sldMkLst>
      </pc:sldChg>
      <pc:sldChg chg="addSp modSp new">
        <pc:chgData name="IJOGHO, SAMSON (Student)" userId="S::c2441395@live.tees.ac.uk::81124aaa-18d1-45b1-b38d-a938f3e10316" providerId="AD" clId="Web-{72E59D83-8B00-B771-3F67-9717F7D788EA}" dt="2023-11-24T00:09:43.656" v="11" actId="20577"/>
        <pc:sldMkLst>
          <pc:docMk/>
          <pc:sldMk cId="1475875767" sldId="311"/>
        </pc:sldMkLst>
        <pc:spChg chg="add mod">
          <ac:chgData name="IJOGHO, SAMSON (Student)" userId="S::c2441395@live.tees.ac.uk::81124aaa-18d1-45b1-b38d-a938f3e10316" providerId="AD" clId="Web-{72E59D83-8B00-B771-3F67-9717F7D788EA}" dt="2023-11-24T00:09:43.656" v="11" actId="20577"/>
          <ac:spMkLst>
            <pc:docMk/>
            <pc:sldMk cId="1475875767" sldId="311"/>
            <ac:spMk id="4" creationId="{87634D2E-9DA7-178B-B782-F584D2F089E7}"/>
          </ac:spMkLst>
        </pc:spChg>
      </pc:sldChg>
    </pc:docChg>
  </pc:docChgLst>
  <pc:docChgLst>
    <pc:chgData name="IJOGHO, SAMSON (Student)" userId="S::c2441395@live.tees.ac.uk::81124aaa-18d1-45b1-b38d-a938f3e10316" providerId="AD" clId="Web-{388C79AF-8447-7831-EBFC-0FD4175E2058}"/>
    <pc:docChg chg="modSld">
      <pc:chgData name="IJOGHO, SAMSON (Student)" userId="S::c2441395@live.tees.ac.uk::81124aaa-18d1-45b1-b38d-a938f3e10316" providerId="AD" clId="Web-{388C79AF-8447-7831-EBFC-0FD4175E2058}" dt="2023-11-30T22:18:23.674" v="1806" actId="20577"/>
      <pc:docMkLst>
        <pc:docMk/>
      </pc:docMkLst>
      <pc:sldChg chg="addSp modSp">
        <pc:chgData name="IJOGHO, SAMSON (Student)" userId="S::c2441395@live.tees.ac.uk::81124aaa-18d1-45b1-b38d-a938f3e10316" providerId="AD" clId="Web-{388C79AF-8447-7831-EBFC-0FD4175E2058}" dt="2023-11-30T11:30:34.819" v="837" actId="1076"/>
        <pc:sldMkLst>
          <pc:docMk/>
          <pc:sldMk cId="170963834" sldId="259"/>
        </pc:sldMkLst>
        <pc:spChg chg="add mod">
          <ac:chgData name="IJOGHO, SAMSON (Student)" userId="S::c2441395@live.tees.ac.uk::81124aaa-18d1-45b1-b38d-a938f3e10316" providerId="AD" clId="Web-{388C79AF-8447-7831-EBFC-0FD4175E2058}" dt="2023-11-30T11:30:34.819" v="837" actId="1076"/>
          <ac:spMkLst>
            <pc:docMk/>
            <pc:sldMk cId="170963834" sldId="259"/>
            <ac:spMk id="4" creationId="{90DB14BE-EB0C-5D48-B107-2C7B82F5AFE6}"/>
          </ac:spMkLst>
        </pc:spChg>
      </pc:sldChg>
      <pc:sldChg chg="addSp modSp">
        <pc:chgData name="IJOGHO, SAMSON (Student)" userId="S::c2441395@live.tees.ac.uk::81124aaa-18d1-45b1-b38d-a938f3e10316" providerId="AD" clId="Web-{388C79AF-8447-7831-EBFC-0FD4175E2058}" dt="2023-11-30T11:30:18.022" v="835" actId="1076"/>
        <pc:sldMkLst>
          <pc:docMk/>
          <pc:sldMk cId="2976291157" sldId="281"/>
        </pc:sldMkLst>
        <pc:spChg chg="add mod">
          <ac:chgData name="IJOGHO, SAMSON (Student)" userId="S::c2441395@live.tees.ac.uk::81124aaa-18d1-45b1-b38d-a938f3e10316" providerId="AD" clId="Web-{388C79AF-8447-7831-EBFC-0FD4175E2058}" dt="2023-11-30T11:30:18.022" v="835" actId="1076"/>
          <ac:spMkLst>
            <pc:docMk/>
            <pc:sldMk cId="2976291157" sldId="281"/>
            <ac:spMk id="8" creationId="{851146D2-4DC6-4A77-827B-0B3D15D5C881}"/>
          </ac:spMkLst>
        </pc:spChg>
      </pc:sldChg>
      <pc:sldChg chg="addSp modSp">
        <pc:chgData name="IJOGHO, SAMSON (Student)" userId="S::c2441395@live.tees.ac.uk::81124aaa-18d1-45b1-b38d-a938f3e10316" providerId="AD" clId="Web-{388C79AF-8447-7831-EBFC-0FD4175E2058}" dt="2023-11-30T11:29:01.989" v="830" actId="1076"/>
        <pc:sldMkLst>
          <pc:docMk/>
          <pc:sldMk cId="17902528" sldId="295"/>
        </pc:sldMkLst>
        <pc:spChg chg="add mod">
          <ac:chgData name="IJOGHO, SAMSON (Student)" userId="S::c2441395@live.tees.ac.uk::81124aaa-18d1-45b1-b38d-a938f3e10316" providerId="AD" clId="Web-{388C79AF-8447-7831-EBFC-0FD4175E2058}" dt="2023-11-30T11:29:01.989" v="830" actId="1076"/>
          <ac:spMkLst>
            <pc:docMk/>
            <pc:sldMk cId="17902528" sldId="295"/>
            <ac:spMk id="6" creationId="{52C8CF9B-7D73-7A31-BEEF-24AADA234D5D}"/>
          </ac:spMkLst>
        </pc:spChg>
        <pc:picChg chg="mod">
          <ac:chgData name="IJOGHO, SAMSON (Student)" userId="S::c2441395@live.tees.ac.uk::81124aaa-18d1-45b1-b38d-a938f3e10316" providerId="AD" clId="Web-{388C79AF-8447-7831-EBFC-0FD4175E2058}" dt="2023-11-30T11:21:55.683" v="777" actId="14100"/>
          <ac:picMkLst>
            <pc:docMk/>
            <pc:sldMk cId="17902528" sldId="295"/>
            <ac:picMk id="4" creationId="{CAE4800C-FDDB-0395-ACD4-3E436A4906BE}"/>
          </ac:picMkLst>
        </pc:picChg>
        <pc:picChg chg="mod">
          <ac:chgData name="IJOGHO, SAMSON (Student)" userId="S::c2441395@live.tees.ac.uk::81124aaa-18d1-45b1-b38d-a938f3e10316" providerId="AD" clId="Web-{388C79AF-8447-7831-EBFC-0FD4175E2058}" dt="2023-11-30T11:21:49.042" v="776" actId="1076"/>
          <ac:picMkLst>
            <pc:docMk/>
            <pc:sldMk cId="17902528" sldId="295"/>
            <ac:picMk id="14" creationId="{0F29DBEF-BF6D-8A7D-227C-27CD533AE1EF}"/>
          </ac:picMkLst>
        </pc:picChg>
      </pc:sldChg>
      <pc:sldChg chg="addSp delSp modSp">
        <pc:chgData name="IJOGHO, SAMSON (Student)" userId="S::c2441395@live.tees.ac.uk::81124aaa-18d1-45b1-b38d-a938f3e10316" providerId="AD" clId="Web-{388C79AF-8447-7831-EBFC-0FD4175E2058}" dt="2023-11-30T11:28:46.239" v="828" actId="1076"/>
        <pc:sldMkLst>
          <pc:docMk/>
          <pc:sldMk cId="3495264433" sldId="300"/>
        </pc:sldMkLst>
        <pc:spChg chg="add mod">
          <ac:chgData name="IJOGHO, SAMSON (Student)" userId="S::c2441395@live.tees.ac.uk::81124aaa-18d1-45b1-b38d-a938f3e10316" providerId="AD" clId="Web-{388C79AF-8447-7831-EBFC-0FD4175E2058}" dt="2023-11-30T11:28:46.239" v="828" actId="1076"/>
          <ac:spMkLst>
            <pc:docMk/>
            <pc:sldMk cId="3495264433" sldId="300"/>
            <ac:spMk id="4" creationId="{614F2684-2955-0640-2EBC-E033906A5B42}"/>
          </ac:spMkLst>
        </pc:spChg>
        <pc:spChg chg="del mod">
          <ac:chgData name="IJOGHO, SAMSON (Student)" userId="S::c2441395@live.tees.ac.uk::81124aaa-18d1-45b1-b38d-a938f3e10316" providerId="AD" clId="Web-{388C79AF-8447-7831-EBFC-0FD4175E2058}" dt="2023-11-30T11:22:45.872" v="787"/>
          <ac:spMkLst>
            <pc:docMk/>
            <pc:sldMk cId="3495264433" sldId="300"/>
            <ac:spMk id="17" creationId="{A372FF69-5317-4BE5-B218-0E85D7FE0FB1}"/>
          </ac:spMkLst>
        </pc:spChg>
        <pc:picChg chg="mod">
          <ac:chgData name="IJOGHO, SAMSON (Student)" userId="S::c2441395@live.tees.ac.uk::81124aaa-18d1-45b1-b38d-a938f3e10316" providerId="AD" clId="Web-{388C79AF-8447-7831-EBFC-0FD4175E2058}" dt="2023-11-30T11:22:25.762" v="782" actId="1076"/>
          <ac:picMkLst>
            <pc:docMk/>
            <pc:sldMk cId="3495264433" sldId="300"/>
            <ac:picMk id="5" creationId="{06EFBA99-2226-1D4A-47AE-042169E975CA}"/>
          </ac:picMkLst>
        </pc:picChg>
        <pc:picChg chg="mod">
          <ac:chgData name="IJOGHO, SAMSON (Student)" userId="S::c2441395@live.tees.ac.uk::81124aaa-18d1-45b1-b38d-a938f3e10316" providerId="AD" clId="Web-{388C79AF-8447-7831-EBFC-0FD4175E2058}" dt="2023-11-30T11:22:30.449" v="783" actId="1076"/>
          <ac:picMkLst>
            <pc:docMk/>
            <pc:sldMk cId="3495264433" sldId="300"/>
            <ac:picMk id="6" creationId="{9A1B2569-D031-67A8-0493-05CFB01FF822}"/>
          </ac:picMkLst>
        </pc:picChg>
      </pc:sldChg>
      <pc:sldChg chg="addSp delSp modSp">
        <pc:chgData name="IJOGHO, SAMSON (Student)" userId="S::c2441395@live.tees.ac.uk::81124aaa-18d1-45b1-b38d-a938f3e10316" providerId="AD" clId="Web-{388C79AF-8447-7831-EBFC-0FD4175E2058}" dt="2023-11-30T11:28:27.692" v="826" actId="1076"/>
        <pc:sldMkLst>
          <pc:docMk/>
          <pc:sldMk cId="3043070934" sldId="301"/>
        </pc:sldMkLst>
        <pc:spChg chg="add mod">
          <ac:chgData name="IJOGHO, SAMSON (Student)" userId="S::c2441395@live.tees.ac.uk::81124aaa-18d1-45b1-b38d-a938f3e10316" providerId="AD" clId="Web-{388C79AF-8447-7831-EBFC-0FD4175E2058}" dt="2023-11-30T11:28:27.692" v="826" actId="1076"/>
          <ac:spMkLst>
            <pc:docMk/>
            <pc:sldMk cId="3043070934" sldId="301"/>
            <ac:spMk id="4" creationId="{C84EA112-1DE9-0DD0-0FE9-1F8FE2CB62E9}"/>
          </ac:spMkLst>
        </pc:spChg>
        <pc:spChg chg="del mod">
          <ac:chgData name="IJOGHO, SAMSON (Student)" userId="S::c2441395@live.tees.ac.uk::81124aaa-18d1-45b1-b38d-a938f3e10316" providerId="AD" clId="Web-{388C79AF-8447-7831-EBFC-0FD4175E2058}" dt="2023-11-30T11:23:50.420" v="795"/>
          <ac:spMkLst>
            <pc:docMk/>
            <pc:sldMk cId="3043070934" sldId="301"/>
            <ac:spMk id="35" creationId="{B7DBC9F7-37C7-4A2D-ACBC-EBDA35886D84}"/>
          </ac:spMkLst>
        </pc:spChg>
      </pc:sldChg>
      <pc:sldChg chg="addSp modSp">
        <pc:chgData name="IJOGHO, SAMSON (Student)" userId="S::c2441395@live.tees.ac.uk::81124aaa-18d1-45b1-b38d-a938f3e10316" providerId="AD" clId="Web-{388C79AF-8447-7831-EBFC-0FD4175E2058}" dt="2023-11-30T11:29:47.818" v="833" actId="1076"/>
        <pc:sldMkLst>
          <pc:docMk/>
          <pc:sldMk cId="742158403" sldId="306"/>
        </pc:sldMkLst>
        <pc:spChg chg="add mod">
          <ac:chgData name="IJOGHO, SAMSON (Student)" userId="S::c2441395@live.tees.ac.uk::81124aaa-18d1-45b1-b38d-a938f3e10316" providerId="AD" clId="Web-{388C79AF-8447-7831-EBFC-0FD4175E2058}" dt="2023-11-30T11:29:47.818" v="833" actId="1076"/>
          <ac:spMkLst>
            <pc:docMk/>
            <pc:sldMk cId="742158403" sldId="306"/>
            <ac:spMk id="5" creationId="{41B43200-2FF5-586B-E399-CCC09888EC8F}"/>
          </ac:spMkLst>
        </pc:spChg>
      </pc:sldChg>
      <pc:sldChg chg="addSp delSp modSp">
        <pc:chgData name="IJOGHO, SAMSON (Student)" userId="S::c2441395@live.tees.ac.uk::81124aaa-18d1-45b1-b38d-a938f3e10316" providerId="AD" clId="Web-{388C79AF-8447-7831-EBFC-0FD4175E2058}" dt="2023-11-30T11:29:31.302" v="832" actId="1076"/>
        <pc:sldMkLst>
          <pc:docMk/>
          <pc:sldMk cId="4081779217" sldId="307"/>
        </pc:sldMkLst>
        <pc:spChg chg="mod">
          <ac:chgData name="IJOGHO, SAMSON (Student)" userId="S::c2441395@live.tees.ac.uk::81124aaa-18d1-45b1-b38d-a938f3e10316" providerId="AD" clId="Web-{388C79AF-8447-7831-EBFC-0FD4175E2058}" dt="2023-11-29T00:05:38.657" v="4" actId="14100"/>
          <ac:spMkLst>
            <pc:docMk/>
            <pc:sldMk cId="4081779217" sldId="307"/>
            <ac:spMk id="2" creationId="{F479E736-254A-4657-A88B-DE71C47DA880}"/>
          </ac:spMkLst>
        </pc:spChg>
        <pc:spChg chg="add mod">
          <ac:chgData name="IJOGHO, SAMSON (Student)" userId="S::c2441395@live.tees.ac.uk::81124aaa-18d1-45b1-b38d-a938f3e10316" providerId="AD" clId="Web-{388C79AF-8447-7831-EBFC-0FD4175E2058}" dt="2023-11-29T02:24:44.816" v="486" actId="1076"/>
          <ac:spMkLst>
            <pc:docMk/>
            <pc:sldMk cId="4081779217" sldId="307"/>
            <ac:spMk id="4" creationId="{2156B170-EA17-E8E1-F7DB-3956C13C75B8}"/>
          </ac:spMkLst>
        </pc:spChg>
        <pc:spChg chg="add mod">
          <ac:chgData name="IJOGHO, SAMSON (Student)" userId="S::c2441395@live.tees.ac.uk::81124aaa-18d1-45b1-b38d-a938f3e10316" providerId="AD" clId="Web-{388C79AF-8447-7831-EBFC-0FD4175E2058}" dt="2023-11-30T11:29:31.302" v="832" actId="1076"/>
          <ac:spMkLst>
            <pc:docMk/>
            <pc:sldMk cId="4081779217" sldId="307"/>
            <ac:spMk id="6" creationId="{DD3130F4-0360-26CD-4636-AE61B233D2C7}"/>
          </ac:spMkLst>
        </pc:spChg>
        <pc:spChg chg="del mod">
          <ac:chgData name="IJOGHO, SAMSON (Student)" userId="S::c2441395@live.tees.ac.uk::81124aaa-18d1-45b1-b38d-a938f3e10316" providerId="AD" clId="Web-{388C79AF-8447-7831-EBFC-0FD4175E2058}" dt="2023-11-29T01:47:38.818" v="221"/>
          <ac:spMkLst>
            <pc:docMk/>
            <pc:sldMk cId="4081779217" sldId="307"/>
            <ac:spMk id="9" creationId="{7BAE5D02-0B45-5E89-5E4F-D75C2CEB9278}"/>
          </ac:spMkLst>
        </pc:spChg>
        <pc:picChg chg="add del mod">
          <ac:chgData name="IJOGHO, SAMSON (Student)" userId="S::c2441395@live.tees.ac.uk::81124aaa-18d1-45b1-b38d-a938f3e10316" providerId="AD" clId="Web-{388C79AF-8447-7831-EBFC-0FD4175E2058}" dt="2023-11-29T01:50:07.291" v="246"/>
          <ac:picMkLst>
            <pc:docMk/>
            <pc:sldMk cId="4081779217" sldId="307"/>
            <ac:picMk id="6" creationId="{6274FAD0-BC3E-EA5A-F387-B004874BFAA1}"/>
          </ac:picMkLst>
        </pc:picChg>
        <pc:picChg chg="add mod">
          <ac:chgData name="IJOGHO, SAMSON (Student)" userId="S::c2441395@live.tees.ac.uk::81124aaa-18d1-45b1-b38d-a938f3e10316" providerId="AD" clId="Web-{388C79AF-8447-7831-EBFC-0FD4175E2058}" dt="2023-11-29T01:52:23.467" v="249" actId="14100"/>
          <ac:picMkLst>
            <pc:docMk/>
            <pc:sldMk cId="4081779217" sldId="307"/>
            <ac:picMk id="7" creationId="{6F849B2F-3EAB-85B8-1B53-B5E489E91CF1}"/>
          </ac:picMkLst>
        </pc:picChg>
        <pc:picChg chg="del mod">
          <ac:chgData name="IJOGHO, SAMSON (Student)" userId="S::c2441395@live.tees.ac.uk::81124aaa-18d1-45b1-b38d-a938f3e10316" providerId="AD" clId="Web-{388C79AF-8447-7831-EBFC-0FD4175E2058}" dt="2023-11-29T01:47:16.989" v="216"/>
          <ac:picMkLst>
            <pc:docMk/>
            <pc:sldMk cId="4081779217" sldId="307"/>
            <ac:picMk id="8" creationId="{5D778C55-508D-3EDA-9828-1CCDD2133664}"/>
          </ac:picMkLst>
        </pc:picChg>
        <pc:cxnChg chg="del">
          <ac:chgData name="IJOGHO, SAMSON (Student)" userId="S::c2441395@live.tees.ac.uk::81124aaa-18d1-45b1-b38d-a938f3e10316" providerId="AD" clId="Web-{388C79AF-8447-7831-EBFC-0FD4175E2058}" dt="2023-11-29T01:47:23.255" v="217"/>
          <ac:cxnSpMkLst>
            <pc:docMk/>
            <pc:sldMk cId="4081779217" sldId="307"/>
            <ac:cxnSpMk id="5" creationId="{BBB98098-3F48-80E8-19B9-59B7B4D73132}"/>
          </ac:cxnSpMkLst>
        </pc:cxnChg>
      </pc:sldChg>
      <pc:sldChg chg="addSp modSp">
        <pc:chgData name="IJOGHO, SAMSON (Student)" userId="S::c2441395@live.tees.ac.uk::81124aaa-18d1-45b1-b38d-a938f3e10316" providerId="AD" clId="Web-{388C79AF-8447-7831-EBFC-0FD4175E2058}" dt="2023-11-30T21:44:09.566" v="1406" actId="20577"/>
        <pc:sldMkLst>
          <pc:docMk/>
          <pc:sldMk cId="718815033" sldId="308"/>
        </pc:sldMkLst>
        <pc:spChg chg="mod">
          <ac:chgData name="IJOGHO, SAMSON (Student)" userId="S::c2441395@live.tees.ac.uk::81124aaa-18d1-45b1-b38d-a938f3e10316" providerId="AD" clId="Web-{388C79AF-8447-7831-EBFC-0FD4175E2058}" dt="2023-11-30T21:44:09.566" v="1406" actId="20577"/>
          <ac:spMkLst>
            <pc:docMk/>
            <pc:sldMk cId="718815033" sldId="308"/>
            <ac:spMk id="7" creationId="{3AE48162-4963-6C66-90F5-123DDC45FE8E}"/>
          </ac:spMkLst>
        </pc:spChg>
        <pc:spChg chg="add mod">
          <ac:chgData name="IJOGHO, SAMSON (Student)" userId="S::c2441395@live.tees.ac.uk::81124aaa-18d1-45b1-b38d-a938f3e10316" providerId="AD" clId="Web-{388C79AF-8447-7831-EBFC-0FD4175E2058}" dt="2023-11-30T11:30:02.428" v="834" actId="1076"/>
          <ac:spMkLst>
            <pc:docMk/>
            <pc:sldMk cId="718815033" sldId="308"/>
            <ac:spMk id="8" creationId="{39C9C1D0-49D3-C224-BB17-F27D5792A6B8}"/>
          </ac:spMkLst>
        </pc:spChg>
      </pc:sldChg>
      <pc:sldChg chg="addSp modSp">
        <pc:chgData name="IJOGHO, SAMSON (Student)" userId="S::c2441395@live.tees.ac.uk::81124aaa-18d1-45b1-b38d-a938f3e10316" providerId="AD" clId="Web-{388C79AF-8447-7831-EBFC-0FD4175E2058}" dt="2023-11-30T11:28:11.488" v="825" actId="1076"/>
        <pc:sldMkLst>
          <pc:docMk/>
          <pc:sldMk cId="4124893976" sldId="309"/>
        </pc:sldMkLst>
        <pc:spChg chg="add mod">
          <ac:chgData name="IJOGHO, SAMSON (Student)" userId="S::c2441395@live.tees.ac.uk::81124aaa-18d1-45b1-b38d-a938f3e10316" providerId="AD" clId="Web-{388C79AF-8447-7831-EBFC-0FD4175E2058}" dt="2023-11-30T11:28:11.488" v="825" actId="1076"/>
          <ac:spMkLst>
            <pc:docMk/>
            <pc:sldMk cId="4124893976" sldId="309"/>
            <ac:spMk id="7" creationId="{789FB508-F13E-DA59-0B29-609746EE5DD2}"/>
          </ac:spMkLst>
        </pc:spChg>
        <pc:spChg chg="mod">
          <ac:chgData name="IJOGHO, SAMSON (Student)" userId="S::c2441395@live.tees.ac.uk::81124aaa-18d1-45b1-b38d-a938f3e10316" providerId="AD" clId="Web-{388C79AF-8447-7831-EBFC-0FD4175E2058}" dt="2023-11-29T12:23:50.155" v="545" actId="20577"/>
          <ac:spMkLst>
            <pc:docMk/>
            <pc:sldMk cId="4124893976" sldId="309"/>
            <ac:spMk id="8" creationId="{041D86ED-9D3E-1AF6-E589-60CF524285AE}"/>
          </ac:spMkLst>
        </pc:spChg>
      </pc:sldChg>
      <pc:sldChg chg="addSp modSp">
        <pc:chgData name="IJOGHO, SAMSON (Student)" userId="S::c2441395@live.tees.ac.uk::81124aaa-18d1-45b1-b38d-a938f3e10316" providerId="AD" clId="Web-{388C79AF-8447-7831-EBFC-0FD4175E2058}" dt="2023-11-30T11:26:39.908" v="817" actId="1076"/>
        <pc:sldMkLst>
          <pc:docMk/>
          <pc:sldMk cId="1217267132" sldId="310"/>
        </pc:sldMkLst>
        <pc:spChg chg="add mod">
          <ac:chgData name="IJOGHO, SAMSON (Student)" userId="S::c2441395@live.tees.ac.uk::81124aaa-18d1-45b1-b38d-a938f3e10316" providerId="AD" clId="Web-{388C79AF-8447-7831-EBFC-0FD4175E2058}" dt="2023-11-30T11:26:39.908" v="817" actId="1076"/>
          <ac:spMkLst>
            <pc:docMk/>
            <pc:sldMk cId="1217267132" sldId="310"/>
            <ac:spMk id="3" creationId="{FCA47A81-91CC-B3EA-ED96-EE70E21E79E2}"/>
          </ac:spMkLst>
        </pc:spChg>
      </pc:sldChg>
      <pc:sldChg chg="addSp modSp">
        <pc:chgData name="IJOGHO, SAMSON (Student)" userId="S::c2441395@live.tees.ac.uk::81124aaa-18d1-45b1-b38d-a938f3e10316" providerId="AD" clId="Web-{388C79AF-8447-7831-EBFC-0FD4175E2058}" dt="2023-11-30T22:18:23.674" v="1806" actId="20577"/>
        <pc:sldMkLst>
          <pc:docMk/>
          <pc:sldMk cId="1475875767" sldId="311"/>
        </pc:sldMkLst>
        <pc:spChg chg="add mod">
          <ac:chgData name="IJOGHO, SAMSON (Student)" userId="S::c2441395@live.tees.ac.uk::81124aaa-18d1-45b1-b38d-a938f3e10316" providerId="AD" clId="Web-{388C79AF-8447-7831-EBFC-0FD4175E2058}" dt="2023-11-30T11:25:38.141" v="810" actId="20577"/>
          <ac:spMkLst>
            <pc:docMk/>
            <pc:sldMk cId="1475875767" sldId="311"/>
            <ac:spMk id="3" creationId="{DA7C0C3E-E457-9419-4FB1-A81C07CC223A}"/>
          </ac:spMkLst>
        </pc:spChg>
        <pc:spChg chg="mod">
          <ac:chgData name="IJOGHO, SAMSON (Student)" userId="S::c2441395@live.tees.ac.uk::81124aaa-18d1-45b1-b38d-a938f3e10316" providerId="AD" clId="Web-{388C79AF-8447-7831-EBFC-0FD4175E2058}" dt="2023-11-30T09:48:15.708" v="703" actId="14100"/>
          <ac:spMkLst>
            <pc:docMk/>
            <pc:sldMk cId="1475875767" sldId="311"/>
            <ac:spMk id="4" creationId="{87634D2E-9DA7-178B-B782-F584D2F089E7}"/>
          </ac:spMkLst>
        </pc:spChg>
        <pc:spChg chg="mod">
          <ac:chgData name="IJOGHO, SAMSON (Student)" userId="S::c2441395@live.tees.ac.uk::81124aaa-18d1-45b1-b38d-a938f3e10316" providerId="AD" clId="Web-{388C79AF-8447-7831-EBFC-0FD4175E2058}" dt="2023-11-30T22:18:23.674" v="1806" actId="20577"/>
          <ac:spMkLst>
            <pc:docMk/>
            <pc:sldMk cId="1475875767" sldId="311"/>
            <ac:spMk id="6" creationId="{2F5A7DBA-CD1F-25A2-BF12-DE03A1B89266}"/>
          </ac:spMkLst>
        </pc:spChg>
        <pc:picChg chg="mod">
          <ac:chgData name="IJOGHO, SAMSON (Student)" userId="S::c2441395@live.tees.ac.uk::81124aaa-18d1-45b1-b38d-a938f3e10316" providerId="AD" clId="Web-{388C79AF-8447-7831-EBFC-0FD4175E2058}" dt="2023-11-30T11:31:27.508" v="838" actId="1076"/>
          <ac:picMkLst>
            <pc:docMk/>
            <pc:sldMk cId="1475875767" sldId="311"/>
            <ac:picMk id="8" creationId="{BC5E1475-018A-3589-586A-6882BBE37A06}"/>
          </ac:picMkLst>
        </pc:picChg>
        <pc:picChg chg="mod">
          <ac:chgData name="IJOGHO, SAMSON (Student)" userId="S::c2441395@live.tees.ac.uk::81124aaa-18d1-45b1-b38d-a938f3e10316" providerId="AD" clId="Web-{388C79AF-8447-7831-EBFC-0FD4175E2058}" dt="2023-11-30T22:05:02.463" v="1442" actId="14100"/>
          <ac:picMkLst>
            <pc:docMk/>
            <pc:sldMk cId="1475875767" sldId="311"/>
            <ac:picMk id="10" creationId="{D0A10E7C-5ADD-0F5B-5B64-9AD9EC85463C}"/>
          </ac:picMkLst>
        </pc:picChg>
      </pc:sldChg>
      <pc:sldChg chg="addSp delSp modSp">
        <pc:chgData name="IJOGHO, SAMSON (Student)" userId="S::c2441395@live.tees.ac.uk::81124aaa-18d1-45b1-b38d-a938f3e10316" providerId="AD" clId="Web-{388C79AF-8447-7831-EBFC-0FD4175E2058}" dt="2023-11-30T21:44:13.301" v="1408" actId="20577"/>
        <pc:sldMkLst>
          <pc:docMk/>
          <pc:sldMk cId="3410158536" sldId="312"/>
        </pc:sldMkLst>
        <pc:spChg chg="add mod">
          <ac:chgData name="IJOGHO, SAMSON (Student)" userId="S::c2441395@live.tees.ac.uk::81124aaa-18d1-45b1-b38d-a938f3e10316" providerId="AD" clId="Web-{388C79AF-8447-7831-EBFC-0FD4175E2058}" dt="2023-11-29T02:32:01.709" v="500" actId="1076"/>
          <ac:spMkLst>
            <pc:docMk/>
            <pc:sldMk cId="3410158536" sldId="312"/>
            <ac:spMk id="2" creationId="{F8F58FC2-DF4E-3D49-8BFD-9581FC5939F1}"/>
          </ac:spMkLst>
        </pc:spChg>
        <pc:spChg chg="mod">
          <ac:chgData name="IJOGHO, SAMSON (Student)" userId="S::c2441395@live.tees.ac.uk::81124aaa-18d1-45b1-b38d-a938f3e10316" providerId="AD" clId="Web-{388C79AF-8447-7831-EBFC-0FD4175E2058}" dt="2023-11-30T21:44:13.301" v="1408" actId="20577"/>
          <ac:spMkLst>
            <pc:docMk/>
            <pc:sldMk cId="3410158536" sldId="312"/>
            <ac:spMk id="4" creationId="{9B696CF5-B345-43FB-F866-918B01AF2E64}"/>
          </ac:spMkLst>
        </pc:spChg>
        <pc:spChg chg="add mod">
          <ac:chgData name="IJOGHO, SAMSON (Student)" userId="S::c2441395@live.tees.ac.uk::81124aaa-18d1-45b1-b38d-a938f3e10316" providerId="AD" clId="Web-{388C79AF-8447-7831-EBFC-0FD4175E2058}" dt="2023-11-30T11:29:15.083" v="831" actId="1076"/>
          <ac:spMkLst>
            <pc:docMk/>
            <pc:sldMk cId="3410158536" sldId="312"/>
            <ac:spMk id="6" creationId="{761E2A9D-4DF5-5B37-E877-B230CC26CEF5}"/>
          </ac:spMkLst>
        </pc:spChg>
        <pc:spChg chg="mod">
          <ac:chgData name="IJOGHO, SAMSON (Student)" userId="S::c2441395@live.tees.ac.uk::81124aaa-18d1-45b1-b38d-a938f3e10316" providerId="AD" clId="Web-{388C79AF-8447-7831-EBFC-0FD4175E2058}" dt="2023-11-29T02:33:37.196" v="520" actId="20577"/>
          <ac:spMkLst>
            <pc:docMk/>
            <pc:sldMk cId="3410158536" sldId="312"/>
            <ac:spMk id="18" creationId="{DCCB062B-43E4-95B1-4A9E-C9F13B1FB084}"/>
          </ac:spMkLst>
        </pc:spChg>
        <pc:spChg chg="del mod">
          <ac:chgData name="IJOGHO, SAMSON (Student)" userId="S::c2441395@live.tees.ac.uk::81124aaa-18d1-45b1-b38d-a938f3e10316" providerId="AD" clId="Web-{388C79AF-8447-7831-EBFC-0FD4175E2058}" dt="2023-11-30T17:13:23.766" v="871"/>
          <ac:spMkLst>
            <pc:docMk/>
            <pc:sldMk cId="3410158536" sldId="312"/>
            <ac:spMk id="19" creationId="{5D2B1097-BFA3-66F1-C700-8A55F3CC1E80}"/>
          </ac:spMkLst>
        </pc:spChg>
        <pc:spChg chg="mod">
          <ac:chgData name="IJOGHO, SAMSON (Student)" userId="S::c2441395@live.tees.ac.uk::81124aaa-18d1-45b1-b38d-a938f3e10316" providerId="AD" clId="Web-{388C79AF-8447-7831-EBFC-0FD4175E2058}" dt="2023-11-29T02:30:50.582" v="491" actId="1076"/>
          <ac:spMkLst>
            <pc:docMk/>
            <pc:sldMk cId="3410158536" sldId="312"/>
            <ac:spMk id="27" creationId="{B898ACAE-5723-0C6D-2738-2EEC00EDA578}"/>
          </ac:spMkLst>
        </pc:spChg>
        <pc:picChg chg="del">
          <ac:chgData name="IJOGHO, SAMSON (Student)" userId="S::c2441395@live.tees.ac.uk::81124aaa-18d1-45b1-b38d-a938f3e10316" providerId="AD" clId="Web-{388C79AF-8447-7831-EBFC-0FD4175E2058}" dt="2023-11-30T21:15:52.423" v="1117"/>
          <ac:picMkLst>
            <pc:docMk/>
            <pc:sldMk cId="3410158536" sldId="312"/>
            <ac:picMk id="47" creationId="{112BAB2C-E2F6-36F0-D6C5-453730A1F829}"/>
          </ac:picMkLst>
        </pc:picChg>
        <pc:cxnChg chg="add del mod">
          <ac:chgData name="IJOGHO, SAMSON (Student)" userId="S::c2441395@live.tees.ac.uk::81124aaa-18d1-45b1-b38d-a938f3e10316" providerId="AD" clId="Web-{388C79AF-8447-7831-EBFC-0FD4175E2058}" dt="2023-11-30T21:15:59.501" v="1118"/>
          <ac:cxnSpMkLst>
            <pc:docMk/>
            <pc:sldMk cId="3410158536" sldId="312"/>
            <ac:cxnSpMk id="3" creationId="{8A4A4A13-2ECF-E48B-C741-CC9BC5194875}"/>
          </ac:cxnSpMkLst>
        </pc:cxnChg>
        <pc:cxnChg chg="add del mod">
          <ac:chgData name="IJOGHO, SAMSON (Student)" userId="S::c2441395@live.tees.ac.uk::81124aaa-18d1-45b1-b38d-a938f3e10316" providerId="AD" clId="Web-{388C79AF-8447-7831-EBFC-0FD4175E2058}" dt="2023-11-29T02:33:47.056" v="522"/>
          <ac:cxnSpMkLst>
            <pc:docMk/>
            <pc:sldMk cId="3410158536" sldId="312"/>
            <ac:cxnSpMk id="4" creationId="{050AD328-5195-EE19-89D4-59453B662FEC}"/>
          </ac:cxnSpMkLst>
        </pc:cxnChg>
        <pc:cxnChg chg="mod">
          <ac:chgData name="IJOGHO, SAMSON (Student)" userId="S::c2441395@live.tees.ac.uk::81124aaa-18d1-45b1-b38d-a938f3e10316" providerId="AD" clId="Web-{388C79AF-8447-7831-EBFC-0FD4175E2058}" dt="2023-11-30T17:13:45.376" v="876" actId="1076"/>
          <ac:cxnSpMkLst>
            <pc:docMk/>
            <pc:sldMk cId="3410158536" sldId="312"/>
            <ac:cxnSpMk id="42" creationId="{017F49A0-E9B8-5FFC-A3BE-E996F8380CBA}"/>
          </ac:cxnSpMkLst>
        </pc:cxnChg>
      </pc:sldChg>
      <pc:sldChg chg="addSp delSp modSp">
        <pc:chgData name="IJOGHO, SAMSON (Student)" userId="S::c2441395@live.tees.ac.uk::81124aaa-18d1-45b1-b38d-a938f3e10316" providerId="AD" clId="Web-{388C79AF-8447-7831-EBFC-0FD4175E2058}" dt="2023-11-30T11:27:47.191" v="824" actId="20577"/>
        <pc:sldMkLst>
          <pc:docMk/>
          <pc:sldMk cId="2385404435" sldId="313"/>
        </pc:sldMkLst>
        <pc:spChg chg="del mod">
          <ac:chgData name="IJOGHO, SAMSON (Student)" userId="S::c2441395@live.tees.ac.uk::81124aaa-18d1-45b1-b38d-a938f3e10316" providerId="AD" clId="Web-{388C79AF-8447-7831-EBFC-0FD4175E2058}" dt="2023-11-30T11:17:45.427" v="738"/>
          <ac:spMkLst>
            <pc:docMk/>
            <pc:sldMk cId="2385404435" sldId="313"/>
            <ac:spMk id="2" creationId="{A2B851B1-1C9B-B147-769C-9C32230D92F3}"/>
          </ac:spMkLst>
        </pc:spChg>
        <pc:spChg chg="add mod">
          <ac:chgData name="IJOGHO, SAMSON (Student)" userId="S::c2441395@live.tees.ac.uk::81124aaa-18d1-45b1-b38d-a938f3e10316" providerId="AD" clId="Web-{388C79AF-8447-7831-EBFC-0FD4175E2058}" dt="2023-11-30T11:27:47.191" v="824" actId="20577"/>
          <ac:spMkLst>
            <pc:docMk/>
            <pc:sldMk cId="2385404435" sldId="313"/>
            <ac:spMk id="7" creationId="{89372E04-FD52-6A95-A9D5-28D7B2A0BECA}"/>
          </ac:spMkLst>
        </pc:spChg>
      </pc:sldChg>
      <pc:sldChg chg="addSp modSp">
        <pc:chgData name="IJOGHO, SAMSON (Student)" userId="S::c2441395@live.tees.ac.uk::81124aaa-18d1-45b1-b38d-a938f3e10316" providerId="AD" clId="Web-{388C79AF-8447-7831-EBFC-0FD4175E2058}" dt="2023-11-30T22:04:52.149" v="1441" actId="20577"/>
        <pc:sldMkLst>
          <pc:docMk/>
          <pc:sldMk cId="3350884042" sldId="314"/>
        </pc:sldMkLst>
        <pc:spChg chg="add mod">
          <ac:chgData name="IJOGHO, SAMSON (Student)" userId="S::c2441395@live.tees.ac.uk::81124aaa-18d1-45b1-b38d-a938f3e10316" providerId="AD" clId="Web-{388C79AF-8447-7831-EBFC-0FD4175E2058}" dt="2023-11-30T22:04:52.149" v="1441" actId="20577"/>
          <ac:spMkLst>
            <pc:docMk/>
            <pc:sldMk cId="3350884042" sldId="314"/>
            <ac:spMk id="2" creationId="{5B209BFE-AE87-A4B3-433D-F6A9A0A6D670}"/>
          </ac:spMkLst>
        </pc:spChg>
        <pc:spChg chg="mod">
          <ac:chgData name="IJOGHO, SAMSON (Student)" userId="S::c2441395@live.tees.ac.uk::81124aaa-18d1-45b1-b38d-a938f3e10316" providerId="AD" clId="Web-{388C79AF-8447-7831-EBFC-0FD4175E2058}" dt="2023-11-30T21:50:46.374" v="1423" actId="20577"/>
          <ac:spMkLst>
            <pc:docMk/>
            <pc:sldMk cId="3350884042" sldId="314"/>
            <ac:spMk id="5" creationId="{3C1C4D33-1CC4-3EA6-4105-D4AF868A89D5}"/>
          </ac:spMkLst>
        </pc:spChg>
        <pc:spChg chg="add mod">
          <ac:chgData name="IJOGHO, SAMSON (Student)" userId="S::c2441395@live.tees.ac.uk::81124aaa-18d1-45b1-b38d-a938f3e10316" providerId="AD" clId="Web-{388C79AF-8447-7831-EBFC-0FD4175E2058}" dt="2023-11-30T11:27:38.472" v="823" actId="20577"/>
          <ac:spMkLst>
            <pc:docMk/>
            <pc:sldMk cId="3350884042" sldId="314"/>
            <ac:spMk id="6" creationId="{99046AE6-018F-8CF8-0206-38356292AC9C}"/>
          </ac:spMkLst>
        </pc:spChg>
      </pc:sldChg>
    </pc:docChg>
  </pc:docChgLst>
  <pc:docChgLst>
    <pc:chgData name="IJOGHO, SAMSON (Student)" userId="81124aaa-18d1-45b1-b38d-a938f3e10316" providerId="ADAL" clId="{952481D7-7298-421C-9A2E-F92D309BF6EB}"/>
    <pc:docChg chg="modSld">
      <pc:chgData name="IJOGHO, SAMSON (Student)" userId="81124aaa-18d1-45b1-b38d-a938f3e10316" providerId="ADAL" clId="{952481D7-7298-421C-9A2E-F92D309BF6EB}" dt="2023-12-16T15:13:48.947" v="7" actId="20577"/>
      <pc:docMkLst>
        <pc:docMk/>
      </pc:docMkLst>
      <pc:sldChg chg="modSp mod">
        <pc:chgData name="IJOGHO, SAMSON (Student)" userId="81124aaa-18d1-45b1-b38d-a938f3e10316" providerId="ADAL" clId="{952481D7-7298-421C-9A2E-F92D309BF6EB}" dt="2023-12-16T14:30:24.269" v="4" actId="1038"/>
        <pc:sldMkLst>
          <pc:docMk/>
          <pc:sldMk cId="17902528" sldId="295"/>
        </pc:sldMkLst>
        <pc:picChg chg="mod">
          <ac:chgData name="IJOGHO, SAMSON (Student)" userId="81124aaa-18d1-45b1-b38d-a938f3e10316" providerId="ADAL" clId="{952481D7-7298-421C-9A2E-F92D309BF6EB}" dt="2023-12-16T14:30:17.832" v="1" actId="1076"/>
          <ac:picMkLst>
            <pc:docMk/>
            <pc:sldMk cId="17902528" sldId="295"/>
            <ac:picMk id="4" creationId="{CAE4800C-FDDB-0395-ACD4-3E436A4906BE}"/>
          </ac:picMkLst>
        </pc:picChg>
        <pc:picChg chg="mod">
          <ac:chgData name="IJOGHO, SAMSON (Student)" userId="81124aaa-18d1-45b1-b38d-a938f3e10316" providerId="ADAL" clId="{952481D7-7298-421C-9A2E-F92D309BF6EB}" dt="2023-12-16T14:30:24.269" v="4" actId="1038"/>
          <ac:picMkLst>
            <pc:docMk/>
            <pc:sldMk cId="17902528" sldId="295"/>
            <ac:picMk id="14" creationId="{0F29DBEF-BF6D-8A7D-227C-27CD533AE1EF}"/>
          </ac:picMkLst>
        </pc:picChg>
      </pc:sldChg>
      <pc:sldChg chg="modSp mod">
        <pc:chgData name="IJOGHO, SAMSON (Student)" userId="81124aaa-18d1-45b1-b38d-a938f3e10316" providerId="ADAL" clId="{952481D7-7298-421C-9A2E-F92D309BF6EB}" dt="2023-12-16T15:13:48.947" v="7" actId="20577"/>
        <pc:sldMkLst>
          <pc:docMk/>
          <pc:sldMk cId="4124893976" sldId="309"/>
        </pc:sldMkLst>
        <pc:spChg chg="mod">
          <ac:chgData name="IJOGHO, SAMSON (Student)" userId="81124aaa-18d1-45b1-b38d-a938f3e10316" providerId="ADAL" clId="{952481D7-7298-421C-9A2E-F92D309BF6EB}" dt="2023-12-16T15:13:48.947" v="7" actId="20577"/>
          <ac:spMkLst>
            <pc:docMk/>
            <pc:sldMk cId="4124893976" sldId="309"/>
            <ac:spMk id="8" creationId="{041D86ED-9D3E-1AF6-E589-60CF524285AE}"/>
          </ac:spMkLst>
        </pc:spChg>
      </pc:sldChg>
    </pc:docChg>
  </pc:docChgLst>
  <pc:docChgLst>
    <pc:chgData name="IJOGHO, SAMSON (Student)" userId="S::c2441395@live.tees.ac.uk::81124aaa-18d1-45b1-b38d-a938f3e10316" providerId="AD" clId="Web-{604E63B0-C149-4A8E-894C-946889783067}"/>
    <pc:docChg chg="delSld modSld">
      <pc:chgData name="IJOGHO, SAMSON (Student)" userId="S::c2441395@live.tees.ac.uk::81124aaa-18d1-45b1-b38d-a938f3e10316" providerId="AD" clId="Web-{604E63B0-C149-4A8E-894C-946889783067}" dt="2023-11-21T02:47:44.294" v="225" actId="20577"/>
      <pc:docMkLst>
        <pc:docMk/>
      </pc:docMkLst>
      <pc:sldChg chg="addSp delSp modSp mod setBg">
        <pc:chgData name="IJOGHO, SAMSON (Student)" userId="S::c2441395@live.tees.ac.uk::81124aaa-18d1-45b1-b38d-a938f3e10316" providerId="AD" clId="Web-{604E63B0-C149-4A8E-894C-946889783067}" dt="2023-11-21T01:36:34.446" v="73" actId="20577"/>
        <pc:sldMkLst>
          <pc:docMk/>
          <pc:sldMk cId="2976291157" sldId="281"/>
        </pc:sldMkLst>
        <pc:spChg chg="mod">
          <ac:chgData name="IJOGHO, SAMSON (Student)" userId="S::c2441395@live.tees.ac.uk::81124aaa-18d1-45b1-b38d-a938f3e10316" providerId="AD" clId="Web-{604E63B0-C149-4A8E-894C-946889783067}" dt="2023-11-21T01:36:34.446" v="73" actId="20577"/>
          <ac:spMkLst>
            <pc:docMk/>
            <pc:sldMk cId="2976291157" sldId="281"/>
            <ac:spMk id="2" creationId="{7A615E37-3C95-4E35-8624-CC190CC12235}"/>
          </ac:spMkLst>
        </pc:spChg>
        <pc:spChg chg="ord">
          <ac:chgData name="IJOGHO, SAMSON (Student)" userId="S::c2441395@live.tees.ac.uk::81124aaa-18d1-45b1-b38d-a938f3e10316" providerId="AD" clId="Web-{604E63B0-C149-4A8E-894C-946889783067}" dt="2023-11-21T01:36:17.492" v="71"/>
          <ac:spMkLst>
            <pc:docMk/>
            <pc:sldMk cId="2976291157" sldId="281"/>
            <ac:spMk id="5" creationId="{C292FDFE-82EB-E2A1-B051-CCBAA7EA4E4A}"/>
          </ac:spMkLst>
        </pc:spChg>
        <pc:spChg chg="mod ord">
          <ac:chgData name="IJOGHO, SAMSON (Student)" userId="S::c2441395@live.tees.ac.uk::81124aaa-18d1-45b1-b38d-a938f3e10316" providerId="AD" clId="Web-{604E63B0-C149-4A8E-894C-946889783067}" dt="2023-11-21T01:36:17.492" v="71"/>
          <ac:spMkLst>
            <pc:docMk/>
            <pc:sldMk cId="2976291157" sldId="281"/>
            <ac:spMk id="10" creationId="{6B43357F-9111-4C61-F6E0-0617F45F12CE}"/>
          </ac:spMkLst>
        </pc:spChg>
        <pc:spChg chg="mod ord">
          <ac:chgData name="IJOGHO, SAMSON (Student)" userId="S::c2441395@live.tees.ac.uk::81124aaa-18d1-45b1-b38d-a938f3e10316" providerId="AD" clId="Web-{604E63B0-C149-4A8E-894C-946889783067}" dt="2023-11-21T01:36:17.492" v="71"/>
          <ac:spMkLst>
            <pc:docMk/>
            <pc:sldMk cId="2976291157" sldId="281"/>
            <ac:spMk id="37" creationId="{D3141030-4F7D-4526-B0FC-1EA787D5BF2D}"/>
          </ac:spMkLst>
        </pc:spChg>
        <pc:spChg chg="mod ord">
          <ac:chgData name="IJOGHO, SAMSON (Student)" userId="S::c2441395@live.tees.ac.uk::81124aaa-18d1-45b1-b38d-a938f3e10316" providerId="AD" clId="Web-{604E63B0-C149-4A8E-894C-946889783067}" dt="2023-11-21T01:36:17.492" v="71"/>
          <ac:spMkLst>
            <pc:docMk/>
            <pc:sldMk cId="2976291157" sldId="281"/>
            <ac:spMk id="39" creationId="{F98A8A15-91B5-4554-95A4-612A5FC0ECC7}"/>
          </ac:spMkLst>
        </pc:spChg>
        <pc:spChg chg="add del">
          <ac:chgData name="IJOGHO, SAMSON (Student)" userId="S::c2441395@live.tees.ac.uk::81124aaa-18d1-45b1-b38d-a938f3e10316" providerId="AD" clId="Web-{604E63B0-C149-4A8E-894C-946889783067}" dt="2023-11-21T01:33:54.551" v="53"/>
          <ac:spMkLst>
            <pc:docMk/>
            <pc:sldMk cId="2976291157" sldId="281"/>
            <ac:spMk id="44" creationId="{FB71362F-6305-42A2-8633-285CE3813B1A}"/>
          </ac:spMkLst>
        </pc:spChg>
        <pc:spChg chg="add del">
          <ac:chgData name="IJOGHO, SAMSON (Student)" userId="S::c2441395@live.tees.ac.uk::81124aaa-18d1-45b1-b38d-a938f3e10316" providerId="AD" clId="Web-{604E63B0-C149-4A8E-894C-946889783067}" dt="2023-11-21T01:34:10.364" v="55"/>
          <ac:spMkLst>
            <pc:docMk/>
            <pc:sldMk cId="2976291157" sldId="281"/>
            <ac:spMk id="46" creationId="{CC4AC7C4-D5CE-4603-98D5-CCABE64C18B5}"/>
          </ac:spMkLst>
        </pc:spChg>
        <pc:spChg chg="add del">
          <ac:chgData name="IJOGHO, SAMSON (Student)" userId="S::c2441395@live.tees.ac.uk::81124aaa-18d1-45b1-b38d-a938f3e10316" providerId="AD" clId="Web-{604E63B0-C149-4A8E-894C-946889783067}" dt="2023-11-21T01:34:10.364" v="55"/>
          <ac:spMkLst>
            <pc:docMk/>
            <pc:sldMk cId="2976291157" sldId="281"/>
            <ac:spMk id="47" creationId="{AB221CDE-5758-4F8A-8E5E-597B1D5AC75E}"/>
          </ac:spMkLst>
        </pc:spChg>
        <pc:spChg chg="add del">
          <ac:chgData name="IJOGHO, SAMSON (Student)" userId="S::c2441395@live.tees.ac.uk::81124aaa-18d1-45b1-b38d-a938f3e10316" providerId="AD" clId="Web-{604E63B0-C149-4A8E-894C-946889783067}" dt="2023-11-21T01:34:10.364" v="55"/>
          <ac:spMkLst>
            <pc:docMk/>
            <pc:sldMk cId="2976291157" sldId="281"/>
            <ac:spMk id="48" creationId="{78CF0775-27C9-4D32-A833-64CE4537F8D3}"/>
          </ac:spMkLst>
        </pc:spChg>
        <pc:spChg chg="add del">
          <ac:chgData name="IJOGHO, SAMSON (Student)" userId="S::c2441395@live.tees.ac.uk::81124aaa-18d1-45b1-b38d-a938f3e10316" providerId="AD" clId="Web-{604E63B0-C149-4A8E-894C-946889783067}" dt="2023-11-21T01:34:12.676" v="57"/>
          <ac:spMkLst>
            <pc:docMk/>
            <pc:sldMk cId="2976291157" sldId="281"/>
            <ac:spMk id="50" creationId="{FB71362F-6305-42A2-8633-285CE3813B1A}"/>
          </ac:spMkLst>
        </pc:spChg>
        <pc:spChg chg="add">
          <ac:chgData name="IJOGHO, SAMSON (Student)" userId="S::c2441395@live.tees.ac.uk::81124aaa-18d1-45b1-b38d-a938f3e10316" providerId="AD" clId="Web-{604E63B0-C149-4A8E-894C-946889783067}" dt="2023-11-21T01:34:12.692" v="58"/>
          <ac:spMkLst>
            <pc:docMk/>
            <pc:sldMk cId="2976291157" sldId="281"/>
            <ac:spMk id="52" creationId="{AB221CDE-5758-4F8A-8E5E-597B1D5AC75E}"/>
          </ac:spMkLst>
        </pc:spChg>
        <pc:spChg chg="add">
          <ac:chgData name="IJOGHO, SAMSON (Student)" userId="S::c2441395@live.tees.ac.uk::81124aaa-18d1-45b1-b38d-a938f3e10316" providerId="AD" clId="Web-{604E63B0-C149-4A8E-894C-946889783067}" dt="2023-11-21T01:34:12.692" v="58"/>
          <ac:spMkLst>
            <pc:docMk/>
            <pc:sldMk cId="2976291157" sldId="281"/>
            <ac:spMk id="53" creationId="{CC4AC7C4-D5CE-4603-98D5-CCABE64C18B5}"/>
          </ac:spMkLst>
        </pc:spChg>
        <pc:spChg chg="add">
          <ac:chgData name="IJOGHO, SAMSON (Student)" userId="S::c2441395@live.tees.ac.uk::81124aaa-18d1-45b1-b38d-a938f3e10316" providerId="AD" clId="Web-{604E63B0-C149-4A8E-894C-946889783067}" dt="2023-11-21T01:34:12.692" v="58"/>
          <ac:spMkLst>
            <pc:docMk/>
            <pc:sldMk cId="2976291157" sldId="281"/>
            <ac:spMk id="54" creationId="{78CF0775-27C9-4D32-A833-64CE4537F8D3}"/>
          </ac:spMkLst>
        </pc:spChg>
        <pc:spChg chg="add del">
          <ac:chgData name="IJOGHO, SAMSON (Student)" userId="S::c2441395@live.tees.ac.uk::81124aaa-18d1-45b1-b38d-a938f3e10316" providerId="AD" clId="Web-{604E63B0-C149-4A8E-894C-946889783067}" dt="2023-11-21T01:35:49.367" v="66"/>
          <ac:spMkLst>
            <pc:docMk/>
            <pc:sldMk cId="2976291157" sldId="281"/>
            <ac:spMk id="56" creationId="{FB71362F-6305-42A2-8633-285CE3813B1A}"/>
          </ac:spMkLst>
        </pc:spChg>
        <pc:spChg chg="add del">
          <ac:chgData name="IJOGHO, SAMSON (Student)" userId="S::c2441395@live.tees.ac.uk::81124aaa-18d1-45b1-b38d-a938f3e10316" providerId="AD" clId="Web-{604E63B0-C149-4A8E-894C-946889783067}" dt="2023-11-21T01:36:05.039" v="68"/>
          <ac:spMkLst>
            <pc:docMk/>
            <pc:sldMk cId="2976291157" sldId="281"/>
            <ac:spMk id="58" creationId="{AB221CDE-5758-4F8A-8E5E-597B1D5AC75E}"/>
          </ac:spMkLst>
        </pc:spChg>
        <pc:spChg chg="add del">
          <ac:chgData name="IJOGHO, SAMSON (Student)" userId="S::c2441395@live.tees.ac.uk::81124aaa-18d1-45b1-b38d-a938f3e10316" providerId="AD" clId="Web-{604E63B0-C149-4A8E-894C-946889783067}" dt="2023-11-21T01:36:05.039" v="68"/>
          <ac:spMkLst>
            <pc:docMk/>
            <pc:sldMk cId="2976291157" sldId="281"/>
            <ac:spMk id="59" creationId="{CC4AC7C4-D5CE-4603-98D5-CCABE64C18B5}"/>
          </ac:spMkLst>
        </pc:spChg>
        <pc:spChg chg="add del">
          <ac:chgData name="IJOGHO, SAMSON (Student)" userId="S::c2441395@live.tees.ac.uk::81124aaa-18d1-45b1-b38d-a938f3e10316" providerId="AD" clId="Web-{604E63B0-C149-4A8E-894C-946889783067}" dt="2023-11-21T01:36:05.039" v="68"/>
          <ac:spMkLst>
            <pc:docMk/>
            <pc:sldMk cId="2976291157" sldId="281"/>
            <ac:spMk id="60" creationId="{78CF0775-27C9-4D32-A833-64CE4537F8D3}"/>
          </ac:spMkLst>
        </pc:spChg>
        <pc:spChg chg="add del">
          <ac:chgData name="IJOGHO, SAMSON (Student)" userId="S::c2441395@live.tees.ac.uk::81124aaa-18d1-45b1-b38d-a938f3e10316" providerId="AD" clId="Web-{604E63B0-C149-4A8E-894C-946889783067}" dt="2023-11-21T01:36:17.477" v="70"/>
          <ac:spMkLst>
            <pc:docMk/>
            <pc:sldMk cId="2976291157" sldId="281"/>
            <ac:spMk id="62" creationId="{FB71362F-6305-42A2-8633-285CE3813B1A}"/>
          </ac:spMkLst>
        </pc:spChg>
        <pc:spChg chg="add del">
          <ac:chgData name="IJOGHO, SAMSON (Student)" userId="S::c2441395@live.tees.ac.uk::81124aaa-18d1-45b1-b38d-a938f3e10316" providerId="AD" clId="Web-{604E63B0-C149-4A8E-894C-946889783067}" dt="2023-11-21T01:36:17.477" v="70"/>
          <ac:spMkLst>
            <pc:docMk/>
            <pc:sldMk cId="2976291157" sldId="281"/>
            <ac:spMk id="63" creationId="{041AB071-DCA2-42CD-9124-1185AB226EEA}"/>
          </ac:spMkLst>
        </pc:spChg>
        <pc:spChg chg="add del">
          <ac:chgData name="IJOGHO, SAMSON (Student)" userId="S::c2441395@live.tees.ac.uk::81124aaa-18d1-45b1-b38d-a938f3e10316" providerId="AD" clId="Web-{604E63B0-C149-4A8E-894C-946889783067}" dt="2023-11-21T01:36:17.477" v="70"/>
          <ac:spMkLst>
            <pc:docMk/>
            <pc:sldMk cId="2976291157" sldId="281"/>
            <ac:spMk id="64" creationId="{0392547C-FF3C-4937-BC39-BDA087FC5ADC}"/>
          </ac:spMkLst>
        </pc:spChg>
        <pc:spChg chg="add del">
          <ac:chgData name="IJOGHO, SAMSON (Student)" userId="S::c2441395@live.tees.ac.uk::81124aaa-18d1-45b1-b38d-a938f3e10316" providerId="AD" clId="Web-{604E63B0-C149-4A8E-894C-946889783067}" dt="2023-11-21T01:36:17.477" v="70"/>
          <ac:spMkLst>
            <pc:docMk/>
            <pc:sldMk cId="2976291157" sldId="281"/>
            <ac:spMk id="65" creationId="{EF78E39C-4C90-437A-AC49-F4C5DD14809C}"/>
          </ac:spMkLst>
        </pc:spChg>
        <pc:spChg chg="add">
          <ac:chgData name="IJOGHO, SAMSON (Student)" userId="S::c2441395@live.tees.ac.uk::81124aaa-18d1-45b1-b38d-a938f3e10316" providerId="AD" clId="Web-{604E63B0-C149-4A8E-894C-946889783067}" dt="2023-11-21T01:36:17.492" v="71"/>
          <ac:spMkLst>
            <pc:docMk/>
            <pc:sldMk cId="2976291157" sldId="281"/>
            <ac:spMk id="67" creationId="{AB221CDE-5758-4F8A-8E5E-597B1D5AC75E}"/>
          </ac:spMkLst>
        </pc:spChg>
        <pc:spChg chg="add">
          <ac:chgData name="IJOGHO, SAMSON (Student)" userId="S::c2441395@live.tees.ac.uk::81124aaa-18d1-45b1-b38d-a938f3e10316" providerId="AD" clId="Web-{604E63B0-C149-4A8E-894C-946889783067}" dt="2023-11-21T01:36:17.492" v="71"/>
          <ac:spMkLst>
            <pc:docMk/>
            <pc:sldMk cId="2976291157" sldId="281"/>
            <ac:spMk id="68" creationId="{CC4AC7C4-D5CE-4603-98D5-CCABE64C18B5}"/>
          </ac:spMkLst>
        </pc:spChg>
        <pc:spChg chg="add">
          <ac:chgData name="IJOGHO, SAMSON (Student)" userId="S::c2441395@live.tees.ac.uk::81124aaa-18d1-45b1-b38d-a938f3e10316" providerId="AD" clId="Web-{604E63B0-C149-4A8E-894C-946889783067}" dt="2023-11-21T01:36:17.492" v="71"/>
          <ac:spMkLst>
            <pc:docMk/>
            <pc:sldMk cId="2976291157" sldId="281"/>
            <ac:spMk id="69" creationId="{78CF0775-27C9-4D32-A833-64CE4537F8D3}"/>
          </ac:spMkLst>
        </pc:spChg>
        <pc:picChg chg="mod ord">
          <ac:chgData name="IJOGHO, SAMSON (Student)" userId="S::c2441395@live.tees.ac.uk::81124aaa-18d1-45b1-b38d-a938f3e10316" providerId="AD" clId="Web-{604E63B0-C149-4A8E-894C-946889783067}" dt="2023-11-21T01:36:17.492" v="71"/>
          <ac:picMkLst>
            <pc:docMk/>
            <pc:sldMk cId="2976291157" sldId="281"/>
            <ac:picMk id="4" creationId="{2AE55A16-3148-760E-437B-0F6D9C8AA1D8}"/>
          </ac:picMkLst>
        </pc:picChg>
        <pc:picChg chg="mod ord">
          <ac:chgData name="IJOGHO, SAMSON (Student)" userId="S::c2441395@live.tees.ac.uk::81124aaa-18d1-45b1-b38d-a938f3e10316" providerId="AD" clId="Web-{604E63B0-C149-4A8E-894C-946889783067}" dt="2023-11-21T01:36:17.492" v="71"/>
          <ac:picMkLst>
            <pc:docMk/>
            <pc:sldMk cId="2976291157" sldId="281"/>
            <ac:picMk id="7" creationId="{4C61771D-5836-4E5C-A19A-3F15641B8794}"/>
          </ac:picMkLst>
        </pc:picChg>
      </pc:sldChg>
      <pc:sldChg chg="modSp">
        <pc:chgData name="IJOGHO, SAMSON (Student)" userId="S::c2441395@live.tees.ac.uk::81124aaa-18d1-45b1-b38d-a938f3e10316" providerId="AD" clId="Web-{604E63B0-C149-4A8E-894C-946889783067}" dt="2023-11-21T01:36:49.946" v="74" actId="20577"/>
        <pc:sldMkLst>
          <pc:docMk/>
          <pc:sldMk cId="17902528" sldId="295"/>
        </pc:sldMkLst>
        <pc:spChg chg="mod">
          <ac:chgData name="IJOGHO, SAMSON (Student)" userId="S::c2441395@live.tees.ac.uk::81124aaa-18d1-45b1-b38d-a938f3e10316" providerId="AD" clId="Web-{604E63B0-C149-4A8E-894C-946889783067}" dt="2023-11-21T01:36:49.946" v="74" actId="20577"/>
          <ac:spMkLst>
            <pc:docMk/>
            <pc:sldMk cId="17902528" sldId="295"/>
            <ac:spMk id="182" creationId="{8BB1C063-9855-4E9A-936C-931C7C65E3C1}"/>
          </ac:spMkLst>
        </pc:spChg>
      </pc:sldChg>
      <pc:sldChg chg="del">
        <pc:chgData name="IJOGHO, SAMSON (Student)" userId="S::c2441395@live.tees.ac.uk::81124aaa-18d1-45b1-b38d-a938f3e10316" providerId="AD" clId="Web-{604E63B0-C149-4A8E-894C-946889783067}" dt="2023-11-21T01:38:21.152" v="82"/>
        <pc:sldMkLst>
          <pc:docMk/>
          <pc:sldMk cId="276079138" sldId="305"/>
        </pc:sldMkLst>
      </pc:sldChg>
      <pc:sldChg chg="addSp delSp modSp mod setBg">
        <pc:chgData name="IJOGHO, SAMSON (Student)" userId="S::c2441395@live.tees.ac.uk::81124aaa-18d1-45b1-b38d-a938f3e10316" providerId="AD" clId="Web-{604E63B0-C149-4A8E-894C-946889783067}" dt="2023-11-21T01:33:15.769" v="51" actId="20577"/>
        <pc:sldMkLst>
          <pc:docMk/>
          <pc:sldMk cId="742158403" sldId="306"/>
        </pc:sldMkLst>
        <pc:spChg chg="mod">
          <ac:chgData name="IJOGHO, SAMSON (Student)" userId="S::c2441395@live.tees.ac.uk::81124aaa-18d1-45b1-b38d-a938f3e10316" providerId="AD" clId="Web-{604E63B0-C149-4A8E-894C-946889783067}" dt="2023-11-21T01:33:15.769" v="51" actId="20577"/>
          <ac:spMkLst>
            <pc:docMk/>
            <pc:sldMk cId="742158403" sldId="306"/>
            <ac:spMk id="2" creationId="{4D18CD2A-2EC1-4055-AE20-4A35A1794F1C}"/>
          </ac:spMkLst>
        </pc:spChg>
        <pc:spChg chg="del mod">
          <ac:chgData name="IJOGHO, SAMSON (Student)" userId="S::c2441395@live.tees.ac.uk::81124aaa-18d1-45b1-b38d-a938f3e10316" providerId="AD" clId="Web-{604E63B0-C149-4A8E-894C-946889783067}" dt="2023-11-21T01:05:31.201" v="29"/>
          <ac:spMkLst>
            <pc:docMk/>
            <pc:sldMk cId="742158403" sldId="306"/>
            <ac:spMk id="3" creationId="{7F14164C-CD4F-433C-8B7E-A0156DB2F947}"/>
          </ac:spMkLst>
        </pc:spChg>
        <pc:spChg chg="mod">
          <ac:chgData name="IJOGHO, SAMSON (Student)" userId="S::c2441395@live.tees.ac.uk::81124aaa-18d1-45b1-b38d-a938f3e10316" providerId="AD" clId="Web-{604E63B0-C149-4A8E-894C-946889783067}" dt="2023-11-21T01:32:54.690" v="49"/>
          <ac:spMkLst>
            <pc:docMk/>
            <pc:sldMk cId="742158403" sldId="306"/>
            <ac:spMk id="4" creationId="{CDE237F4-D8FA-4EB0-8875-57E81F3EA824}"/>
          </ac:spMkLst>
        </pc:spChg>
        <pc:spChg chg="del mod">
          <ac:chgData name="IJOGHO, SAMSON (Student)" userId="S::c2441395@live.tees.ac.uk::81124aaa-18d1-45b1-b38d-a938f3e10316" providerId="AD" clId="Web-{604E63B0-C149-4A8E-894C-946889783067}" dt="2023-11-21T01:06:53.021" v="37"/>
          <ac:spMkLst>
            <pc:docMk/>
            <pc:sldMk cId="742158403" sldId="306"/>
            <ac:spMk id="5" creationId="{77A2ABE5-0226-49ED-8CCF-C68A5DC8C37A}"/>
          </ac:spMkLst>
        </pc:spChg>
        <pc:spChg chg="del mod">
          <ac:chgData name="IJOGHO, SAMSON (Student)" userId="S::c2441395@live.tees.ac.uk::81124aaa-18d1-45b1-b38d-a938f3e10316" providerId="AD" clId="Web-{604E63B0-C149-4A8E-894C-946889783067}" dt="2023-11-21T01:07:10.491" v="38"/>
          <ac:spMkLst>
            <pc:docMk/>
            <pc:sldMk cId="742158403" sldId="306"/>
            <ac:spMk id="6" creationId="{B05028CE-DA21-47EC-B483-3CE6A8E62CF1}"/>
          </ac:spMkLst>
        </pc:spChg>
        <pc:spChg chg="mod">
          <ac:chgData name="IJOGHO, SAMSON (Student)" userId="S::c2441395@live.tees.ac.uk::81124aaa-18d1-45b1-b38d-a938f3e10316" providerId="AD" clId="Web-{604E63B0-C149-4A8E-894C-946889783067}" dt="2023-11-21T01:32:54.690" v="49"/>
          <ac:spMkLst>
            <pc:docMk/>
            <pc:sldMk cId="742158403" sldId="306"/>
            <ac:spMk id="8" creationId="{1CB6C385-03DD-40B8-8F1B-4E62C60C85AA}"/>
          </ac:spMkLst>
        </pc:spChg>
        <pc:spChg chg="mod">
          <ac:chgData name="IJOGHO, SAMSON (Student)" userId="S::c2441395@live.tees.ac.uk::81124aaa-18d1-45b1-b38d-a938f3e10316" providerId="AD" clId="Web-{604E63B0-C149-4A8E-894C-946889783067}" dt="2023-11-21T01:32:54.690" v="49"/>
          <ac:spMkLst>
            <pc:docMk/>
            <pc:sldMk cId="742158403" sldId="306"/>
            <ac:spMk id="9" creationId="{203229A0-1321-49E2-9958-3B1F86E2CC8F}"/>
          </ac:spMkLst>
        </pc:spChg>
        <pc:spChg chg="add">
          <ac:chgData name="IJOGHO, SAMSON (Student)" userId="S::c2441395@live.tees.ac.uk::81124aaa-18d1-45b1-b38d-a938f3e10316" providerId="AD" clId="Web-{604E63B0-C149-4A8E-894C-946889783067}" dt="2023-11-21T01:32:54.690" v="49"/>
          <ac:spMkLst>
            <pc:docMk/>
            <pc:sldMk cId="742158403" sldId="306"/>
            <ac:spMk id="14" creationId="{00C4F1C3-3ADD-491F-8C66-57912A242177}"/>
          </ac:spMkLst>
        </pc:spChg>
        <pc:spChg chg="add">
          <ac:chgData name="IJOGHO, SAMSON (Student)" userId="S::c2441395@live.tees.ac.uk::81124aaa-18d1-45b1-b38d-a938f3e10316" providerId="AD" clId="Web-{604E63B0-C149-4A8E-894C-946889783067}" dt="2023-11-21T01:32:54.690" v="49"/>
          <ac:spMkLst>
            <pc:docMk/>
            <pc:sldMk cId="742158403" sldId="306"/>
            <ac:spMk id="16" creationId="{8E8DBDA3-652C-4F87-B53B-7F73AC8F4FF9}"/>
          </ac:spMkLst>
        </pc:spChg>
        <pc:spChg chg="add">
          <ac:chgData name="IJOGHO, SAMSON (Student)" userId="S::c2441395@live.tees.ac.uk::81124aaa-18d1-45b1-b38d-a938f3e10316" providerId="AD" clId="Web-{604E63B0-C149-4A8E-894C-946889783067}" dt="2023-11-21T01:32:54.690" v="49"/>
          <ac:spMkLst>
            <pc:docMk/>
            <pc:sldMk cId="742158403" sldId="306"/>
            <ac:spMk id="18" creationId="{42187232-3845-418F-A17C-C138F01D98AB}"/>
          </ac:spMkLst>
        </pc:spChg>
      </pc:sldChg>
      <pc:sldChg chg="addSp delSp modSp mod setBg">
        <pc:chgData name="IJOGHO, SAMSON (Student)" userId="S::c2441395@live.tees.ac.uk::81124aaa-18d1-45b1-b38d-a938f3e10316" providerId="AD" clId="Web-{604E63B0-C149-4A8E-894C-946889783067}" dt="2023-11-21T02:47:44.294" v="225" actId="20577"/>
        <pc:sldMkLst>
          <pc:docMk/>
          <pc:sldMk cId="4081779217" sldId="307"/>
        </pc:sldMkLst>
        <pc:spChg chg="mod">
          <ac:chgData name="IJOGHO, SAMSON (Student)" userId="S::c2441395@live.tees.ac.uk::81124aaa-18d1-45b1-b38d-a938f3e10316" providerId="AD" clId="Web-{604E63B0-C149-4A8E-894C-946889783067}" dt="2023-11-21T02:47:43.263" v="195"/>
          <ac:spMkLst>
            <pc:docMk/>
            <pc:sldMk cId="4081779217" sldId="307"/>
            <ac:spMk id="2" creationId="{F479E736-254A-4657-A88B-DE71C47DA880}"/>
          </ac:spMkLst>
        </pc:spChg>
        <pc:spChg chg="del mod">
          <ac:chgData name="IJOGHO, SAMSON (Student)" userId="S::c2441395@live.tees.ac.uk::81124aaa-18d1-45b1-b38d-a938f3e10316" providerId="AD" clId="Web-{604E63B0-C149-4A8E-894C-946889783067}" dt="2023-11-21T02:32:55.229" v="121"/>
          <ac:spMkLst>
            <pc:docMk/>
            <pc:sldMk cId="4081779217" sldId="307"/>
            <ac:spMk id="3" creationId="{DFAB32D2-0B50-4101-875F-A81D7538524C}"/>
          </ac:spMkLst>
        </pc:spChg>
        <pc:spChg chg="del mod">
          <ac:chgData name="IJOGHO, SAMSON (Student)" userId="S::c2441395@live.tees.ac.uk::81124aaa-18d1-45b1-b38d-a938f3e10316" providerId="AD" clId="Web-{604E63B0-C149-4A8E-894C-946889783067}" dt="2023-11-21T02:32:40.885" v="119"/>
          <ac:spMkLst>
            <pc:docMk/>
            <pc:sldMk cId="4081779217" sldId="307"/>
            <ac:spMk id="4" creationId="{EA1C3B4B-27E0-48C6-BD24-1444DD46ED0A}"/>
          </ac:spMkLst>
        </pc:spChg>
        <pc:spChg chg="del">
          <ac:chgData name="IJOGHO, SAMSON (Student)" userId="S::c2441395@live.tees.ac.uk::81124aaa-18d1-45b1-b38d-a938f3e10316" providerId="AD" clId="Web-{604E63B0-C149-4A8E-894C-946889783067}" dt="2023-11-21T02:33:40.408" v="128"/>
          <ac:spMkLst>
            <pc:docMk/>
            <pc:sldMk cId="4081779217" sldId="307"/>
            <ac:spMk id="5" creationId="{ECAC1A88-D97A-4F1E-9C4A-665733C70659}"/>
          </ac:spMkLst>
        </pc:spChg>
        <pc:spChg chg="add del mod">
          <ac:chgData name="IJOGHO, SAMSON (Student)" userId="S::c2441395@live.tees.ac.uk::81124aaa-18d1-45b1-b38d-a938f3e10316" providerId="AD" clId="Web-{604E63B0-C149-4A8E-894C-946889783067}" dt="2023-11-21T02:47:44.294" v="225" actId="20577"/>
          <ac:spMkLst>
            <pc:docMk/>
            <pc:sldMk cId="4081779217" sldId="307"/>
            <ac:spMk id="6" creationId="{DFB55301-A78F-4ECA-BBC5-6ADBA8452BD6}"/>
          </ac:spMkLst>
        </pc:spChg>
        <pc:spChg chg="del">
          <ac:chgData name="IJOGHO, SAMSON (Student)" userId="S::c2441395@live.tees.ac.uk::81124aaa-18d1-45b1-b38d-a938f3e10316" providerId="AD" clId="Web-{604E63B0-C149-4A8E-894C-946889783067}" dt="2023-11-21T02:33:59.205" v="130"/>
          <ac:spMkLst>
            <pc:docMk/>
            <pc:sldMk cId="4081779217" sldId="307"/>
            <ac:spMk id="7" creationId="{35BB4409-7785-40D0-9762-248A959B6DE2}"/>
          </ac:spMkLst>
        </pc:spChg>
        <pc:spChg chg="del mod">
          <ac:chgData name="IJOGHO, SAMSON (Student)" userId="S::c2441395@live.tees.ac.uk::81124aaa-18d1-45b1-b38d-a938f3e10316" providerId="AD" clId="Web-{604E63B0-C149-4A8E-894C-946889783067}" dt="2023-11-21T02:33:33.966" v="127"/>
          <ac:spMkLst>
            <pc:docMk/>
            <pc:sldMk cId="4081779217" sldId="307"/>
            <ac:spMk id="8" creationId="{978066DD-B3C1-4D98-8770-51E4077B46C0}"/>
          </ac:spMkLst>
        </pc:spChg>
        <pc:spChg chg="add del mod">
          <ac:chgData name="IJOGHO, SAMSON (Student)" userId="S::c2441395@live.tees.ac.uk::81124aaa-18d1-45b1-b38d-a938f3e10316" providerId="AD" clId="Web-{604E63B0-C149-4A8E-894C-946889783067}" dt="2023-11-21T02:32:47.729" v="120"/>
          <ac:spMkLst>
            <pc:docMk/>
            <pc:sldMk cId="4081779217" sldId="307"/>
            <ac:spMk id="10" creationId="{DC0FA45B-A5D7-F74D-C814-B7126578BB65}"/>
          </ac:spMkLst>
        </pc:spChg>
        <pc:spChg chg="del mod">
          <ac:chgData name="IJOGHO, SAMSON (Student)" userId="S::c2441395@live.tees.ac.uk::81124aaa-18d1-45b1-b38d-a938f3e10316" providerId="AD" clId="Web-{604E63B0-C149-4A8E-894C-946889783067}" dt="2023-11-21T02:34:37.504" v="142"/>
          <ac:spMkLst>
            <pc:docMk/>
            <pc:sldMk cId="4081779217" sldId="307"/>
            <ac:spMk id="12" creationId="{64A4EE82-5E82-4F50-9452-91AD29BC019C}"/>
          </ac:spMkLst>
        </pc:spChg>
        <pc:spChg chg="mod">
          <ac:chgData name="IJOGHO, SAMSON (Student)" userId="S::c2441395@live.tees.ac.uk::81124aaa-18d1-45b1-b38d-a938f3e10316" providerId="AD" clId="Web-{604E63B0-C149-4A8E-894C-946889783067}" dt="2023-11-21T02:47:43.263" v="195"/>
          <ac:spMkLst>
            <pc:docMk/>
            <pc:sldMk cId="4081779217" sldId="307"/>
            <ac:spMk id="13" creationId="{BF6287AF-451B-4FEA-A984-C734DD46F5F2}"/>
          </ac:spMkLst>
        </pc:spChg>
        <pc:spChg chg="add del mod">
          <ac:chgData name="IJOGHO, SAMSON (Student)" userId="S::c2441395@live.tees.ac.uk::81124aaa-18d1-45b1-b38d-a938f3e10316" providerId="AD" clId="Web-{604E63B0-C149-4A8E-894C-946889783067}" dt="2023-11-21T02:33:50.189" v="129"/>
          <ac:spMkLst>
            <pc:docMk/>
            <pc:sldMk cId="4081779217" sldId="307"/>
            <ac:spMk id="14" creationId="{9C53D97F-B656-1B8A-D882-8C96AEA63ABB}"/>
          </ac:spMkLst>
        </pc:spChg>
        <pc:spChg chg="add del mod">
          <ac:chgData name="IJOGHO, SAMSON (Student)" userId="S::c2441395@live.tees.ac.uk::81124aaa-18d1-45b1-b38d-a938f3e10316" providerId="AD" clId="Web-{604E63B0-C149-4A8E-894C-946889783067}" dt="2023-11-21T02:34:06.706" v="131"/>
          <ac:spMkLst>
            <pc:docMk/>
            <pc:sldMk cId="4081779217" sldId="307"/>
            <ac:spMk id="16" creationId="{6842576F-46B8-5813-917D-35C18944AFED}"/>
          </ac:spMkLst>
        </pc:spChg>
        <pc:spChg chg="add del">
          <ac:chgData name="IJOGHO, SAMSON (Student)" userId="S::c2441395@live.tees.ac.uk::81124aaa-18d1-45b1-b38d-a938f3e10316" providerId="AD" clId="Web-{604E63B0-C149-4A8E-894C-946889783067}" dt="2023-11-21T02:47:43.263" v="195"/>
          <ac:spMkLst>
            <pc:docMk/>
            <pc:sldMk cId="4081779217" sldId="307"/>
            <ac:spMk id="18" creationId="{00C4F1C3-3ADD-491F-8C66-57912A242177}"/>
          </ac:spMkLst>
        </pc:spChg>
        <pc:spChg chg="add del">
          <ac:chgData name="IJOGHO, SAMSON (Student)" userId="S::c2441395@live.tees.ac.uk::81124aaa-18d1-45b1-b38d-a938f3e10316" providerId="AD" clId="Web-{604E63B0-C149-4A8E-894C-946889783067}" dt="2023-11-21T02:47:43.263" v="195"/>
          <ac:spMkLst>
            <pc:docMk/>
            <pc:sldMk cId="4081779217" sldId="307"/>
            <ac:spMk id="20" creationId="{8E8DBDA3-652C-4F87-B53B-7F73AC8F4FF9}"/>
          </ac:spMkLst>
        </pc:spChg>
        <pc:spChg chg="add del">
          <ac:chgData name="IJOGHO, SAMSON (Student)" userId="S::c2441395@live.tees.ac.uk::81124aaa-18d1-45b1-b38d-a938f3e10316" providerId="AD" clId="Web-{604E63B0-C149-4A8E-894C-946889783067}" dt="2023-11-21T02:47:43.263" v="195"/>
          <ac:spMkLst>
            <pc:docMk/>
            <pc:sldMk cId="4081779217" sldId="307"/>
            <ac:spMk id="22" creationId="{42187232-3845-418F-A17C-C138F01D98AB}"/>
          </ac:spMkLst>
        </pc:spChg>
        <pc:spChg chg="add del">
          <ac:chgData name="IJOGHO, SAMSON (Student)" userId="S::c2441395@live.tees.ac.uk::81124aaa-18d1-45b1-b38d-a938f3e10316" providerId="AD" clId="Web-{604E63B0-C149-4A8E-894C-946889783067}" dt="2023-11-21T02:47:11.636" v="193"/>
          <ac:spMkLst>
            <pc:docMk/>
            <pc:sldMk cId="4081779217" sldId="307"/>
            <ac:spMk id="28" creationId="{7EB3C453-B485-4F07-841B-918D40331D72}"/>
          </ac:spMkLst>
        </pc:spChg>
        <pc:spChg chg="add del">
          <ac:chgData name="IJOGHO, SAMSON (Student)" userId="S::c2441395@live.tees.ac.uk::81124aaa-18d1-45b1-b38d-a938f3e10316" providerId="AD" clId="Web-{604E63B0-C149-4A8E-894C-946889783067}" dt="2023-11-21T02:47:43.263" v="195"/>
          <ac:spMkLst>
            <pc:docMk/>
            <pc:sldMk cId="4081779217" sldId="307"/>
            <ac:spMk id="30" creationId="{7EB3C453-B485-4F07-841B-918D40331D72}"/>
          </ac:spMkLst>
        </pc:spChg>
        <pc:graphicFrameChg chg="add del">
          <ac:chgData name="IJOGHO, SAMSON (Student)" userId="S::c2441395@live.tees.ac.uk::81124aaa-18d1-45b1-b38d-a938f3e10316" providerId="AD" clId="Web-{604E63B0-C149-4A8E-894C-946889783067}" dt="2023-11-21T02:47:11.636" v="193"/>
          <ac:graphicFrameMkLst>
            <pc:docMk/>
            <pc:sldMk cId="4081779217" sldId="307"/>
            <ac:graphicFrameMk id="24" creationId="{76933F1A-60E7-E383-D509-A470658F546F}"/>
          </ac:graphicFrameMkLst>
        </pc:graphicFrameChg>
        <pc:graphicFrameChg chg="add del">
          <ac:chgData name="IJOGHO, SAMSON (Student)" userId="S::c2441395@live.tees.ac.uk::81124aaa-18d1-45b1-b38d-a938f3e10316" providerId="AD" clId="Web-{604E63B0-C149-4A8E-894C-946889783067}" dt="2023-11-21T02:47:43.263" v="195"/>
          <ac:graphicFrameMkLst>
            <pc:docMk/>
            <pc:sldMk cId="4081779217" sldId="307"/>
            <ac:graphicFrameMk id="31" creationId="{5791403F-F5E0-8220-69C4-15631F690C34}"/>
          </ac:graphicFrameMkLst>
        </pc:graphicFrameChg>
      </pc:sldChg>
      <pc:sldChg chg="modSp">
        <pc:chgData name="IJOGHO, SAMSON (Student)" userId="S::c2441395@live.tees.ac.uk::81124aaa-18d1-45b1-b38d-a938f3e10316" providerId="AD" clId="Web-{604E63B0-C149-4A8E-894C-946889783067}" dt="2023-11-21T01:37:33.244" v="80" actId="1076"/>
        <pc:sldMkLst>
          <pc:docMk/>
          <pc:sldMk cId="718815033" sldId="308"/>
        </pc:sldMkLst>
        <pc:spChg chg="mod">
          <ac:chgData name="IJOGHO, SAMSON (Student)" userId="S::c2441395@live.tees.ac.uk::81124aaa-18d1-45b1-b38d-a938f3e10316" providerId="AD" clId="Web-{604E63B0-C149-4A8E-894C-946889783067}" dt="2023-11-21T01:37:33.244" v="80" actId="1076"/>
          <ac:spMkLst>
            <pc:docMk/>
            <pc:sldMk cId="718815033" sldId="308"/>
            <ac:spMk id="7" creationId="{3AE48162-4963-6C66-90F5-123DDC45FE8E}"/>
          </ac:spMkLst>
        </pc:spChg>
      </pc:sldChg>
      <pc:sldChg chg="del">
        <pc:chgData name="IJOGHO, SAMSON (Student)" userId="S::c2441395@live.tees.ac.uk::81124aaa-18d1-45b1-b38d-a938f3e10316" providerId="AD" clId="Web-{604E63B0-C149-4A8E-894C-946889783067}" dt="2023-11-21T01:38:11.355" v="81"/>
        <pc:sldMkLst>
          <pc:docMk/>
          <pc:sldMk cId="4280447412" sldId="310"/>
        </pc:sldMkLst>
      </pc:sldChg>
    </pc:docChg>
  </pc:docChgLst>
  <pc:docChgLst>
    <pc:chgData name="IJOGHO, SAMSON (Student)" userId="81124aaa-18d1-45b1-b38d-a938f3e10316" providerId="ADAL" clId="{E0BFDE6F-B272-497B-8F6C-0E8986604382}"/>
    <pc:docChg chg="undo custSel modSld sldOrd">
      <pc:chgData name="IJOGHO, SAMSON (Student)" userId="81124aaa-18d1-45b1-b38d-a938f3e10316" providerId="ADAL" clId="{E0BFDE6F-B272-497B-8F6C-0E8986604382}" dt="2023-11-22T21:14:01.071" v="1783"/>
      <pc:docMkLst>
        <pc:docMk/>
      </pc:docMkLst>
      <pc:sldChg chg="delSp modSp mod">
        <pc:chgData name="IJOGHO, SAMSON (Student)" userId="81124aaa-18d1-45b1-b38d-a938f3e10316" providerId="ADAL" clId="{E0BFDE6F-B272-497B-8F6C-0E8986604382}" dt="2023-11-22T14:49:11.141" v="874" actId="20577"/>
        <pc:sldMkLst>
          <pc:docMk/>
          <pc:sldMk cId="2976291157" sldId="281"/>
        </pc:sldMkLst>
        <pc:spChg chg="mod">
          <ac:chgData name="IJOGHO, SAMSON (Student)" userId="81124aaa-18d1-45b1-b38d-a938f3e10316" providerId="ADAL" clId="{E0BFDE6F-B272-497B-8F6C-0E8986604382}" dt="2023-11-22T14:43:09.429" v="630" actId="14100"/>
          <ac:spMkLst>
            <pc:docMk/>
            <pc:sldMk cId="2976291157" sldId="281"/>
            <ac:spMk id="2" creationId="{7A615E37-3C95-4E35-8624-CC190CC12235}"/>
          </ac:spMkLst>
        </pc:spChg>
        <pc:spChg chg="mod">
          <ac:chgData name="IJOGHO, SAMSON (Student)" userId="81124aaa-18d1-45b1-b38d-a938f3e10316" providerId="ADAL" clId="{E0BFDE6F-B272-497B-8F6C-0E8986604382}" dt="2023-11-22T14:49:11.141" v="874" actId="20577"/>
          <ac:spMkLst>
            <pc:docMk/>
            <pc:sldMk cId="2976291157" sldId="281"/>
            <ac:spMk id="10" creationId="{6B43357F-9111-4C61-F6E0-0617F45F12CE}"/>
          </ac:spMkLst>
        </pc:spChg>
        <pc:spChg chg="del mod">
          <ac:chgData name="IJOGHO, SAMSON (Student)" userId="81124aaa-18d1-45b1-b38d-a938f3e10316" providerId="ADAL" clId="{E0BFDE6F-B272-497B-8F6C-0E8986604382}" dt="2023-11-22T14:43:28.589" v="650" actId="478"/>
          <ac:spMkLst>
            <pc:docMk/>
            <pc:sldMk cId="2976291157" sldId="281"/>
            <ac:spMk id="39" creationId="{F98A8A15-91B5-4554-95A4-612A5FC0ECC7}"/>
          </ac:spMkLst>
        </pc:spChg>
      </pc:sldChg>
      <pc:sldChg chg="addSp delSp modSp mod setBg addAnim delAnim setClrOvrMap">
        <pc:chgData name="IJOGHO, SAMSON (Student)" userId="81124aaa-18d1-45b1-b38d-a938f3e10316" providerId="ADAL" clId="{E0BFDE6F-B272-497B-8F6C-0E8986604382}" dt="2023-11-22T20:50:20.952" v="1522" actId="14100"/>
        <pc:sldMkLst>
          <pc:docMk/>
          <pc:sldMk cId="17902528" sldId="295"/>
        </pc:sldMkLst>
        <pc:spChg chg="mod">
          <ac:chgData name="IJOGHO, SAMSON (Student)" userId="81124aaa-18d1-45b1-b38d-a938f3e10316" providerId="ADAL" clId="{E0BFDE6F-B272-497B-8F6C-0E8986604382}" dt="2023-11-22T20:49:56.448" v="1519" actId="1076"/>
          <ac:spMkLst>
            <pc:docMk/>
            <pc:sldMk cId="17902528" sldId="295"/>
            <ac:spMk id="2" creationId="{1E6399C3-3EDC-4898-A2E4-D8ACEE6A32AA}"/>
          </ac:spMkLst>
        </pc:spChg>
        <pc:spChg chg="add del mod">
          <ac:chgData name="IJOGHO, SAMSON (Student)" userId="81124aaa-18d1-45b1-b38d-a938f3e10316" providerId="ADAL" clId="{E0BFDE6F-B272-497B-8F6C-0E8986604382}" dt="2023-11-22T17:18:01.797" v="1168" actId="478"/>
          <ac:spMkLst>
            <pc:docMk/>
            <pc:sldMk cId="17902528" sldId="295"/>
            <ac:spMk id="6" creationId="{6F5E07A5-4529-468C-06CB-0FDAA2281A73}"/>
          </ac:spMkLst>
        </pc:spChg>
        <pc:spChg chg="add mod">
          <ac:chgData name="IJOGHO, SAMSON (Student)" userId="81124aaa-18d1-45b1-b38d-a938f3e10316" providerId="ADAL" clId="{E0BFDE6F-B272-497B-8F6C-0E8986604382}" dt="2023-11-22T20:48:50.905" v="1506" actId="14100"/>
          <ac:spMkLst>
            <pc:docMk/>
            <pc:sldMk cId="17902528" sldId="295"/>
            <ac:spMk id="15" creationId="{AC7EB68D-0923-F1F5-BD90-84C2D3EAAFD6}"/>
          </ac:spMkLst>
        </pc:spChg>
        <pc:spChg chg="add mod">
          <ac:chgData name="IJOGHO, SAMSON (Student)" userId="81124aaa-18d1-45b1-b38d-a938f3e10316" providerId="ADAL" clId="{E0BFDE6F-B272-497B-8F6C-0E8986604382}" dt="2023-11-22T20:49:29.832" v="1514" actId="1076"/>
          <ac:spMkLst>
            <pc:docMk/>
            <pc:sldMk cId="17902528" sldId="295"/>
            <ac:spMk id="16" creationId="{BEA68101-9DAA-D707-2B27-6A241CFD6EAB}"/>
          </ac:spMkLst>
        </pc:spChg>
        <pc:spChg chg="del mod">
          <ac:chgData name="IJOGHO, SAMSON (Student)" userId="81124aaa-18d1-45b1-b38d-a938f3e10316" providerId="ADAL" clId="{E0BFDE6F-B272-497B-8F6C-0E8986604382}" dt="2023-11-22T14:36:34.078" v="555" actId="478"/>
          <ac:spMkLst>
            <pc:docMk/>
            <pc:sldMk cId="17902528" sldId="295"/>
            <ac:spMk id="24" creationId="{26CC3335-2FDA-25D8-DA8C-137315DDDF25}"/>
          </ac:spMkLst>
        </pc:spChg>
        <pc:spChg chg="del mod">
          <ac:chgData name="IJOGHO, SAMSON (Student)" userId="81124aaa-18d1-45b1-b38d-a938f3e10316" providerId="ADAL" clId="{E0BFDE6F-B272-497B-8F6C-0E8986604382}" dt="2023-11-22T20:30:12.764" v="1180" actId="478"/>
          <ac:spMkLst>
            <pc:docMk/>
            <pc:sldMk cId="17902528" sldId="295"/>
            <ac:spMk id="182" creationId="{8BB1C063-9855-4E9A-936C-931C7C65E3C1}"/>
          </ac:spMkLst>
        </pc:spChg>
        <pc:spChg chg="mod ord">
          <ac:chgData name="IJOGHO, SAMSON (Student)" userId="81124aaa-18d1-45b1-b38d-a938f3e10316" providerId="ADAL" clId="{E0BFDE6F-B272-497B-8F6C-0E8986604382}" dt="2023-11-22T20:40:50.873" v="1411" actId="26606"/>
          <ac:spMkLst>
            <pc:docMk/>
            <pc:sldMk cId="17902528" sldId="295"/>
            <ac:spMk id="183" creationId="{29707739-DA1E-4E29-A977-FC44841FF2DF}"/>
          </ac:spMkLst>
        </pc:spChg>
        <pc:spChg chg="add del">
          <ac:chgData name="IJOGHO, SAMSON (Student)" userId="81124aaa-18d1-45b1-b38d-a938f3e10316" providerId="ADAL" clId="{E0BFDE6F-B272-497B-8F6C-0E8986604382}" dt="2023-11-22T17:19:27.983" v="1173" actId="26606"/>
          <ac:spMkLst>
            <pc:docMk/>
            <pc:sldMk cId="17902528" sldId="295"/>
            <ac:spMk id="188" creationId="{00C4F1C3-3ADD-491F-8C66-57912A242177}"/>
          </ac:spMkLst>
        </pc:spChg>
        <pc:spChg chg="add del">
          <ac:chgData name="IJOGHO, SAMSON (Student)" userId="81124aaa-18d1-45b1-b38d-a938f3e10316" providerId="ADAL" clId="{E0BFDE6F-B272-497B-8F6C-0E8986604382}" dt="2023-11-22T17:19:27.272" v="1171" actId="26606"/>
          <ac:spMkLst>
            <pc:docMk/>
            <pc:sldMk cId="17902528" sldId="295"/>
            <ac:spMk id="189" creationId="{809C0BCD-BEE9-423F-A51C-BCCD8E5EAADA}"/>
          </ac:spMkLst>
        </pc:spChg>
        <pc:spChg chg="add del">
          <ac:chgData name="IJOGHO, SAMSON (Student)" userId="81124aaa-18d1-45b1-b38d-a938f3e10316" providerId="ADAL" clId="{E0BFDE6F-B272-497B-8F6C-0E8986604382}" dt="2023-11-22T17:19:27.983" v="1173" actId="26606"/>
          <ac:spMkLst>
            <pc:docMk/>
            <pc:sldMk cId="17902528" sldId="295"/>
            <ac:spMk id="190" creationId="{0B323FE0-DFB0-4368-A3C2-FC1402A98C03}"/>
          </ac:spMkLst>
        </pc:spChg>
        <pc:spChg chg="add del">
          <ac:chgData name="IJOGHO, SAMSON (Student)" userId="81124aaa-18d1-45b1-b38d-a938f3e10316" providerId="ADAL" clId="{E0BFDE6F-B272-497B-8F6C-0E8986604382}" dt="2023-11-22T17:19:27.272" v="1171" actId="26606"/>
          <ac:spMkLst>
            <pc:docMk/>
            <pc:sldMk cId="17902528" sldId="295"/>
            <ac:spMk id="191" creationId="{9998D094-42B2-42BA-AA14-E8FBE073A5D8}"/>
          </ac:spMkLst>
        </pc:spChg>
        <pc:spChg chg="add del">
          <ac:chgData name="IJOGHO, SAMSON (Student)" userId="81124aaa-18d1-45b1-b38d-a938f3e10316" providerId="ADAL" clId="{E0BFDE6F-B272-497B-8F6C-0E8986604382}" dt="2023-11-22T17:19:27.983" v="1173" actId="26606"/>
          <ac:spMkLst>
            <pc:docMk/>
            <pc:sldMk cId="17902528" sldId="295"/>
            <ac:spMk id="194" creationId="{B0513689-D00A-4D15-B8A3-AA50EC4B2BB9}"/>
          </ac:spMkLst>
        </pc:spChg>
        <pc:spChg chg="add del">
          <ac:chgData name="IJOGHO, SAMSON (Student)" userId="81124aaa-18d1-45b1-b38d-a938f3e10316" providerId="ADAL" clId="{E0BFDE6F-B272-497B-8F6C-0E8986604382}" dt="2023-11-22T17:19:27.272" v="1171" actId="26606"/>
          <ac:spMkLst>
            <pc:docMk/>
            <pc:sldMk cId="17902528" sldId="295"/>
            <ac:spMk id="195" creationId="{F7726A94-1EF0-4D91-B7BF-C033E3D6E51B}"/>
          </ac:spMkLst>
        </pc:spChg>
        <pc:spChg chg="add del">
          <ac:chgData name="IJOGHO, SAMSON (Student)" userId="81124aaa-18d1-45b1-b38d-a938f3e10316" providerId="ADAL" clId="{E0BFDE6F-B272-497B-8F6C-0E8986604382}" dt="2023-11-22T20:40:34.292" v="1408" actId="26606"/>
          <ac:spMkLst>
            <pc:docMk/>
            <pc:sldMk cId="17902528" sldId="295"/>
            <ac:spMk id="196" creationId="{55A3D311-5198-4AE1-A195-642105676689}"/>
          </ac:spMkLst>
        </pc:spChg>
        <pc:spChg chg="add del">
          <ac:chgData name="IJOGHO, SAMSON (Student)" userId="81124aaa-18d1-45b1-b38d-a938f3e10316" providerId="ADAL" clId="{E0BFDE6F-B272-497B-8F6C-0E8986604382}" dt="2023-11-22T17:19:27.272" v="1171" actId="26606"/>
          <ac:spMkLst>
            <pc:docMk/>
            <pc:sldMk cId="17902528" sldId="295"/>
            <ac:spMk id="199" creationId="{24FB4153-1E3E-4AE9-8306-E8C292894B04}"/>
          </ac:spMkLst>
        </pc:spChg>
        <pc:spChg chg="add del">
          <ac:chgData name="IJOGHO, SAMSON (Student)" userId="81124aaa-18d1-45b1-b38d-a938f3e10316" providerId="ADAL" clId="{E0BFDE6F-B272-497B-8F6C-0E8986604382}" dt="2023-11-22T20:40:34.292" v="1408" actId="26606"/>
          <ac:spMkLst>
            <pc:docMk/>
            <pc:sldMk cId="17902528" sldId="295"/>
            <ac:spMk id="200" creationId="{00C4F1C3-3ADD-491F-8C66-57912A242177}"/>
          </ac:spMkLst>
        </pc:spChg>
        <pc:spChg chg="add del">
          <ac:chgData name="IJOGHO, SAMSON (Student)" userId="81124aaa-18d1-45b1-b38d-a938f3e10316" providerId="ADAL" clId="{E0BFDE6F-B272-497B-8F6C-0E8986604382}" dt="2023-11-22T20:40:34.292" v="1408" actId="26606"/>
          <ac:spMkLst>
            <pc:docMk/>
            <pc:sldMk cId="17902528" sldId="295"/>
            <ac:spMk id="201" creationId="{0B323FE0-DFB0-4368-A3C2-FC1402A98C03}"/>
          </ac:spMkLst>
        </pc:spChg>
        <pc:spChg chg="add del">
          <ac:chgData name="IJOGHO, SAMSON (Student)" userId="81124aaa-18d1-45b1-b38d-a938f3e10316" providerId="ADAL" clId="{E0BFDE6F-B272-497B-8F6C-0E8986604382}" dt="2023-11-22T20:40:34.292" v="1408" actId="26606"/>
          <ac:spMkLst>
            <pc:docMk/>
            <pc:sldMk cId="17902528" sldId="295"/>
            <ac:spMk id="203" creationId="{4278EA84-AA47-4E64-9AEA-745F57EADB98}"/>
          </ac:spMkLst>
        </pc:spChg>
        <pc:spChg chg="add del">
          <ac:chgData name="IJOGHO, SAMSON (Student)" userId="81124aaa-18d1-45b1-b38d-a938f3e10316" providerId="ADAL" clId="{E0BFDE6F-B272-497B-8F6C-0E8986604382}" dt="2023-11-22T20:40:50.873" v="1411" actId="26606"/>
          <ac:spMkLst>
            <pc:docMk/>
            <pc:sldMk cId="17902528" sldId="295"/>
            <ac:spMk id="208" creationId="{FB71362F-6305-42A2-8633-285CE3813B1A}"/>
          </ac:spMkLst>
        </pc:spChg>
        <pc:spChg chg="add del">
          <ac:chgData name="IJOGHO, SAMSON (Student)" userId="81124aaa-18d1-45b1-b38d-a938f3e10316" providerId="ADAL" clId="{E0BFDE6F-B272-497B-8F6C-0E8986604382}" dt="2023-11-22T20:40:50.873" v="1411" actId="26606"/>
          <ac:spMkLst>
            <pc:docMk/>
            <pc:sldMk cId="17902528" sldId="295"/>
            <ac:spMk id="210" creationId="{611F50C1-F708-485D-B1A9-65873AB21768}"/>
          </ac:spMkLst>
        </pc:spChg>
        <pc:spChg chg="add del">
          <ac:chgData name="IJOGHO, SAMSON (Student)" userId="81124aaa-18d1-45b1-b38d-a938f3e10316" providerId="ADAL" clId="{E0BFDE6F-B272-497B-8F6C-0E8986604382}" dt="2023-11-22T20:40:50.873" v="1411" actId="26606"/>
          <ac:spMkLst>
            <pc:docMk/>
            <pc:sldMk cId="17902528" sldId="295"/>
            <ac:spMk id="214" creationId="{7DDF717E-1596-4763-8083-7EDE48E716EE}"/>
          </ac:spMkLst>
        </pc:spChg>
        <pc:spChg chg="add del">
          <ac:chgData name="IJOGHO, SAMSON (Student)" userId="81124aaa-18d1-45b1-b38d-a938f3e10316" providerId="ADAL" clId="{E0BFDE6F-B272-497B-8F6C-0E8986604382}" dt="2023-11-22T20:41:54.837" v="1450" actId="26606"/>
          <ac:spMkLst>
            <pc:docMk/>
            <pc:sldMk cId="17902528" sldId="295"/>
            <ac:spMk id="222" creationId="{809C0BCD-BEE9-423F-A51C-BCCD8E5EAADA}"/>
          </ac:spMkLst>
        </pc:spChg>
        <pc:spChg chg="add del">
          <ac:chgData name="IJOGHO, SAMSON (Student)" userId="81124aaa-18d1-45b1-b38d-a938f3e10316" providerId="ADAL" clId="{E0BFDE6F-B272-497B-8F6C-0E8986604382}" dt="2023-11-22T20:41:54.837" v="1450" actId="26606"/>
          <ac:spMkLst>
            <pc:docMk/>
            <pc:sldMk cId="17902528" sldId="295"/>
            <ac:spMk id="224" creationId="{9998D094-42B2-42BA-AA14-E8FBE073A5D8}"/>
          </ac:spMkLst>
        </pc:spChg>
        <pc:spChg chg="add del">
          <ac:chgData name="IJOGHO, SAMSON (Student)" userId="81124aaa-18d1-45b1-b38d-a938f3e10316" providerId="ADAL" clId="{E0BFDE6F-B272-497B-8F6C-0E8986604382}" dt="2023-11-22T20:41:54.837" v="1450" actId="26606"/>
          <ac:spMkLst>
            <pc:docMk/>
            <pc:sldMk cId="17902528" sldId="295"/>
            <ac:spMk id="228" creationId="{F7726A94-1EF0-4D91-B7BF-C033E3D6E51B}"/>
          </ac:spMkLst>
        </pc:spChg>
        <pc:spChg chg="add del">
          <ac:chgData name="IJOGHO, SAMSON (Student)" userId="81124aaa-18d1-45b1-b38d-a938f3e10316" providerId="ADAL" clId="{E0BFDE6F-B272-497B-8F6C-0E8986604382}" dt="2023-11-22T20:41:54.837" v="1450" actId="26606"/>
          <ac:spMkLst>
            <pc:docMk/>
            <pc:sldMk cId="17902528" sldId="295"/>
            <ac:spMk id="232" creationId="{24FB4153-1E3E-4AE9-8306-E8C292894B04}"/>
          </ac:spMkLst>
        </pc:spChg>
        <pc:spChg chg="add">
          <ac:chgData name="IJOGHO, SAMSON (Student)" userId="81124aaa-18d1-45b1-b38d-a938f3e10316" providerId="ADAL" clId="{E0BFDE6F-B272-497B-8F6C-0E8986604382}" dt="2023-11-22T20:41:54.837" v="1450" actId="26606"/>
          <ac:spMkLst>
            <pc:docMk/>
            <pc:sldMk cId="17902528" sldId="295"/>
            <ac:spMk id="237" creationId="{809C0BCD-BEE9-423F-A51C-BCCD8E5EAADA}"/>
          </ac:spMkLst>
        </pc:spChg>
        <pc:spChg chg="add">
          <ac:chgData name="IJOGHO, SAMSON (Student)" userId="81124aaa-18d1-45b1-b38d-a938f3e10316" providerId="ADAL" clId="{E0BFDE6F-B272-497B-8F6C-0E8986604382}" dt="2023-11-22T20:41:54.837" v="1450" actId="26606"/>
          <ac:spMkLst>
            <pc:docMk/>
            <pc:sldMk cId="17902528" sldId="295"/>
            <ac:spMk id="239" creationId="{9998D094-42B2-42BA-AA14-E8FBE073A5D8}"/>
          </ac:spMkLst>
        </pc:spChg>
        <pc:picChg chg="add del mod modCrop">
          <ac:chgData name="IJOGHO, SAMSON (Student)" userId="81124aaa-18d1-45b1-b38d-a938f3e10316" providerId="ADAL" clId="{E0BFDE6F-B272-497B-8F6C-0E8986604382}" dt="2023-11-22T17:17:52.036" v="1166" actId="478"/>
          <ac:picMkLst>
            <pc:docMk/>
            <pc:sldMk cId="17902528" sldId="295"/>
            <ac:picMk id="4" creationId="{CF433B1E-FD4C-5858-8A09-48ACCFFEF481}"/>
          </ac:picMkLst>
        </pc:picChg>
        <pc:picChg chg="add del mod">
          <ac:chgData name="IJOGHO, SAMSON (Student)" userId="81124aaa-18d1-45b1-b38d-a938f3e10316" providerId="ADAL" clId="{E0BFDE6F-B272-497B-8F6C-0E8986604382}" dt="2023-11-22T20:40:46.283" v="1409" actId="478"/>
          <ac:picMkLst>
            <pc:docMk/>
            <pc:sldMk cId="17902528" sldId="295"/>
            <ac:picMk id="8" creationId="{833EC975-E291-94F9-74C7-593027ECB8D1}"/>
          </ac:picMkLst>
        </pc:picChg>
        <pc:picChg chg="add del mod">
          <ac:chgData name="IJOGHO, SAMSON (Student)" userId="81124aaa-18d1-45b1-b38d-a938f3e10316" providerId="ADAL" clId="{E0BFDE6F-B272-497B-8F6C-0E8986604382}" dt="2023-11-22T20:40:47.458" v="1410" actId="478"/>
          <ac:picMkLst>
            <pc:docMk/>
            <pc:sldMk cId="17902528" sldId="295"/>
            <ac:picMk id="10" creationId="{D6AE91F9-12A4-31D4-2E69-56519FB1586B}"/>
          </ac:picMkLst>
        </pc:picChg>
        <pc:picChg chg="add mod">
          <ac:chgData name="IJOGHO, SAMSON (Student)" userId="81124aaa-18d1-45b1-b38d-a938f3e10316" providerId="ADAL" clId="{E0BFDE6F-B272-497B-8F6C-0E8986604382}" dt="2023-11-22T20:50:10.881" v="1521" actId="14100"/>
          <ac:picMkLst>
            <pc:docMk/>
            <pc:sldMk cId="17902528" sldId="295"/>
            <ac:picMk id="12" creationId="{2596994E-253B-828D-9E55-6706BC9903A9}"/>
          </ac:picMkLst>
        </pc:picChg>
        <pc:picChg chg="add mod">
          <ac:chgData name="IJOGHO, SAMSON (Student)" userId="81124aaa-18d1-45b1-b38d-a938f3e10316" providerId="ADAL" clId="{E0BFDE6F-B272-497B-8F6C-0E8986604382}" dt="2023-11-22T20:50:20.952" v="1522" actId="14100"/>
          <ac:picMkLst>
            <pc:docMk/>
            <pc:sldMk cId="17902528" sldId="295"/>
            <ac:picMk id="14" creationId="{0F29DBEF-BF6D-8A7D-227C-27CD533AE1EF}"/>
          </ac:picMkLst>
        </pc:picChg>
        <pc:picChg chg="del">
          <ac:chgData name="IJOGHO, SAMSON (Student)" userId="81124aaa-18d1-45b1-b38d-a938f3e10316" providerId="ADAL" clId="{E0BFDE6F-B272-497B-8F6C-0E8986604382}" dt="2023-11-22T17:17:57.704" v="1167" actId="478"/>
          <ac:picMkLst>
            <pc:docMk/>
            <pc:sldMk cId="17902528" sldId="295"/>
            <ac:picMk id="20" creationId="{CCB652CE-646B-0265-2F40-05B3757854A0}"/>
          </ac:picMkLst>
        </pc:picChg>
        <pc:picChg chg="add del">
          <ac:chgData name="IJOGHO, SAMSON (Student)" userId="81124aaa-18d1-45b1-b38d-a938f3e10316" providerId="ADAL" clId="{E0BFDE6F-B272-497B-8F6C-0E8986604382}" dt="2023-11-22T17:19:27.272" v="1171" actId="26606"/>
          <ac:picMkLst>
            <pc:docMk/>
            <pc:sldMk cId="17902528" sldId="295"/>
            <ac:picMk id="185" creationId="{1A44833C-9A9A-EFB0-0411-C734DF63454A}"/>
          </ac:picMkLst>
        </pc:picChg>
        <pc:picChg chg="add del mod ord">
          <ac:chgData name="IJOGHO, SAMSON (Student)" userId="81124aaa-18d1-45b1-b38d-a938f3e10316" providerId="ADAL" clId="{E0BFDE6F-B272-497B-8F6C-0E8986604382}" dt="2023-11-22T20:48:36.113" v="1504" actId="478"/>
          <ac:picMkLst>
            <pc:docMk/>
            <pc:sldMk cId="17902528" sldId="295"/>
            <ac:picMk id="218" creationId="{CFCFE807-C649-CC48-A2D5-8C8A37BC8ED0}"/>
          </ac:picMkLst>
        </pc:picChg>
        <pc:cxnChg chg="add del">
          <ac:chgData name="IJOGHO, SAMSON (Student)" userId="81124aaa-18d1-45b1-b38d-a938f3e10316" providerId="ADAL" clId="{E0BFDE6F-B272-497B-8F6C-0E8986604382}" dt="2023-11-22T17:19:27.983" v="1173" actId="26606"/>
          <ac:cxnSpMkLst>
            <pc:docMk/>
            <pc:sldMk cId="17902528" sldId="295"/>
            <ac:cxnSpMk id="192" creationId="{E4BCA77F-6A46-46C1-822E-DF8DB6F08D5A}"/>
          </ac:cxnSpMkLst>
        </pc:cxnChg>
        <pc:cxnChg chg="add del">
          <ac:chgData name="IJOGHO, SAMSON (Student)" userId="81124aaa-18d1-45b1-b38d-a938f3e10316" providerId="ADAL" clId="{E0BFDE6F-B272-497B-8F6C-0E8986604382}" dt="2023-11-22T17:19:27.272" v="1171" actId="26606"/>
          <ac:cxnSpMkLst>
            <pc:docMk/>
            <pc:sldMk cId="17902528" sldId="295"/>
            <ac:cxnSpMk id="193" creationId="{8465D64B-59F4-4BDC-B833-A17EF1E04697}"/>
          </ac:cxnSpMkLst>
        </pc:cxnChg>
        <pc:cxnChg chg="add del">
          <ac:chgData name="IJOGHO, SAMSON (Student)" userId="81124aaa-18d1-45b1-b38d-a938f3e10316" providerId="ADAL" clId="{E0BFDE6F-B272-497B-8F6C-0E8986604382}" dt="2023-11-22T17:19:27.272" v="1171" actId="26606"/>
          <ac:cxnSpMkLst>
            <pc:docMk/>
            <pc:sldMk cId="17902528" sldId="295"/>
            <ac:cxnSpMk id="197" creationId="{98F0650C-11DF-45E6-8EC2-E3B298F0D80A}"/>
          </ac:cxnSpMkLst>
        </pc:cxnChg>
        <pc:cxnChg chg="add del">
          <ac:chgData name="IJOGHO, SAMSON (Student)" userId="81124aaa-18d1-45b1-b38d-a938f3e10316" providerId="ADAL" clId="{E0BFDE6F-B272-497B-8F6C-0E8986604382}" dt="2023-11-22T20:40:34.292" v="1408" actId="26606"/>
          <ac:cxnSpMkLst>
            <pc:docMk/>
            <pc:sldMk cId="17902528" sldId="295"/>
            <ac:cxnSpMk id="198" creationId="{FE054535-C006-4CBD-B555-2D26AE62CBE6}"/>
          </ac:cxnSpMkLst>
        </pc:cxnChg>
        <pc:cxnChg chg="add del">
          <ac:chgData name="IJOGHO, SAMSON (Student)" userId="81124aaa-18d1-45b1-b38d-a938f3e10316" providerId="ADAL" clId="{E0BFDE6F-B272-497B-8F6C-0E8986604382}" dt="2023-11-22T20:40:34.292" v="1408" actId="26606"/>
          <ac:cxnSpMkLst>
            <pc:docMk/>
            <pc:sldMk cId="17902528" sldId="295"/>
            <ac:cxnSpMk id="202" creationId="{E4BCA77F-6A46-46C1-822E-DF8DB6F08D5A}"/>
          </ac:cxnSpMkLst>
        </pc:cxnChg>
        <pc:cxnChg chg="add del">
          <ac:chgData name="IJOGHO, SAMSON (Student)" userId="81124aaa-18d1-45b1-b38d-a938f3e10316" providerId="ADAL" clId="{E0BFDE6F-B272-497B-8F6C-0E8986604382}" dt="2023-11-22T20:40:50.873" v="1411" actId="26606"/>
          <ac:cxnSpMkLst>
            <pc:docMk/>
            <pc:sldMk cId="17902528" sldId="295"/>
            <ac:cxnSpMk id="212" creationId="{BAF7F52A-561E-4CE4-A251-1565CF80F23D}"/>
          </ac:cxnSpMkLst>
        </pc:cxnChg>
        <pc:cxnChg chg="add del">
          <ac:chgData name="IJOGHO, SAMSON (Student)" userId="81124aaa-18d1-45b1-b38d-a938f3e10316" providerId="ADAL" clId="{E0BFDE6F-B272-497B-8F6C-0E8986604382}" dt="2023-11-22T20:40:50.873" v="1411" actId="26606"/>
          <ac:cxnSpMkLst>
            <pc:docMk/>
            <pc:sldMk cId="17902528" sldId="295"/>
            <ac:cxnSpMk id="216" creationId="{E516E5FD-1641-417A-B344-1BB57281DCFF}"/>
          </ac:cxnSpMkLst>
        </pc:cxnChg>
        <pc:cxnChg chg="add del">
          <ac:chgData name="IJOGHO, SAMSON (Student)" userId="81124aaa-18d1-45b1-b38d-a938f3e10316" providerId="ADAL" clId="{E0BFDE6F-B272-497B-8F6C-0E8986604382}" dt="2023-11-22T20:41:54.837" v="1450" actId="26606"/>
          <ac:cxnSpMkLst>
            <pc:docMk/>
            <pc:sldMk cId="17902528" sldId="295"/>
            <ac:cxnSpMk id="226" creationId="{8465D64B-59F4-4BDC-B833-A17EF1E04697}"/>
          </ac:cxnSpMkLst>
        </pc:cxnChg>
        <pc:cxnChg chg="add del">
          <ac:chgData name="IJOGHO, SAMSON (Student)" userId="81124aaa-18d1-45b1-b38d-a938f3e10316" providerId="ADAL" clId="{E0BFDE6F-B272-497B-8F6C-0E8986604382}" dt="2023-11-22T20:41:54.837" v="1450" actId="26606"/>
          <ac:cxnSpMkLst>
            <pc:docMk/>
            <pc:sldMk cId="17902528" sldId="295"/>
            <ac:cxnSpMk id="230" creationId="{98F0650C-11DF-45E6-8EC2-E3B298F0D80A}"/>
          </ac:cxnSpMkLst>
        </pc:cxnChg>
        <pc:cxnChg chg="add">
          <ac:chgData name="IJOGHO, SAMSON (Student)" userId="81124aaa-18d1-45b1-b38d-a938f3e10316" providerId="ADAL" clId="{E0BFDE6F-B272-497B-8F6C-0E8986604382}" dt="2023-11-22T20:41:54.837" v="1450" actId="26606"/>
          <ac:cxnSpMkLst>
            <pc:docMk/>
            <pc:sldMk cId="17902528" sldId="295"/>
            <ac:cxnSpMk id="241" creationId="{8465D64B-59F4-4BDC-B833-A17EF1E04697}"/>
          </ac:cxnSpMkLst>
        </pc:cxnChg>
        <pc:cxnChg chg="add">
          <ac:chgData name="IJOGHO, SAMSON (Student)" userId="81124aaa-18d1-45b1-b38d-a938f3e10316" providerId="ADAL" clId="{E0BFDE6F-B272-497B-8F6C-0E8986604382}" dt="2023-11-22T20:41:54.837" v="1450" actId="26606"/>
          <ac:cxnSpMkLst>
            <pc:docMk/>
            <pc:sldMk cId="17902528" sldId="295"/>
            <ac:cxnSpMk id="243" creationId="{63FED537-3AF1-4C36-9904-77B6A54D27B5}"/>
          </ac:cxnSpMkLst>
        </pc:cxnChg>
      </pc:sldChg>
      <pc:sldChg chg="addSp delSp modSp mod">
        <pc:chgData name="IJOGHO, SAMSON (Student)" userId="81124aaa-18d1-45b1-b38d-a938f3e10316" providerId="ADAL" clId="{E0BFDE6F-B272-497B-8F6C-0E8986604382}" dt="2023-11-22T21:06:46.043" v="1768" actId="20577"/>
        <pc:sldMkLst>
          <pc:docMk/>
          <pc:sldMk cId="3495264433" sldId="300"/>
        </pc:sldMkLst>
        <pc:spChg chg="del mod">
          <ac:chgData name="IJOGHO, SAMSON (Student)" userId="81124aaa-18d1-45b1-b38d-a938f3e10316" providerId="ADAL" clId="{E0BFDE6F-B272-497B-8F6C-0E8986604382}" dt="2023-11-22T20:50:55.458" v="1541" actId="478"/>
          <ac:spMkLst>
            <pc:docMk/>
            <pc:sldMk cId="3495264433" sldId="300"/>
            <ac:spMk id="2" creationId="{38DE2E09-3A82-4E32-88E3-59E694EFE546}"/>
          </ac:spMkLst>
        </pc:spChg>
        <pc:spChg chg="del mod">
          <ac:chgData name="IJOGHO, SAMSON (Student)" userId="81124aaa-18d1-45b1-b38d-a938f3e10316" providerId="ADAL" clId="{E0BFDE6F-B272-497B-8F6C-0E8986604382}" dt="2023-11-22T20:51:56.342" v="1552" actId="931"/>
          <ac:spMkLst>
            <pc:docMk/>
            <pc:sldMk cId="3495264433" sldId="300"/>
            <ac:spMk id="3" creationId="{9925E272-AF60-4462-95A9-115739F781AE}"/>
          </ac:spMkLst>
        </pc:spChg>
        <pc:spChg chg="add del mod">
          <ac:chgData name="IJOGHO, SAMSON (Student)" userId="81124aaa-18d1-45b1-b38d-a938f3e10316" providerId="ADAL" clId="{E0BFDE6F-B272-497B-8F6C-0E8986604382}" dt="2023-11-22T20:51:10.682" v="1546" actId="478"/>
          <ac:spMkLst>
            <pc:docMk/>
            <pc:sldMk cId="3495264433" sldId="300"/>
            <ac:spMk id="5" creationId="{F9565A1B-1B0F-3C10-2C62-D634A98095C3}"/>
          </ac:spMkLst>
        </pc:spChg>
        <pc:spChg chg="add del mod">
          <ac:chgData name="IJOGHO, SAMSON (Student)" userId="81124aaa-18d1-45b1-b38d-a938f3e10316" providerId="ADAL" clId="{E0BFDE6F-B272-497B-8F6C-0E8986604382}" dt="2023-11-22T20:51:09.738" v="1545" actId="478"/>
          <ac:spMkLst>
            <pc:docMk/>
            <pc:sldMk cId="3495264433" sldId="300"/>
            <ac:spMk id="7" creationId="{CDF288F3-5F28-0BC5-3A9E-E8A89A3DC693}"/>
          </ac:spMkLst>
        </pc:spChg>
        <pc:spChg chg="add del mod">
          <ac:chgData name="IJOGHO, SAMSON (Student)" userId="81124aaa-18d1-45b1-b38d-a938f3e10316" providerId="ADAL" clId="{E0BFDE6F-B272-497B-8F6C-0E8986604382}" dt="2023-11-22T20:51:14.090" v="1550" actId="478"/>
          <ac:spMkLst>
            <pc:docMk/>
            <pc:sldMk cId="3495264433" sldId="300"/>
            <ac:spMk id="9" creationId="{AE75294B-F2A0-454E-A166-3D49824B3DF0}"/>
          </ac:spMkLst>
        </pc:spChg>
        <pc:spChg chg="add del mod">
          <ac:chgData name="IJOGHO, SAMSON (Student)" userId="81124aaa-18d1-45b1-b38d-a938f3e10316" providerId="ADAL" clId="{E0BFDE6F-B272-497B-8F6C-0E8986604382}" dt="2023-11-22T20:51:14.808" v="1551" actId="478"/>
          <ac:spMkLst>
            <pc:docMk/>
            <pc:sldMk cId="3495264433" sldId="300"/>
            <ac:spMk id="11" creationId="{0A526FAC-23F9-032C-CD6E-12AB253CDBDD}"/>
          </ac:spMkLst>
        </pc:spChg>
        <pc:spChg chg="add del mod">
          <ac:chgData name="IJOGHO, SAMSON (Student)" userId="81124aaa-18d1-45b1-b38d-a938f3e10316" providerId="ADAL" clId="{E0BFDE6F-B272-497B-8F6C-0E8986604382}" dt="2023-11-22T20:54:49.077" v="1573"/>
          <ac:spMkLst>
            <pc:docMk/>
            <pc:sldMk cId="3495264433" sldId="300"/>
            <ac:spMk id="16" creationId="{388373DC-BE66-9DFB-DF93-D34FF30768DF}"/>
          </ac:spMkLst>
        </pc:spChg>
        <pc:spChg chg="add mod">
          <ac:chgData name="IJOGHO, SAMSON (Student)" userId="81124aaa-18d1-45b1-b38d-a938f3e10316" providerId="ADAL" clId="{E0BFDE6F-B272-497B-8F6C-0E8986604382}" dt="2023-11-22T20:56:02.073" v="1596" actId="113"/>
          <ac:spMkLst>
            <pc:docMk/>
            <pc:sldMk cId="3495264433" sldId="300"/>
            <ac:spMk id="19" creationId="{E6AF533C-989B-FBEB-8B8B-CA19829A20FB}"/>
          </ac:spMkLst>
        </pc:spChg>
        <pc:spChg chg="add mod">
          <ac:chgData name="IJOGHO, SAMSON (Student)" userId="81124aaa-18d1-45b1-b38d-a938f3e10316" providerId="ADAL" clId="{E0BFDE6F-B272-497B-8F6C-0E8986604382}" dt="2023-11-22T21:06:46.043" v="1768" actId="20577"/>
          <ac:spMkLst>
            <pc:docMk/>
            <pc:sldMk cId="3495264433" sldId="300"/>
            <ac:spMk id="20" creationId="{C4CCE9CE-2476-E6D6-604E-A93FCF352622}"/>
          </ac:spMkLst>
        </pc:spChg>
        <pc:picChg chg="add mod">
          <ac:chgData name="IJOGHO, SAMSON (Student)" userId="81124aaa-18d1-45b1-b38d-a938f3e10316" providerId="ADAL" clId="{E0BFDE6F-B272-497B-8F6C-0E8986604382}" dt="2023-11-22T20:52:56.977" v="1568" actId="1036"/>
          <ac:picMkLst>
            <pc:docMk/>
            <pc:sldMk cId="3495264433" sldId="300"/>
            <ac:picMk id="13" creationId="{FDB5FDD7-A75E-1F24-2664-798995386623}"/>
          </ac:picMkLst>
        </pc:picChg>
        <pc:picChg chg="add mod">
          <ac:chgData name="IJOGHO, SAMSON (Student)" userId="81124aaa-18d1-45b1-b38d-a938f3e10316" providerId="ADAL" clId="{E0BFDE6F-B272-497B-8F6C-0E8986604382}" dt="2023-11-22T20:52:53.204" v="1564" actId="1076"/>
          <ac:picMkLst>
            <pc:docMk/>
            <pc:sldMk cId="3495264433" sldId="300"/>
            <ac:picMk id="15" creationId="{A504AE4C-9CFC-56B2-D3C0-FD904A9ED81A}"/>
          </ac:picMkLst>
        </pc:picChg>
        <pc:picChg chg="del">
          <ac:chgData name="IJOGHO, SAMSON (Student)" userId="81124aaa-18d1-45b1-b38d-a938f3e10316" providerId="ADAL" clId="{E0BFDE6F-B272-497B-8F6C-0E8986604382}" dt="2023-11-22T20:51:07.920" v="1544" actId="478"/>
          <ac:picMkLst>
            <pc:docMk/>
            <pc:sldMk cId="3495264433" sldId="300"/>
            <ac:picMk id="68" creationId="{C700B77F-91C5-4642-9ABF-EA81F3CF6916}"/>
          </ac:picMkLst>
        </pc:picChg>
        <pc:picChg chg="del">
          <ac:chgData name="IJOGHO, SAMSON (Student)" userId="81124aaa-18d1-45b1-b38d-a938f3e10316" providerId="ADAL" clId="{E0BFDE6F-B272-497B-8F6C-0E8986604382}" dt="2023-11-22T20:51:05.598" v="1543" actId="478"/>
          <ac:picMkLst>
            <pc:docMk/>
            <pc:sldMk cId="3495264433" sldId="300"/>
            <ac:picMk id="72" creationId="{781FD203-6B96-4232-92C2-850AD4DA0F7D}"/>
          </ac:picMkLst>
        </pc:picChg>
        <pc:picChg chg="del mod">
          <ac:chgData name="IJOGHO, SAMSON (Student)" userId="81124aaa-18d1-45b1-b38d-a938f3e10316" providerId="ADAL" clId="{E0BFDE6F-B272-497B-8F6C-0E8986604382}" dt="2023-11-22T20:51:13.212" v="1549" actId="478"/>
          <ac:picMkLst>
            <pc:docMk/>
            <pc:sldMk cId="3495264433" sldId="300"/>
            <ac:picMk id="74" creationId="{A84AF2F7-9744-4960-8C3C-77190198196B}"/>
          </ac:picMkLst>
        </pc:picChg>
        <pc:picChg chg="del">
          <ac:chgData name="IJOGHO, SAMSON (Student)" userId="81124aaa-18d1-45b1-b38d-a938f3e10316" providerId="ADAL" clId="{E0BFDE6F-B272-497B-8F6C-0E8986604382}" dt="2023-11-22T20:51:12.109" v="1547" actId="478"/>
          <ac:picMkLst>
            <pc:docMk/>
            <pc:sldMk cId="3495264433" sldId="300"/>
            <ac:picMk id="78" creationId="{D76BFBCE-A55E-4F19-9A0A-78307FDBE964}"/>
          </ac:picMkLst>
        </pc:picChg>
      </pc:sldChg>
      <pc:sldChg chg="addSp delSp modSp mod">
        <pc:chgData name="IJOGHO, SAMSON (Student)" userId="81124aaa-18d1-45b1-b38d-a938f3e10316" providerId="ADAL" clId="{E0BFDE6F-B272-497B-8F6C-0E8986604382}" dt="2023-11-22T21:14:01.071" v="1783"/>
        <pc:sldMkLst>
          <pc:docMk/>
          <pc:sldMk cId="3043070934" sldId="301"/>
        </pc:sldMkLst>
        <pc:spChg chg="del mod">
          <ac:chgData name="IJOGHO, SAMSON (Student)" userId="81124aaa-18d1-45b1-b38d-a938f3e10316" providerId="ADAL" clId="{E0BFDE6F-B272-497B-8F6C-0E8986604382}" dt="2023-11-22T20:59:44.799" v="1628" actId="478"/>
          <ac:spMkLst>
            <pc:docMk/>
            <pc:sldMk cId="3043070934" sldId="301"/>
            <ac:spMk id="2" creationId="{17632718-615D-445E-861C-ADF040C4B2A4}"/>
          </ac:spMkLst>
        </pc:spChg>
        <pc:spChg chg="del mod">
          <ac:chgData name="IJOGHO, SAMSON (Student)" userId="81124aaa-18d1-45b1-b38d-a938f3e10316" providerId="ADAL" clId="{E0BFDE6F-B272-497B-8F6C-0E8986604382}" dt="2023-11-22T21:00:49.758" v="1677" actId="931"/>
          <ac:spMkLst>
            <pc:docMk/>
            <pc:sldMk cId="3043070934" sldId="301"/>
            <ac:spMk id="3" creationId="{7137E6E0-B242-46D9-ABE6-B318CABC4509}"/>
          </ac:spMkLst>
        </pc:spChg>
        <pc:spChg chg="add del mod">
          <ac:chgData name="IJOGHO, SAMSON (Student)" userId="81124aaa-18d1-45b1-b38d-a938f3e10316" providerId="ADAL" clId="{E0BFDE6F-B272-497B-8F6C-0E8986604382}" dt="2023-11-22T20:59:50.097" v="1629" actId="478"/>
          <ac:spMkLst>
            <pc:docMk/>
            <pc:sldMk cId="3043070934" sldId="301"/>
            <ac:spMk id="5" creationId="{C9598206-D5F8-0D3C-EC64-E5FD1A16C42E}"/>
          </ac:spMkLst>
        </pc:spChg>
        <pc:spChg chg="add del mod">
          <ac:chgData name="IJOGHO, SAMSON (Student)" userId="81124aaa-18d1-45b1-b38d-a938f3e10316" providerId="ADAL" clId="{E0BFDE6F-B272-497B-8F6C-0E8986604382}" dt="2023-11-22T21:00:06.152" v="1675" actId="478"/>
          <ac:spMkLst>
            <pc:docMk/>
            <pc:sldMk cId="3043070934" sldId="301"/>
            <ac:spMk id="8" creationId="{88496BF8-81EE-9531-238A-A4B0E4EE27F5}"/>
          </ac:spMkLst>
        </pc:spChg>
        <pc:spChg chg="add mod">
          <ac:chgData name="IJOGHO, SAMSON (Student)" userId="81124aaa-18d1-45b1-b38d-a938f3e10316" providerId="ADAL" clId="{E0BFDE6F-B272-497B-8F6C-0E8986604382}" dt="2023-11-22T21:03:32.493" v="1741" actId="313"/>
          <ac:spMkLst>
            <pc:docMk/>
            <pc:sldMk cId="3043070934" sldId="301"/>
            <ac:spMk id="14" creationId="{A1C83BA1-D30A-CA00-C636-B90559883451}"/>
          </ac:spMkLst>
        </pc:spChg>
        <pc:spChg chg="add mod">
          <ac:chgData name="IJOGHO, SAMSON (Student)" userId="81124aaa-18d1-45b1-b38d-a938f3e10316" providerId="ADAL" clId="{E0BFDE6F-B272-497B-8F6C-0E8986604382}" dt="2023-11-22T21:06:31.752" v="1767" actId="20577"/>
          <ac:spMkLst>
            <pc:docMk/>
            <pc:sldMk cId="3043070934" sldId="301"/>
            <ac:spMk id="15" creationId="{211E9181-FC5C-E611-35FC-2B118E1E962C}"/>
          </ac:spMkLst>
        </pc:spChg>
        <pc:spChg chg="add mod">
          <ac:chgData name="IJOGHO, SAMSON (Student)" userId="81124aaa-18d1-45b1-b38d-a938f3e10316" providerId="ADAL" clId="{E0BFDE6F-B272-497B-8F6C-0E8986604382}" dt="2023-11-22T21:13:54.574" v="1782" actId="14100"/>
          <ac:spMkLst>
            <pc:docMk/>
            <pc:sldMk cId="3043070934" sldId="301"/>
            <ac:spMk id="18" creationId="{3B346D2D-CDB1-47E6-A9F2-A7446A45F0C5}"/>
          </ac:spMkLst>
        </pc:spChg>
        <pc:spChg chg="add mod">
          <ac:chgData name="IJOGHO, SAMSON (Student)" userId="81124aaa-18d1-45b1-b38d-a938f3e10316" providerId="ADAL" clId="{E0BFDE6F-B272-497B-8F6C-0E8986604382}" dt="2023-11-22T21:14:01.071" v="1783"/>
          <ac:spMkLst>
            <pc:docMk/>
            <pc:sldMk cId="3043070934" sldId="301"/>
            <ac:spMk id="19" creationId="{C4257604-648C-C6C6-94EE-4F57FE1842F2}"/>
          </ac:spMkLst>
        </pc:spChg>
        <pc:picChg chg="del">
          <ac:chgData name="IJOGHO, SAMSON (Student)" userId="81124aaa-18d1-45b1-b38d-a938f3e10316" providerId="ADAL" clId="{E0BFDE6F-B272-497B-8F6C-0E8986604382}" dt="2023-11-22T21:00:04.503" v="1674" actId="478"/>
          <ac:picMkLst>
            <pc:docMk/>
            <pc:sldMk cId="3043070934" sldId="301"/>
            <ac:picMk id="6" creationId="{610B39E1-AAA7-4199-8B7C-D12DD364E6D7}"/>
          </ac:picMkLst>
        </pc:picChg>
        <pc:picChg chg="add mod">
          <ac:chgData name="IJOGHO, SAMSON (Student)" userId="81124aaa-18d1-45b1-b38d-a938f3e10316" providerId="ADAL" clId="{E0BFDE6F-B272-497B-8F6C-0E8986604382}" dt="2023-11-22T21:07:25.951" v="1771" actId="14100"/>
          <ac:picMkLst>
            <pc:docMk/>
            <pc:sldMk cId="3043070934" sldId="301"/>
            <ac:picMk id="11" creationId="{C1C1BD48-ABCB-FA0C-B1AB-AB28B74B93EC}"/>
          </ac:picMkLst>
        </pc:picChg>
        <pc:picChg chg="add mod">
          <ac:chgData name="IJOGHO, SAMSON (Student)" userId="81124aaa-18d1-45b1-b38d-a938f3e10316" providerId="ADAL" clId="{E0BFDE6F-B272-497B-8F6C-0E8986604382}" dt="2023-11-22T21:07:21.791" v="1770" actId="14100"/>
          <ac:picMkLst>
            <pc:docMk/>
            <pc:sldMk cId="3043070934" sldId="301"/>
            <ac:picMk id="13" creationId="{5C531F85-E318-548E-B953-610DB202DB52}"/>
          </ac:picMkLst>
        </pc:picChg>
        <pc:picChg chg="add mod">
          <ac:chgData name="IJOGHO, SAMSON (Student)" userId="81124aaa-18d1-45b1-b38d-a938f3e10316" providerId="ADAL" clId="{E0BFDE6F-B272-497B-8F6C-0E8986604382}" dt="2023-11-22T21:08:07.119" v="1780" actId="14100"/>
          <ac:picMkLst>
            <pc:docMk/>
            <pc:sldMk cId="3043070934" sldId="301"/>
            <ac:picMk id="17" creationId="{A05CBCD6-A429-3722-1D19-FAEA4D2945A3}"/>
          </ac:picMkLst>
        </pc:picChg>
      </pc:sldChg>
      <pc:sldChg chg="addSp delSp modSp mod ord setBg">
        <pc:chgData name="IJOGHO, SAMSON (Student)" userId="81124aaa-18d1-45b1-b38d-a938f3e10316" providerId="ADAL" clId="{E0BFDE6F-B272-497B-8F6C-0E8986604382}" dt="2023-11-22T17:01:46.648" v="1063" actId="1076"/>
        <pc:sldMkLst>
          <pc:docMk/>
          <pc:sldMk cId="742158403" sldId="306"/>
        </pc:sldMkLst>
        <pc:spChg chg="mod">
          <ac:chgData name="IJOGHO, SAMSON (Student)" userId="81124aaa-18d1-45b1-b38d-a938f3e10316" providerId="ADAL" clId="{E0BFDE6F-B272-497B-8F6C-0E8986604382}" dt="2023-11-22T16:58:11.817" v="1040" actId="14100"/>
          <ac:spMkLst>
            <pc:docMk/>
            <pc:sldMk cId="742158403" sldId="306"/>
            <ac:spMk id="2" creationId="{4D18CD2A-2EC1-4055-AE20-4A35A1794F1C}"/>
          </ac:spMkLst>
        </pc:spChg>
        <pc:spChg chg="del mod">
          <ac:chgData name="IJOGHO, SAMSON (Student)" userId="81124aaa-18d1-45b1-b38d-a938f3e10316" providerId="ADAL" clId="{E0BFDE6F-B272-497B-8F6C-0E8986604382}" dt="2023-11-22T16:48:54.439" v="989" actId="931"/>
          <ac:spMkLst>
            <pc:docMk/>
            <pc:sldMk cId="742158403" sldId="306"/>
            <ac:spMk id="4" creationId="{CDE237F4-D8FA-4EB0-8875-57E81F3EA824}"/>
          </ac:spMkLst>
        </pc:spChg>
        <pc:spChg chg="del mod">
          <ac:chgData name="IJOGHO, SAMSON (Student)" userId="81124aaa-18d1-45b1-b38d-a938f3e10316" providerId="ADAL" clId="{E0BFDE6F-B272-497B-8F6C-0E8986604382}" dt="2023-11-22T14:22:57.729" v="415" actId="478"/>
          <ac:spMkLst>
            <pc:docMk/>
            <pc:sldMk cId="742158403" sldId="306"/>
            <ac:spMk id="8" creationId="{1CB6C385-03DD-40B8-8F1B-4E62C60C85AA}"/>
          </ac:spMkLst>
        </pc:spChg>
        <pc:spChg chg="del mod">
          <ac:chgData name="IJOGHO, SAMSON (Student)" userId="81124aaa-18d1-45b1-b38d-a938f3e10316" providerId="ADAL" clId="{E0BFDE6F-B272-497B-8F6C-0E8986604382}" dt="2023-11-22T14:24:03.841" v="419" actId="478"/>
          <ac:spMkLst>
            <pc:docMk/>
            <pc:sldMk cId="742158403" sldId="306"/>
            <ac:spMk id="9" creationId="{203229A0-1321-49E2-9958-3B1F86E2CC8F}"/>
          </ac:spMkLst>
        </pc:spChg>
        <pc:spChg chg="del">
          <ac:chgData name="IJOGHO, SAMSON (Student)" userId="81124aaa-18d1-45b1-b38d-a938f3e10316" providerId="ADAL" clId="{E0BFDE6F-B272-497B-8F6C-0E8986604382}" dt="2023-11-22T16:48:28.565" v="987" actId="26606"/>
          <ac:spMkLst>
            <pc:docMk/>
            <pc:sldMk cId="742158403" sldId="306"/>
            <ac:spMk id="14" creationId="{00C4F1C3-3ADD-491F-8C66-57912A242177}"/>
          </ac:spMkLst>
        </pc:spChg>
        <pc:spChg chg="del">
          <ac:chgData name="IJOGHO, SAMSON (Student)" userId="81124aaa-18d1-45b1-b38d-a938f3e10316" providerId="ADAL" clId="{E0BFDE6F-B272-497B-8F6C-0E8986604382}" dt="2023-11-22T16:48:28.565" v="987" actId="26606"/>
          <ac:spMkLst>
            <pc:docMk/>
            <pc:sldMk cId="742158403" sldId="306"/>
            <ac:spMk id="16" creationId="{8E8DBDA3-652C-4F87-B53B-7F73AC8F4FF9}"/>
          </ac:spMkLst>
        </pc:spChg>
        <pc:spChg chg="del">
          <ac:chgData name="IJOGHO, SAMSON (Student)" userId="81124aaa-18d1-45b1-b38d-a938f3e10316" providerId="ADAL" clId="{E0BFDE6F-B272-497B-8F6C-0E8986604382}" dt="2023-11-22T16:48:28.565" v="987" actId="26606"/>
          <ac:spMkLst>
            <pc:docMk/>
            <pc:sldMk cId="742158403" sldId="306"/>
            <ac:spMk id="18" creationId="{42187232-3845-418F-A17C-C138F01D98AB}"/>
          </ac:spMkLst>
        </pc:spChg>
        <pc:spChg chg="add del">
          <ac:chgData name="IJOGHO, SAMSON (Student)" userId="81124aaa-18d1-45b1-b38d-a938f3e10316" providerId="ADAL" clId="{E0BFDE6F-B272-497B-8F6C-0E8986604382}" dt="2023-11-22T16:51:31.410" v="1016" actId="26606"/>
          <ac:spMkLst>
            <pc:docMk/>
            <pc:sldMk cId="742158403" sldId="306"/>
            <ac:spMk id="23" creationId="{00C4F1C3-3ADD-491F-8C66-57912A242177}"/>
          </ac:spMkLst>
        </pc:spChg>
        <pc:spChg chg="add del">
          <ac:chgData name="IJOGHO, SAMSON (Student)" userId="81124aaa-18d1-45b1-b38d-a938f3e10316" providerId="ADAL" clId="{E0BFDE6F-B272-497B-8F6C-0E8986604382}" dt="2023-11-22T16:51:31.410" v="1016" actId="26606"/>
          <ac:spMkLst>
            <pc:docMk/>
            <pc:sldMk cId="742158403" sldId="306"/>
            <ac:spMk id="25" creationId="{7578A52D-2496-4956-A9A4-EA5C38B2F1FC}"/>
          </ac:spMkLst>
        </pc:spChg>
        <pc:spChg chg="add del">
          <ac:chgData name="IJOGHO, SAMSON (Student)" userId="81124aaa-18d1-45b1-b38d-a938f3e10316" providerId="ADAL" clId="{E0BFDE6F-B272-497B-8F6C-0E8986604382}" dt="2023-11-22T16:51:31.410" v="1016" actId="26606"/>
          <ac:spMkLst>
            <pc:docMk/>
            <pc:sldMk cId="742158403" sldId="306"/>
            <ac:spMk id="27" creationId="{9809C8E2-EF9B-4E0B-A17E-836DE0508E76}"/>
          </ac:spMkLst>
        </pc:spChg>
        <pc:spChg chg="add del">
          <ac:chgData name="IJOGHO, SAMSON (Student)" userId="81124aaa-18d1-45b1-b38d-a938f3e10316" providerId="ADAL" clId="{E0BFDE6F-B272-497B-8F6C-0E8986604382}" dt="2023-11-22T16:51:31.410" v="1016" actId="26606"/>
          <ac:spMkLst>
            <pc:docMk/>
            <pc:sldMk cId="742158403" sldId="306"/>
            <ac:spMk id="29" creationId="{61EB557E-621E-4254-B750-85274C5F4D5C}"/>
          </ac:spMkLst>
        </pc:spChg>
        <pc:spChg chg="add mod">
          <ac:chgData name="IJOGHO, SAMSON (Student)" userId="81124aaa-18d1-45b1-b38d-a938f3e10316" providerId="ADAL" clId="{E0BFDE6F-B272-497B-8F6C-0E8986604382}" dt="2023-11-22T16:59:04.280" v="1043" actId="1076"/>
          <ac:spMkLst>
            <pc:docMk/>
            <pc:sldMk cId="742158403" sldId="306"/>
            <ac:spMk id="33" creationId="{191AEAF7-3098-EE6B-CDA3-881668DF299B}"/>
          </ac:spMkLst>
        </pc:spChg>
        <pc:spChg chg="add">
          <ac:chgData name="IJOGHO, SAMSON (Student)" userId="81124aaa-18d1-45b1-b38d-a938f3e10316" providerId="ADAL" clId="{E0BFDE6F-B272-497B-8F6C-0E8986604382}" dt="2023-11-22T16:51:31.410" v="1016" actId="26606"/>
          <ac:spMkLst>
            <pc:docMk/>
            <pc:sldMk cId="742158403" sldId="306"/>
            <ac:spMk id="36" creationId="{79CBD3C9-4E66-426D-948E-7CF4778107E8}"/>
          </ac:spMkLst>
        </pc:spChg>
        <pc:spChg chg="add">
          <ac:chgData name="IJOGHO, SAMSON (Student)" userId="81124aaa-18d1-45b1-b38d-a938f3e10316" providerId="ADAL" clId="{E0BFDE6F-B272-497B-8F6C-0E8986604382}" dt="2023-11-22T16:51:31.410" v="1016" actId="26606"/>
          <ac:spMkLst>
            <pc:docMk/>
            <pc:sldMk cId="742158403" sldId="306"/>
            <ac:spMk id="38" creationId="{E9271C28-7496-4447-8541-7B39F5E9480A}"/>
          </ac:spMkLst>
        </pc:spChg>
        <pc:picChg chg="add del mod">
          <ac:chgData name="IJOGHO, SAMSON (Student)" userId="81124aaa-18d1-45b1-b38d-a938f3e10316" providerId="ADAL" clId="{E0BFDE6F-B272-497B-8F6C-0E8986604382}" dt="2023-11-22T16:48:23.808" v="986" actId="931"/>
          <ac:picMkLst>
            <pc:docMk/>
            <pc:sldMk cId="742158403" sldId="306"/>
            <ac:picMk id="5" creationId="{A6D9EFF8-52BA-CE62-AEAE-1EAC1713ABCA}"/>
          </ac:picMkLst>
        </pc:picChg>
        <pc:picChg chg="add del mod modCrop">
          <ac:chgData name="IJOGHO, SAMSON (Student)" userId="81124aaa-18d1-45b1-b38d-a938f3e10316" providerId="ADAL" clId="{E0BFDE6F-B272-497B-8F6C-0E8986604382}" dt="2023-11-22T17:01:10.825" v="1054" actId="478"/>
          <ac:picMkLst>
            <pc:docMk/>
            <pc:sldMk cId="742158403" sldId="306"/>
            <ac:picMk id="7" creationId="{709174B9-02D4-2FE5-4397-B17281CAC446}"/>
          </ac:picMkLst>
        </pc:picChg>
        <pc:picChg chg="add mod modCrop">
          <ac:chgData name="IJOGHO, SAMSON (Student)" userId="81124aaa-18d1-45b1-b38d-a938f3e10316" providerId="ADAL" clId="{E0BFDE6F-B272-497B-8F6C-0E8986604382}" dt="2023-11-22T17:01:46.648" v="1063" actId="1076"/>
          <ac:picMkLst>
            <pc:docMk/>
            <pc:sldMk cId="742158403" sldId="306"/>
            <ac:picMk id="11" creationId="{A4465239-8797-04F7-FB87-6ED999C3173A}"/>
          </ac:picMkLst>
        </pc:picChg>
      </pc:sldChg>
      <pc:sldChg chg="addSp delSp modSp mod ord setBg">
        <pc:chgData name="IJOGHO, SAMSON (Student)" userId="81124aaa-18d1-45b1-b38d-a938f3e10316" providerId="ADAL" clId="{E0BFDE6F-B272-497B-8F6C-0E8986604382}" dt="2023-11-22T17:16:56.338" v="1165" actId="26606"/>
        <pc:sldMkLst>
          <pc:docMk/>
          <pc:sldMk cId="4081779217" sldId="307"/>
        </pc:sldMkLst>
        <pc:spChg chg="add del mod">
          <ac:chgData name="IJOGHO, SAMSON (Student)" userId="81124aaa-18d1-45b1-b38d-a938f3e10316" providerId="ADAL" clId="{E0BFDE6F-B272-497B-8F6C-0E8986604382}" dt="2023-11-22T17:16:56.338" v="1165" actId="26606"/>
          <ac:spMkLst>
            <pc:docMk/>
            <pc:sldMk cId="4081779217" sldId="307"/>
            <ac:spMk id="2" creationId="{F479E736-254A-4657-A88B-DE71C47DA880}"/>
          </ac:spMkLst>
        </pc:spChg>
        <pc:spChg chg="del mod">
          <ac:chgData name="IJOGHO, SAMSON (Student)" userId="81124aaa-18d1-45b1-b38d-a938f3e10316" providerId="ADAL" clId="{E0BFDE6F-B272-497B-8F6C-0E8986604382}" dt="2023-11-22T15:11:47.215" v="901"/>
          <ac:spMkLst>
            <pc:docMk/>
            <pc:sldMk cId="4081779217" sldId="307"/>
            <ac:spMk id="6" creationId="{DFB55301-A78F-4ECA-BBC5-6ADBA8452BD6}"/>
          </ac:spMkLst>
        </pc:spChg>
        <pc:spChg chg="add del mod">
          <ac:chgData name="IJOGHO, SAMSON (Student)" userId="81124aaa-18d1-45b1-b38d-a938f3e10316" providerId="ADAL" clId="{E0BFDE6F-B272-497B-8F6C-0E8986604382}" dt="2023-11-22T17:16:29.055" v="1161" actId="478"/>
          <ac:spMkLst>
            <pc:docMk/>
            <pc:sldMk cId="4081779217" sldId="307"/>
            <ac:spMk id="10" creationId="{A9865183-C051-2E95-F2B0-848CF7A92314}"/>
          </ac:spMkLst>
        </pc:spChg>
        <pc:spChg chg="mod ord">
          <ac:chgData name="IJOGHO, SAMSON (Student)" userId="81124aaa-18d1-45b1-b38d-a938f3e10316" providerId="ADAL" clId="{E0BFDE6F-B272-497B-8F6C-0E8986604382}" dt="2023-11-22T17:16:56.328" v="1164" actId="26606"/>
          <ac:spMkLst>
            <pc:docMk/>
            <pc:sldMk cId="4081779217" sldId="307"/>
            <ac:spMk id="13" creationId="{BF6287AF-451B-4FEA-A984-C734DD46F5F2}"/>
          </ac:spMkLst>
        </pc:spChg>
        <pc:spChg chg="add del">
          <ac:chgData name="IJOGHO, SAMSON (Student)" userId="81124aaa-18d1-45b1-b38d-a938f3e10316" providerId="ADAL" clId="{E0BFDE6F-B272-497B-8F6C-0E8986604382}" dt="2023-11-22T15:12:14.901" v="909" actId="26606"/>
          <ac:spMkLst>
            <pc:docMk/>
            <pc:sldMk cId="4081779217" sldId="307"/>
            <ac:spMk id="18" creationId="{00C4F1C3-3ADD-491F-8C66-57912A242177}"/>
          </ac:spMkLst>
        </pc:spChg>
        <pc:spChg chg="add del">
          <ac:chgData name="IJOGHO, SAMSON (Student)" userId="81124aaa-18d1-45b1-b38d-a938f3e10316" providerId="ADAL" clId="{E0BFDE6F-B272-497B-8F6C-0E8986604382}" dt="2023-11-22T15:12:14.901" v="909" actId="26606"/>
          <ac:spMkLst>
            <pc:docMk/>
            <pc:sldMk cId="4081779217" sldId="307"/>
            <ac:spMk id="20" creationId="{8E8DBDA3-652C-4F87-B53B-7F73AC8F4FF9}"/>
          </ac:spMkLst>
        </pc:spChg>
        <pc:spChg chg="add del">
          <ac:chgData name="IJOGHO, SAMSON (Student)" userId="81124aaa-18d1-45b1-b38d-a938f3e10316" providerId="ADAL" clId="{E0BFDE6F-B272-497B-8F6C-0E8986604382}" dt="2023-11-22T15:12:14.901" v="909" actId="26606"/>
          <ac:spMkLst>
            <pc:docMk/>
            <pc:sldMk cId="4081779217" sldId="307"/>
            <ac:spMk id="22" creationId="{42187232-3845-418F-A17C-C138F01D98AB}"/>
          </ac:spMkLst>
        </pc:spChg>
        <pc:spChg chg="add del mod">
          <ac:chgData name="IJOGHO, SAMSON (Student)" userId="81124aaa-18d1-45b1-b38d-a938f3e10316" providerId="ADAL" clId="{E0BFDE6F-B272-497B-8F6C-0E8986604382}" dt="2023-11-22T15:15:24.045" v="964" actId="931"/>
          <ac:spMkLst>
            <pc:docMk/>
            <pc:sldMk cId="4081779217" sldId="307"/>
            <ac:spMk id="26" creationId="{700F758D-CB98-74FF-400B-6B6198B53342}"/>
          </ac:spMkLst>
        </pc:spChg>
        <pc:spChg chg="add del">
          <ac:chgData name="IJOGHO, SAMSON (Student)" userId="81124aaa-18d1-45b1-b38d-a938f3e10316" providerId="ADAL" clId="{E0BFDE6F-B272-497B-8F6C-0E8986604382}" dt="2023-11-22T15:12:14.893" v="908" actId="26606"/>
          <ac:spMkLst>
            <pc:docMk/>
            <pc:sldMk cId="4081779217" sldId="307"/>
            <ac:spMk id="27" creationId="{79CBD3C9-4E66-426D-948E-7CF4778107E8}"/>
          </ac:spMkLst>
        </pc:spChg>
        <pc:spChg chg="add del">
          <ac:chgData name="IJOGHO, SAMSON (Student)" userId="81124aaa-18d1-45b1-b38d-a938f3e10316" providerId="ADAL" clId="{E0BFDE6F-B272-497B-8F6C-0E8986604382}" dt="2023-11-22T15:12:14.893" v="908" actId="26606"/>
          <ac:spMkLst>
            <pc:docMk/>
            <pc:sldMk cId="4081779217" sldId="307"/>
            <ac:spMk id="29" creationId="{DDB95FCF-AD96-482F-9FB8-CD95725E6EFF}"/>
          </ac:spMkLst>
        </pc:spChg>
        <pc:spChg chg="add del">
          <ac:chgData name="IJOGHO, SAMSON (Student)" userId="81124aaa-18d1-45b1-b38d-a938f3e10316" providerId="ADAL" clId="{E0BFDE6F-B272-497B-8F6C-0E8986604382}" dt="2023-11-22T15:12:14.893" v="908" actId="26606"/>
          <ac:spMkLst>
            <pc:docMk/>
            <pc:sldMk cId="4081779217" sldId="307"/>
            <ac:spMk id="35" creationId="{8A2FDFB1-2B6D-49EB-B6C0-FA923806E0AF}"/>
          </ac:spMkLst>
        </pc:spChg>
        <pc:spChg chg="add del">
          <ac:chgData name="IJOGHO, SAMSON (Student)" userId="81124aaa-18d1-45b1-b38d-a938f3e10316" providerId="ADAL" clId="{E0BFDE6F-B272-497B-8F6C-0E8986604382}" dt="2023-11-22T17:02:16.346" v="1064" actId="26606"/>
          <ac:spMkLst>
            <pc:docMk/>
            <pc:sldMk cId="4081779217" sldId="307"/>
            <ac:spMk id="37" creationId="{79CBD3C9-4E66-426D-948E-7CF4778107E8}"/>
          </ac:spMkLst>
        </pc:spChg>
        <pc:spChg chg="add del">
          <ac:chgData name="IJOGHO, SAMSON (Student)" userId="81124aaa-18d1-45b1-b38d-a938f3e10316" providerId="ADAL" clId="{E0BFDE6F-B272-497B-8F6C-0E8986604382}" dt="2023-11-22T17:02:16.346" v="1064" actId="26606"/>
          <ac:spMkLst>
            <pc:docMk/>
            <pc:sldMk cId="4081779217" sldId="307"/>
            <ac:spMk id="38" creationId="{B086532B-5A3E-44A5-A0C2-22A0DB316C40}"/>
          </ac:spMkLst>
        </pc:spChg>
        <pc:spChg chg="add del mod">
          <ac:chgData name="IJOGHO, SAMSON (Student)" userId="81124aaa-18d1-45b1-b38d-a938f3e10316" providerId="ADAL" clId="{E0BFDE6F-B272-497B-8F6C-0E8986604382}" dt="2023-11-22T17:15:56.206" v="1156" actId="478"/>
          <ac:spMkLst>
            <pc:docMk/>
            <pc:sldMk cId="4081779217" sldId="307"/>
            <ac:spMk id="42" creationId="{9EA3B018-E482-3095-E9BD-C755413DE21A}"/>
          </ac:spMkLst>
        </pc:spChg>
        <pc:spChg chg="add del">
          <ac:chgData name="IJOGHO, SAMSON (Student)" userId="81124aaa-18d1-45b1-b38d-a938f3e10316" providerId="ADAL" clId="{E0BFDE6F-B272-497B-8F6C-0E8986604382}" dt="2023-11-22T17:16:56.338" v="1165" actId="26606"/>
          <ac:spMkLst>
            <pc:docMk/>
            <pc:sldMk cId="4081779217" sldId="307"/>
            <ac:spMk id="45" creationId="{79CBD3C9-4E66-426D-948E-7CF4778107E8}"/>
          </ac:spMkLst>
        </pc:spChg>
        <pc:spChg chg="add del">
          <ac:chgData name="IJOGHO, SAMSON (Student)" userId="81124aaa-18d1-45b1-b38d-a938f3e10316" providerId="ADAL" clId="{E0BFDE6F-B272-497B-8F6C-0E8986604382}" dt="2023-11-22T17:16:56.338" v="1165" actId="26606"/>
          <ac:spMkLst>
            <pc:docMk/>
            <pc:sldMk cId="4081779217" sldId="307"/>
            <ac:spMk id="47" creationId="{BA2EA6A6-CD0C-4CFD-8EC2-AA44F9870331}"/>
          </ac:spMkLst>
        </pc:spChg>
        <pc:spChg chg="add del">
          <ac:chgData name="IJOGHO, SAMSON (Student)" userId="81124aaa-18d1-45b1-b38d-a938f3e10316" providerId="ADAL" clId="{E0BFDE6F-B272-497B-8F6C-0E8986604382}" dt="2023-11-22T17:16:56.328" v="1164" actId="26606"/>
          <ac:spMkLst>
            <pc:docMk/>
            <pc:sldMk cId="4081779217" sldId="307"/>
            <ac:spMk id="52" creationId="{79CBD3C9-4E66-426D-948E-7CF4778107E8}"/>
          </ac:spMkLst>
        </pc:spChg>
        <pc:spChg chg="add del">
          <ac:chgData name="IJOGHO, SAMSON (Student)" userId="81124aaa-18d1-45b1-b38d-a938f3e10316" providerId="ADAL" clId="{E0BFDE6F-B272-497B-8F6C-0E8986604382}" dt="2023-11-22T17:16:56.328" v="1164" actId="26606"/>
          <ac:spMkLst>
            <pc:docMk/>
            <pc:sldMk cId="4081779217" sldId="307"/>
            <ac:spMk id="54" creationId="{DDB95FCF-AD96-482F-9FB8-CD95725E6EFF}"/>
          </ac:spMkLst>
        </pc:spChg>
        <pc:spChg chg="add del">
          <ac:chgData name="IJOGHO, SAMSON (Student)" userId="81124aaa-18d1-45b1-b38d-a938f3e10316" providerId="ADAL" clId="{E0BFDE6F-B272-497B-8F6C-0E8986604382}" dt="2023-11-22T17:16:56.328" v="1164" actId="26606"/>
          <ac:spMkLst>
            <pc:docMk/>
            <pc:sldMk cId="4081779217" sldId="307"/>
            <ac:spMk id="58" creationId="{6EF21389-A1DE-4EF4-BA43-0D21F5EFA900}"/>
          </ac:spMkLst>
        </pc:spChg>
        <pc:spChg chg="add del">
          <ac:chgData name="IJOGHO, SAMSON (Student)" userId="81124aaa-18d1-45b1-b38d-a938f3e10316" providerId="ADAL" clId="{E0BFDE6F-B272-497B-8F6C-0E8986604382}" dt="2023-11-22T17:16:56.328" v="1164" actId="26606"/>
          <ac:spMkLst>
            <pc:docMk/>
            <pc:sldMk cId="4081779217" sldId="307"/>
            <ac:spMk id="60" creationId="{9FFFEF6E-0CEE-4323-A07F-58FDA5E06A4D}"/>
          </ac:spMkLst>
        </pc:spChg>
        <pc:spChg chg="add del">
          <ac:chgData name="IJOGHO, SAMSON (Student)" userId="81124aaa-18d1-45b1-b38d-a938f3e10316" providerId="ADAL" clId="{E0BFDE6F-B272-497B-8F6C-0E8986604382}" dt="2023-11-22T17:16:56.328" v="1164" actId="26606"/>
          <ac:spMkLst>
            <pc:docMk/>
            <pc:sldMk cId="4081779217" sldId="307"/>
            <ac:spMk id="64" creationId="{44D330D6-5765-4B60-A01C-C0E4DE444E4C}"/>
          </ac:spMkLst>
        </pc:spChg>
        <pc:spChg chg="add">
          <ac:chgData name="IJOGHO, SAMSON (Student)" userId="81124aaa-18d1-45b1-b38d-a938f3e10316" providerId="ADAL" clId="{E0BFDE6F-B272-497B-8F6C-0E8986604382}" dt="2023-11-22T17:16:56.338" v="1165" actId="26606"/>
          <ac:spMkLst>
            <pc:docMk/>
            <pc:sldMk cId="4081779217" sldId="307"/>
            <ac:spMk id="66" creationId="{79CBD3C9-4E66-426D-948E-7CF4778107E8}"/>
          </ac:spMkLst>
        </pc:spChg>
        <pc:spChg chg="add">
          <ac:chgData name="IJOGHO, SAMSON (Student)" userId="81124aaa-18d1-45b1-b38d-a938f3e10316" providerId="ADAL" clId="{E0BFDE6F-B272-497B-8F6C-0E8986604382}" dt="2023-11-22T17:16:56.338" v="1165" actId="26606"/>
          <ac:spMkLst>
            <pc:docMk/>
            <pc:sldMk cId="4081779217" sldId="307"/>
            <ac:spMk id="67" creationId="{DDB95FCF-AD96-482F-9FB8-CD95725E6EFF}"/>
          </ac:spMkLst>
        </pc:spChg>
        <pc:spChg chg="add">
          <ac:chgData name="IJOGHO, SAMSON (Student)" userId="81124aaa-18d1-45b1-b38d-a938f3e10316" providerId="ADAL" clId="{E0BFDE6F-B272-497B-8F6C-0E8986604382}" dt="2023-11-22T17:16:56.338" v="1165" actId="26606"/>
          <ac:spMkLst>
            <pc:docMk/>
            <pc:sldMk cId="4081779217" sldId="307"/>
            <ac:spMk id="69" creationId="{24AF37F0-1E8F-443E-AA28-4BC6348204B4}"/>
          </ac:spMkLst>
        </pc:spChg>
        <pc:spChg chg="add">
          <ac:chgData name="IJOGHO, SAMSON (Student)" userId="81124aaa-18d1-45b1-b38d-a938f3e10316" providerId="ADAL" clId="{E0BFDE6F-B272-497B-8F6C-0E8986604382}" dt="2023-11-22T17:16:56.338" v="1165" actId="26606"/>
          <ac:spMkLst>
            <pc:docMk/>
            <pc:sldMk cId="4081779217" sldId="307"/>
            <ac:spMk id="70" creationId="{3DBE9D54-6250-40F2-A23A-F9CEBF5F9196}"/>
          </ac:spMkLst>
        </pc:spChg>
        <pc:picChg chg="add del mod">
          <ac:chgData name="IJOGHO, SAMSON (Student)" userId="81124aaa-18d1-45b1-b38d-a938f3e10316" providerId="ADAL" clId="{E0BFDE6F-B272-497B-8F6C-0E8986604382}" dt="2023-11-22T15:05:44.446" v="886" actId="478"/>
          <ac:picMkLst>
            <pc:docMk/>
            <pc:sldMk cId="4081779217" sldId="307"/>
            <ac:picMk id="4" creationId="{666553BC-F24B-BEB1-91C0-35548174F217}"/>
          </ac:picMkLst>
        </pc:picChg>
        <pc:picChg chg="add del mod">
          <ac:chgData name="IJOGHO, SAMSON (Student)" userId="81124aaa-18d1-45b1-b38d-a938f3e10316" providerId="ADAL" clId="{E0BFDE6F-B272-497B-8F6C-0E8986604382}" dt="2023-11-22T15:15:12.983" v="963" actId="478"/>
          <ac:picMkLst>
            <pc:docMk/>
            <pc:sldMk cId="4081779217" sldId="307"/>
            <ac:picMk id="5" creationId="{04191383-B898-0524-5438-CB8220A5EB0C}"/>
          </ac:picMkLst>
        </pc:picChg>
        <pc:picChg chg="add mod modCrop">
          <ac:chgData name="IJOGHO, SAMSON (Student)" userId="81124aaa-18d1-45b1-b38d-a938f3e10316" providerId="ADAL" clId="{E0BFDE6F-B272-497B-8F6C-0E8986604382}" dt="2023-11-22T17:16:56.338" v="1165" actId="26606"/>
          <ac:picMkLst>
            <pc:docMk/>
            <pc:sldMk cId="4081779217" sldId="307"/>
            <ac:picMk id="8" creationId="{5D778C55-508D-3EDA-9828-1CCDD2133664}"/>
          </ac:picMkLst>
        </pc:picChg>
        <pc:cxnChg chg="add del">
          <ac:chgData name="IJOGHO, SAMSON (Student)" userId="81124aaa-18d1-45b1-b38d-a938f3e10316" providerId="ADAL" clId="{E0BFDE6F-B272-497B-8F6C-0E8986604382}" dt="2023-11-22T15:12:14.893" v="908" actId="26606"/>
          <ac:cxnSpMkLst>
            <pc:docMk/>
            <pc:sldMk cId="4081779217" sldId="307"/>
            <ac:cxnSpMk id="25" creationId="{64EEEC00-AD80-4734-BEE6-04CBDEC830C9}"/>
          </ac:cxnSpMkLst>
        </pc:cxnChg>
        <pc:cxnChg chg="add del">
          <ac:chgData name="IJOGHO, SAMSON (Student)" userId="81124aaa-18d1-45b1-b38d-a938f3e10316" providerId="ADAL" clId="{E0BFDE6F-B272-497B-8F6C-0E8986604382}" dt="2023-11-22T15:12:14.893" v="908" actId="26606"/>
          <ac:cxnSpMkLst>
            <pc:docMk/>
            <pc:sldMk cId="4081779217" sldId="307"/>
            <ac:cxnSpMk id="33" creationId="{6C6896D1-BFB1-4C84-82DD-31073BED3F03}"/>
          </ac:cxnSpMkLst>
        </pc:cxnChg>
        <pc:cxnChg chg="add del">
          <ac:chgData name="IJOGHO, SAMSON (Student)" userId="81124aaa-18d1-45b1-b38d-a938f3e10316" providerId="ADAL" clId="{E0BFDE6F-B272-497B-8F6C-0E8986604382}" dt="2023-11-22T17:16:56.328" v="1164" actId="26606"/>
          <ac:cxnSpMkLst>
            <pc:docMk/>
            <pc:sldMk cId="4081779217" sldId="307"/>
            <ac:cxnSpMk id="56" creationId="{64EEEC00-AD80-4734-BEE6-04CBDEC830C9}"/>
          </ac:cxnSpMkLst>
        </pc:cxnChg>
        <pc:cxnChg chg="add del">
          <ac:chgData name="IJOGHO, SAMSON (Student)" userId="81124aaa-18d1-45b1-b38d-a938f3e10316" providerId="ADAL" clId="{E0BFDE6F-B272-497B-8F6C-0E8986604382}" dt="2023-11-22T17:16:56.328" v="1164" actId="26606"/>
          <ac:cxnSpMkLst>
            <pc:docMk/>
            <pc:sldMk cId="4081779217" sldId="307"/>
            <ac:cxnSpMk id="62" creationId="{67A69A5B-FB7E-40C2-A416-68C80A100AEB}"/>
          </ac:cxnSpMkLst>
        </pc:cxnChg>
        <pc:cxnChg chg="add">
          <ac:chgData name="IJOGHO, SAMSON (Student)" userId="81124aaa-18d1-45b1-b38d-a938f3e10316" providerId="ADAL" clId="{E0BFDE6F-B272-497B-8F6C-0E8986604382}" dt="2023-11-22T17:16:56.338" v="1165" actId="26606"/>
          <ac:cxnSpMkLst>
            <pc:docMk/>
            <pc:sldMk cId="4081779217" sldId="307"/>
            <ac:cxnSpMk id="68" creationId="{64EEEC00-AD80-4734-BEE6-04CBDEC830C9}"/>
          </ac:cxnSpMkLst>
        </pc:cxnChg>
        <pc:cxnChg chg="add">
          <ac:chgData name="IJOGHO, SAMSON (Student)" userId="81124aaa-18d1-45b1-b38d-a938f3e10316" providerId="ADAL" clId="{E0BFDE6F-B272-497B-8F6C-0E8986604382}" dt="2023-11-22T17:16:56.338" v="1165" actId="26606"/>
          <ac:cxnSpMkLst>
            <pc:docMk/>
            <pc:sldMk cId="4081779217" sldId="307"/>
            <ac:cxnSpMk id="71" creationId="{E46E6328-0D82-4747-8B39-60373321BB39}"/>
          </ac:cxnSpMkLst>
        </pc:cxnChg>
      </pc:sldChg>
      <pc:sldChg chg="addSp delSp modSp mod ord">
        <pc:chgData name="IJOGHO, SAMSON (Student)" userId="81124aaa-18d1-45b1-b38d-a938f3e10316" providerId="ADAL" clId="{E0BFDE6F-B272-497B-8F6C-0E8986604382}" dt="2023-11-22T14:49:32.430" v="876"/>
        <pc:sldMkLst>
          <pc:docMk/>
          <pc:sldMk cId="718815033" sldId="308"/>
        </pc:sldMkLst>
        <pc:spChg chg="add del mod">
          <ac:chgData name="IJOGHO, SAMSON (Student)" userId="81124aaa-18d1-45b1-b38d-a938f3e10316" providerId="ADAL" clId="{E0BFDE6F-B272-497B-8F6C-0E8986604382}" dt="2023-11-22T13:40:31.982" v="1" actId="478"/>
          <ac:spMkLst>
            <pc:docMk/>
            <pc:sldMk cId="718815033" sldId="308"/>
            <ac:spMk id="3" creationId="{7E3C676B-C8FD-47FD-B689-9B733576FC85}"/>
          </ac:spMkLst>
        </pc:spChg>
        <pc:spChg chg="mod">
          <ac:chgData name="IJOGHO, SAMSON (Student)" userId="81124aaa-18d1-45b1-b38d-a938f3e10316" providerId="ADAL" clId="{E0BFDE6F-B272-497B-8F6C-0E8986604382}" dt="2023-11-22T13:41:05.397" v="8" actId="1035"/>
          <ac:spMkLst>
            <pc:docMk/>
            <pc:sldMk cId="718815033" sldId="308"/>
            <ac:spMk id="5" creationId="{0979F08F-6890-4E7D-8F3F-47657269E4DC}"/>
          </ac:spMkLst>
        </pc:spChg>
        <pc:spChg chg="mod">
          <ac:chgData name="IJOGHO, SAMSON (Student)" userId="81124aaa-18d1-45b1-b38d-a938f3e10316" providerId="ADAL" clId="{E0BFDE6F-B272-497B-8F6C-0E8986604382}" dt="2023-11-22T13:42:56.177" v="14" actId="33524"/>
          <ac:spMkLst>
            <pc:docMk/>
            <pc:sldMk cId="718815033" sldId="308"/>
            <ac:spMk id="7" creationId="{3AE48162-4963-6C66-90F5-123DDC45FE8E}"/>
          </ac:spMkLst>
        </pc:spChg>
        <pc:picChg chg="del">
          <ac:chgData name="IJOGHO, SAMSON (Student)" userId="81124aaa-18d1-45b1-b38d-a938f3e10316" providerId="ADAL" clId="{E0BFDE6F-B272-497B-8F6C-0E8986604382}" dt="2023-11-22T13:40:29.861" v="0" actId="478"/>
          <ac:picMkLst>
            <pc:docMk/>
            <pc:sldMk cId="718815033" sldId="308"/>
            <ac:picMk id="9" creationId="{EB5E1FEF-1282-4779-83BA-2F3F6D476B6F}"/>
          </ac:picMkLst>
        </pc:picChg>
      </pc:sldChg>
    </pc:docChg>
  </pc:docChgLst>
  <pc:docChgLst>
    <pc:chgData name="IJOGHO, SAMSON (Student)" userId="81124aaa-18d1-45b1-b38d-a938f3e10316" providerId="ADAL" clId="{E309A426-A20C-4E41-834D-DB43BC2453E1}"/>
    <pc:docChg chg="undo custSel addSld modSld sldOrd">
      <pc:chgData name="IJOGHO, SAMSON (Student)" userId="81124aaa-18d1-45b1-b38d-a938f3e10316" providerId="ADAL" clId="{E309A426-A20C-4E41-834D-DB43BC2453E1}" dt="2023-11-24T18:58:36.875" v="1631" actId="20577"/>
      <pc:docMkLst>
        <pc:docMk/>
      </pc:docMkLst>
      <pc:sldChg chg="modSp mod">
        <pc:chgData name="IJOGHO, SAMSON (Student)" userId="81124aaa-18d1-45b1-b38d-a938f3e10316" providerId="ADAL" clId="{E309A426-A20C-4E41-834D-DB43BC2453E1}" dt="2023-11-24T16:28:31.329" v="1040" actId="207"/>
        <pc:sldMkLst>
          <pc:docMk/>
          <pc:sldMk cId="17902528" sldId="295"/>
        </pc:sldMkLst>
        <pc:spChg chg="mod">
          <ac:chgData name="IJOGHO, SAMSON (Student)" userId="81124aaa-18d1-45b1-b38d-a938f3e10316" providerId="ADAL" clId="{E309A426-A20C-4E41-834D-DB43BC2453E1}" dt="2023-11-24T16:28:31.329" v="1040" actId="207"/>
          <ac:spMkLst>
            <pc:docMk/>
            <pc:sldMk cId="17902528" sldId="295"/>
            <ac:spMk id="2" creationId="{1E6399C3-3EDC-4898-A2E4-D8ACEE6A32AA}"/>
          </ac:spMkLst>
        </pc:spChg>
      </pc:sldChg>
      <pc:sldChg chg="addSp delSp modSp mod">
        <pc:chgData name="IJOGHO, SAMSON (Student)" userId="81124aaa-18d1-45b1-b38d-a938f3e10316" providerId="ADAL" clId="{E309A426-A20C-4E41-834D-DB43BC2453E1}" dt="2023-11-24T18:42:33.234" v="1598" actId="14100"/>
        <pc:sldMkLst>
          <pc:docMk/>
          <pc:sldMk cId="3495264433" sldId="300"/>
        </pc:sldMkLst>
        <pc:spChg chg="add del mod">
          <ac:chgData name="IJOGHO, SAMSON (Student)" userId="81124aaa-18d1-45b1-b38d-a938f3e10316" providerId="ADAL" clId="{E309A426-A20C-4E41-834D-DB43BC2453E1}" dt="2023-11-24T18:41:37.709" v="1571" actId="478"/>
          <ac:spMkLst>
            <pc:docMk/>
            <pc:sldMk cId="3495264433" sldId="300"/>
            <ac:spMk id="4" creationId="{10540193-BC89-5236-6893-9D5BD2C893D0}"/>
          </ac:spMkLst>
        </pc:spChg>
        <pc:picChg chg="add mod">
          <ac:chgData name="IJOGHO, SAMSON (Student)" userId="81124aaa-18d1-45b1-b38d-a938f3e10316" providerId="ADAL" clId="{E309A426-A20C-4E41-834D-DB43BC2453E1}" dt="2023-11-24T18:42:02.346" v="1594" actId="1076"/>
          <ac:picMkLst>
            <pc:docMk/>
            <pc:sldMk cId="3495264433" sldId="300"/>
            <ac:picMk id="5" creationId="{06EFBA99-2226-1D4A-47AE-042169E975CA}"/>
          </ac:picMkLst>
        </pc:picChg>
        <pc:picChg chg="add mod">
          <ac:chgData name="IJOGHO, SAMSON (Student)" userId="81124aaa-18d1-45b1-b38d-a938f3e10316" providerId="ADAL" clId="{E309A426-A20C-4E41-834D-DB43BC2453E1}" dt="2023-11-24T18:42:33.234" v="1598" actId="14100"/>
          <ac:picMkLst>
            <pc:docMk/>
            <pc:sldMk cId="3495264433" sldId="300"/>
            <ac:picMk id="6" creationId="{9A1B2569-D031-67A8-0493-05CFB01FF822}"/>
          </ac:picMkLst>
        </pc:picChg>
        <pc:picChg chg="del">
          <ac:chgData name="IJOGHO, SAMSON (Student)" userId="81124aaa-18d1-45b1-b38d-a938f3e10316" providerId="ADAL" clId="{E309A426-A20C-4E41-834D-DB43BC2453E1}" dt="2023-11-24T18:41:29.646" v="1570" actId="478"/>
          <ac:picMkLst>
            <pc:docMk/>
            <pc:sldMk cId="3495264433" sldId="300"/>
            <ac:picMk id="13" creationId="{FDB5FDD7-A75E-1F24-2664-798995386623}"/>
          </ac:picMkLst>
        </pc:picChg>
        <pc:picChg chg="del">
          <ac:chgData name="IJOGHO, SAMSON (Student)" userId="81124aaa-18d1-45b1-b38d-a938f3e10316" providerId="ADAL" clId="{E309A426-A20C-4E41-834D-DB43BC2453E1}" dt="2023-11-24T18:42:13.044" v="1595" actId="478"/>
          <ac:picMkLst>
            <pc:docMk/>
            <pc:sldMk cId="3495264433" sldId="300"/>
            <ac:picMk id="15" creationId="{A504AE4C-9CFC-56B2-D3C0-FD904A9ED81A}"/>
          </ac:picMkLst>
        </pc:picChg>
      </pc:sldChg>
      <pc:sldChg chg="addSp delSp modSp mod">
        <pc:chgData name="IJOGHO, SAMSON (Student)" userId="81124aaa-18d1-45b1-b38d-a938f3e10316" providerId="ADAL" clId="{E309A426-A20C-4E41-834D-DB43BC2453E1}" dt="2023-11-24T18:40:47.450" v="1569" actId="14100"/>
        <pc:sldMkLst>
          <pc:docMk/>
          <pc:sldMk cId="3043070934" sldId="301"/>
        </pc:sldMkLst>
        <pc:spChg chg="add del mod">
          <ac:chgData name="IJOGHO, SAMSON (Student)" userId="81124aaa-18d1-45b1-b38d-a938f3e10316" providerId="ADAL" clId="{E309A426-A20C-4E41-834D-DB43BC2453E1}" dt="2023-11-24T18:37:33.539" v="1542"/>
          <ac:spMkLst>
            <pc:docMk/>
            <pc:sldMk cId="3043070934" sldId="301"/>
            <ac:spMk id="3" creationId="{75B37E16-0B83-5477-6199-D1A62F45674A}"/>
          </ac:spMkLst>
        </pc:spChg>
        <pc:spChg chg="add del mod">
          <ac:chgData name="IJOGHO, SAMSON (Student)" userId="81124aaa-18d1-45b1-b38d-a938f3e10316" providerId="ADAL" clId="{E309A426-A20C-4E41-834D-DB43BC2453E1}" dt="2023-11-24T18:37:16.479" v="1535" actId="478"/>
          <ac:spMkLst>
            <pc:docMk/>
            <pc:sldMk cId="3043070934" sldId="301"/>
            <ac:spMk id="4" creationId="{B0BE1F75-C8AE-B63B-93E6-7C498440D3DA}"/>
          </ac:spMkLst>
        </pc:spChg>
        <pc:spChg chg="add del mod">
          <ac:chgData name="IJOGHO, SAMSON (Student)" userId="81124aaa-18d1-45b1-b38d-a938f3e10316" providerId="ADAL" clId="{E309A426-A20C-4E41-834D-DB43BC2453E1}" dt="2023-11-24T18:37:32.751" v="1541"/>
          <ac:spMkLst>
            <pc:docMk/>
            <pc:sldMk cId="3043070934" sldId="301"/>
            <ac:spMk id="5" creationId="{A6B7422E-69AC-4A21-49A2-33144A0456AA}"/>
          </ac:spMkLst>
        </pc:spChg>
        <pc:spChg chg="add del mod">
          <ac:chgData name="IJOGHO, SAMSON (Student)" userId="81124aaa-18d1-45b1-b38d-a938f3e10316" providerId="ADAL" clId="{E309A426-A20C-4E41-834D-DB43BC2453E1}" dt="2023-11-24T18:38:27.341" v="1549" actId="478"/>
          <ac:spMkLst>
            <pc:docMk/>
            <pc:sldMk cId="3043070934" sldId="301"/>
            <ac:spMk id="7" creationId="{2E58681E-384A-BD12-4D2D-02CC8C52DAF9}"/>
          </ac:spMkLst>
        </pc:spChg>
        <pc:spChg chg="add mod">
          <ac:chgData name="IJOGHO, SAMSON (Student)" userId="81124aaa-18d1-45b1-b38d-a938f3e10316" providerId="ADAL" clId="{E309A426-A20C-4E41-834D-DB43BC2453E1}" dt="2023-11-24T18:38:12.138" v="1547" actId="14100"/>
          <ac:spMkLst>
            <pc:docMk/>
            <pc:sldMk cId="3043070934" sldId="301"/>
            <ac:spMk id="8" creationId="{75C3DF8A-67E4-88F6-84C4-4BFCD152550E}"/>
          </ac:spMkLst>
        </pc:spChg>
        <pc:spChg chg="add del">
          <ac:chgData name="IJOGHO, SAMSON (Student)" userId="81124aaa-18d1-45b1-b38d-a938f3e10316" providerId="ADAL" clId="{E309A426-A20C-4E41-834D-DB43BC2453E1}" dt="2023-11-24T18:39:26.188" v="1554"/>
          <ac:spMkLst>
            <pc:docMk/>
            <pc:sldMk cId="3043070934" sldId="301"/>
            <ac:spMk id="9" creationId="{1C7C3D8D-522F-49B2-D60D-A0DAB83AA52F}"/>
          </ac:spMkLst>
        </pc:spChg>
        <pc:spChg chg="add del">
          <ac:chgData name="IJOGHO, SAMSON (Student)" userId="81124aaa-18d1-45b1-b38d-a938f3e10316" providerId="ADAL" clId="{E309A426-A20C-4E41-834D-DB43BC2453E1}" dt="2023-11-24T18:39:31.273" v="1556"/>
          <ac:spMkLst>
            <pc:docMk/>
            <pc:sldMk cId="3043070934" sldId="301"/>
            <ac:spMk id="10" creationId="{D62DE505-E576-6F05-BF8E-26AC6CD7B970}"/>
          </ac:spMkLst>
        </pc:spChg>
        <pc:picChg chg="add del mod">
          <ac:chgData name="IJOGHO, SAMSON (Student)" userId="81124aaa-18d1-45b1-b38d-a938f3e10316" providerId="ADAL" clId="{E309A426-A20C-4E41-834D-DB43BC2453E1}" dt="2023-11-24T18:37:36.077" v="1543" actId="478"/>
          <ac:picMkLst>
            <pc:docMk/>
            <pc:sldMk cId="3043070934" sldId="301"/>
            <ac:picMk id="11" creationId="{C1C1BD48-ABCB-FA0C-B1AB-AB28B74B93EC}"/>
          </ac:picMkLst>
        </pc:picChg>
        <pc:picChg chg="add mod">
          <ac:chgData name="IJOGHO, SAMSON (Student)" userId="81124aaa-18d1-45b1-b38d-a938f3e10316" providerId="ADAL" clId="{E309A426-A20C-4E41-834D-DB43BC2453E1}" dt="2023-11-24T18:39:53.522" v="1561" actId="1076"/>
          <ac:picMkLst>
            <pc:docMk/>
            <pc:sldMk cId="3043070934" sldId="301"/>
            <ac:picMk id="12" creationId="{C207A7F7-7E57-9D6C-EDF5-71C6A34358BE}"/>
          </ac:picMkLst>
        </pc:picChg>
        <pc:picChg chg="del mod">
          <ac:chgData name="IJOGHO, SAMSON (Student)" userId="81124aaa-18d1-45b1-b38d-a938f3e10316" providerId="ADAL" clId="{E309A426-A20C-4E41-834D-DB43BC2453E1}" dt="2023-11-24T18:40:27.668" v="1562" actId="478"/>
          <ac:picMkLst>
            <pc:docMk/>
            <pc:sldMk cId="3043070934" sldId="301"/>
            <ac:picMk id="13" creationId="{5C531F85-E318-548E-B953-610DB202DB52}"/>
          </ac:picMkLst>
        </pc:picChg>
        <pc:picChg chg="add mod">
          <ac:chgData name="IJOGHO, SAMSON (Student)" userId="81124aaa-18d1-45b1-b38d-a938f3e10316" providerId="ADAL" clId="{E309A426-A20C-4E41-834D-DB43BC2453E1}" dt="2023-11-24T18:40:47.450" v="1569" actId="14100"/>
          <ac:picMkLst>
            <pc:docMk/>
            <pc:sldMk cId="3043070934" sldId="301"/>
            <ac:picMk id="16" creationId="{2ADBEAB3-0A94-F7E9-5919-D50D3E460536}"/>
          </ac:picMkLst>
        </pc:picChg>
      </pc:sldChg>
      <pc:sldChg chg="modSp mod ord">
        <pc:chgData name="IJOGHO, SAMSON (Student)" userId="81124aaa-18d1-45b1-b38d-a938f3e10316" providerId="ADAL" clId="{E309A426-A20C-4E41-834D-DB43BC2453E1}" dt="2023-11-24T18:15:10.136" v="1512"/>
        <pc:sldMkLst>
          <pc:docMk/>
          <pc:sldMk cId="718815033" sldId="308"/>
        </pc:sldMkLst>
        <pc:spChg chg="mod">
          <ac:chgData name="IJOGHO, SAMSON (Student)" userId="81124aaa-18d1-45b1-b38d-a938f3e10316" providerId="ADAL" clId="{E309A426-A20C-4E41-834D-DB43BC2453E1}" dt="2023-11-24T18:15:01.723" v="1510" actId="20577"/>
          <ac:spMkLst>
            <pc:docMk/>
            <pc:sldMk cId="718815033" sldId="308"/>
            <ac:spMk id="7" creationId="{3AE48162-4963-6C66-90F5-123DDC45FE8E}"/>
          </ac:spMkLst>
        </pc:spChg>
      </pc:sldChg>
      <pc:sldChg chg="addSp delSp modSp mod">
        <pc:chgData name="IJOGHO, SAMSON (Student)" userId="81124aaa-18d1-45b1-b38d-a938f3e10316" providerId="ADAL" clId="{E309A426-A20C-4E41-834D-DB43BC2453E1}" dt="2023-11-24T18:50:11.400" v="1614" actId="14100"/>
        <pc:sldMkLst>
          <pc:docMk/>
          <pc:sldMk cId="4124893976" sldId="309"/>
        </pc:sldMkLst>
        <pc:picChg chg="add mod">
          <ac:chgData name="IJOGHO, SAMSON (Student)" userId="81124aaa-18d1-45b1-b38d-a938f3e10316" providerId="ADAL" clId="{E309A426-A20C-4E41-834D-DB43BC2453E1}" dt="2023-11-24T18:46:07.202" v="1606" actId="14100"/>
          <ac:picMkLst>
            <pc:docMk/>
            <pc:sldMk cId="4124893976" sldId="309"/>
            <ac:picMk id="2" creationId="{41764AAE-30DE-E4CF-1A04-C46EA0EE5337}"/>
          </ac:picMkLst>
        </pc:picChg>
        <pc:picChg chg="add mod">
          <ac:chgData name="IJOGHO, SAMSON (Student)" userId="81124aaa-18d1-45b1-b38d-a938f3e10316" providerId="ADAL" clId="{E309A426-A20C-4E41-834D-DB43BC2453E1}" dt="2023-11-24T18:50:11.400" v="1614" actId="14100"/>
          <ac:picMkLst>
            <pc:docMk/>
            <pc:sldMk cId="4124893976" sldId="309"/>
            <ac:picMk id="3" creationId="{01B0D4B7-8155-F881-3445-92DCFD853FAD}"/>
          </ac:picMkLst>
        </pc:picChg>
        <pc:picChg chg="del">
          <ac:chgData name="IJOGHO, SAMSON (Student)" userId="81124aaa-18d1-45b1-b38d-a938f3e10316" providerId="ADAL" clId="{E309A426-A20C-4E41-834D-DB43BC2453E1}" dt="2023-11-24T18:49:50.707" v="1607" actId="478"/>
          <ac:picMkLst>
            <pc:docMk/>
            <pc:sldMk cId="4124893976" sldId="309"/>
            <ac:picMk id="5" creationId="{601500E7-326B-E50E-0724-0724FE130532}"/>
          </ac:picMkLst>
        </pc:picChg>
        <pc:picChg chg="del">
          <ac:chgData name="IJOGHO, SAMSON (Student)" userId="81124aaa-18d1-45b1-b38d-a938f3e10316" providerId="ADAL" clId="{E309A426-A20C-4E41-834D-DB43BC2453E1}" dt="2023-11-24T18:45:49.322" v="1599" actId="478"/>
          <ac:picMkLst>
            <pc:docMk/>
            <pc:sldMk cId="4124893976" sldId="309"/>
            <ac:picMk id="14" creationId="{99FC9895-5156-FF25-C43D-51F946E6C340}"/>
          </ac:picMkLst>
        </pc:picChg>
      </pc:sldChg>
      <pc:sldChg chg="addSp delSp modSp new mod ord">
        <pc:chgData name="IJOGHO, SAMSON (Student)" userId="81124aaa-18d1-45b1-b38d-a938f3e10316" providerId="ADAL" clId="{E309A426-A20C-4E41-834D-DB43BC2453E1}" dt="2023-11-24T18:16:44.616" v="1530" actId="13822"/>
        <pc:sldMkLst>
          <pc:docMk/>
          <pc:sldMk cId="3410158536" sldId="312"/>
        </pc:sldMkLst>
        <pc:spChg chg="del mod">
          <ac:chgData name="IJOGHO, SAMSON (Student)" userId="81124aaa-18d1-45b1-b38d-a938f3e10316" providerId="ADAL" clId="{E309A426-A20C-4E41-834D-DB43BC2453E1}" dt="2023-11-24T15:37:44.593" v="24" actId="478"/>
          <ac:spMkLst>
            <pc:docMk/>
            <pc:sldMk cId="3410158536" sldId="312"/>
            <ac:spMk id="2" creationId="{5F705817-DFD9-2961-B088-508EDFDABDFD}"/>
          </ac:spMkLst>
        </pc:spChg>
        <pc:spChg chg="del mod">
          <ac:chgData name="IJOGHO, SAMSON (Student)" userId="81124aaa-18d1-45b1-b38d-a938f3e10316" providerId="ADAL" clId="{E309A426-A20C-4E41-834D-DB43BC2453E1}" dt="2023-11-24T16:26:37.299" v="936" actId="478"/>
          <ac:spMkLst>
            <pc:docMk/>
            <pc:sldMk cId="3410158536" sldId="312"/>
            <ac:spMk id="3" creationId="{047A451D-F068-1CD9-EFB7-8301189F98A2}"/>
          </ac:spMkLst>
        </pc:spChg>
        <pc:spChg chg="del">
          <ac:chgData name="IJOGHO, SAMSON (Student)" userId="81124aaa-18d1-45b1-b38d-a938f3e10316" providerId="ADAL" clId="{E309A426-A20C-4E41-834D-DB43BC2453E1}" dt="2023-11-24T15:37:23.778" v="5" actId="478"/>
          <ac:spMkLst>
            <pc:docMk/>
            <pc:sldMk cId="3410158536" sldId="312"/>
            <ac:spMk id="4" creationId="{E430C4C4-DB4F-1630-2293-C42EB98612C5}"/>
          </ac:spMkLst>
        </pc:spChg>
        <pc:spChg chg="del">
          <ac:chgData name="IJOGHO, SAMSON (Student)" userId="81124aaa-18d1-45b1-b38d-a938f3e10316" providerId="ADAL" clId="{E309A426-A20C-4E41-834D-DB43BC2453E1}" dt="2023-11-24T15:37:04.307" v="3" actId="478"/>
          <ac:spMkLst>
            <pc:docMk/>
            <pc:sldMk cId="3410158536" sldId="312"/>
            <ac:spMk id="5" creationId="{7FD6D8E2-C648-4383-FA24-89722EDC7F2F}"/>
          </ac:spMkLst>
        </pc:spChg>
        <pc:spChg chg="del">
          <ac:chgData name="IJOGHO, SAMSON (Student)" userId="81124aaa-18d1-45b1-b38d-a938f3e10316" providerId="ADAL" clId="{E309A426-A20C-4E41-834D-DB43BC2453E1}" dt="2023-11-24T15:37:17.914" v="4" actId="478"/>
          <ac:spMkLst>
            <pc:docMk/>
            <pc:sldMk cId="3410158536" sldId="312"/>
            <ac:spMk id="6" creationId="{958E987B-86CE-9A4E-26CA-8672FCD44844}"/>
          </ac:spMkLst>
        </pc:spChg>
        <pc:spChg chg="add mod">
          <ac:chgData name="IJOGHO, SAMSON (Student)" userId="81124aaa-18d1-45b1-b38d-a938f3e10316" providerId="ADAL" clId="{E309A426-A20C-4E41-834D-DB43BC2453E1}" dt="2023-11-24T18:15:57.633" v="1515" actId="13822"/>
          <ac:spMkLst>
            <pc:docMk/>
            <pc:sldMk cId="3410158536" sldId="312"/>
            <ac:spMk id="7" creationId="{221A68DA-D8B8-E973-F68C-DA9B66C40AF2}"/>
          </ac:spMkLst>
        </pc:spChg>
        <pc:spChg chg="add del mod">
          <ac:chgData name="IJOGHO, SAMSON (Student)" userId="81124aaa-18d1-45b1-b38d-a938f3e10316" providerId="ADAL" clId="{E309A426-A20C-4E41-834D-DB43BC2453E1}" dt="2023-11-24T15:39:55.626" v="43" actId="478"/>
          <ac:spMkLst>
            <pc:docMk/>
            <pc:sldMk cId="3410158536" sldId="312"/>
            <ac:spMk id="10" creationId="{358A526D-A5F9-097B-7980-76FF75D2189A}"/>
          </ac:spMkLst>
        </pc:spChg>
        <pc:spChg chg="add del mod">
          <ac:chgData name="IJOGHO, SAMSON (Student)" userId="81124aaa-18d1-45b1-b38d-a938f3e10316" providerId="ADAL" clId="{E309A426-A20C-4E41-834D-DB43BC2453E1}" dt="2023-11-24T15:39:58.314" v="44" actId="478"/>
          <ac:spMkLst>
            <pc:docMk/>
            <pc:sldMk cId="3410158536" sldId="312"/>
            <ac:spMk id="13" creationId="{C45BFEB0-B956-FE68-5B62-7B1DB055DC67}"/>
          </ac:spMkLst>
        </pc:spChg>
        <pc:spChg chg="add del mod">
          <ac:chgData name="IJOGHO, SAMSON (Student)" userId="81124aaa-18d1-45b1-b38d-a938f3e10316" providerId="ADAL" clId="{E309A426-A20C-4E41-834D-DB43BC2453E1}" dt="2023-11-24T15:40:00.936" v="45" actId="478"/>
          <ac:spMkLst>
            <pc:docMk/>
            <pc:sldMk cId="3410158536" sldId="312"/>
            <ac:spMk id="16" creationId="{6587D28F-FB79-4DC4-2FC0-1BFE59DC2D3D}"/>
          </ac:spMkLst>
        </pc:spChg>
        <pc:spChg chg="add mod">
          <ac:chgData name="IJOGHO, SAMSON (Student)" userId="81124aaa-18d1-45b1-b38d-a938f3e10316" providerId="ADAL" clId="{E309A426-A20C-4E41-834D-DB43BC2453E1}" dt="2023-11-24T18:16:01.290" v="1517" actId="13822"/>
          <ac:spMkLst>
            <pc:docMk/>
            <pc:sldMk cId="3410158536" sldId="312"/>
            <ac:spMk id="17" creationId="{DABC5D13-C059-2839-EB62-05114B3F8347}"/>
          </ac:spMkLst>
        </pc:spChg>
        <pc:spChg chg="add mod">
          <ac:chgData name="IJOGHO, SAMSON (Student)" userId="81124aaa-18d1-45b1-b38d-a938f3e10316" providerId="ADAL" clId="{E309A426-A20C-4E41-834D-DB43BC2453E1}" dt="2023-11-24T18:16:03.489" v="1518" actId="13822"/>
          <ac:spMkLst>
            <pc:docMk/>
            <pc:sldMk cId="3410158536" sldId="312"/>
            <ac:spMk id="18" creationId="{DCCB062B-43E4-95B1-4A9E-C9F13B1FB084}"/>
          </ac:spMkLst>
        </pc:spChg>
        <pc:spChg chg="add mod">
          <ac:chgData name="IJOGHO, SAMSON (Student)" userId="81124aaa-18d1-45b1-b38d-a938f3e10316" providerId="ADAL" clId="{E309A426-A20C-4E41-834D-DB43BC2453E1}" dt="2023-11-24T18:16:07.758" v="1519" actId="13822"/>
          <ac:spMkLst>
            <pc:docMk/>
            <pc:sldMk cId="3410158536" sldId="312"/>
            <ac:spMk id="19" creationId="{5D2B1097-BFA3-66F1-C700-8A55F3CC1E80}"/>
          </ac:spMkLst>
        </pc:spChg>
        <pc:spChg chg="add mod">
          <ac:chgData name="IJOGHO, SAMSON (Student)" userId="81124aaa-18d1-45b1-b38d-a938f3e10316" providerId="ADAL" clId="{E309A426-A20C-4E41-834D-DB43BC2453E1}" dt="2023-11-24T18:16:10.374" v="1520" actId="13822"/>
          <ac:spMkLst>
            <pc:docMk/>
            <pc:sldMk cId="3410158536" sldId="312"/>
            <ac:spMk id="27" creationId="{B898ACAE-5723-0C6D-2738-2EEC00EDA578}"/>
          </ac:spMkLst>
        </pc:spChg>
        <pc:spChg chg="add mod">
          <ac:chgData name="IJOGHO, SAMSON (Student)" userId="81124aaa-18d1-45b1-b38d-a938f3e10316" providerId="ADAL" clId="{E309A426-A20C-4E41-834D-DB43BC2453E1}" dt="2023-11-24T18:16:13.873" v="1521" actId="13822"/>
          <ac:spMkLst>
            <pc:docMk/>
            <pc:sldMk cId="3410158536" sldId="312"/>
            <ac:spMk id="28" creationId="{3532B29F-7042-10F5-7C8B-73EF70CCC47B}"/>
          </ac:spMkLst>
        </pc:spChg>
        <pc:spChg chg="add mod">
          <ac:chgData name="IJOGHO, SAMSON (Student)" userId="81124aaa-18d1-45b1-b38d-a938f3e10316" providerId="ADAL" clId="{E309A426-A20C-4E41-834D-DB43BC2453E1}" dt="2023-11-24T18:16:16.376" v="1522" actId="13822"/>
          <ac:spMkLst>
            <pc:docMk/>
            <pc:sldMk cId="3410158536" sldId="312"/>
            <ac:spMk id="29" creationId="{317E6848-C478-190A-BB66-A99FF311133E}"/>
          </ac:spMkLst>
        </pc:spChg>
        <pc:spChg chg="add mod">
          <ac:chgData name="IJOGHO, SAMSON (Student)" userId="81124aaa-18d1-45b1-b38d-a938f3e10316" providerId="ADAL" clId="{E309A426-A20C-4E41-834D-DB43BC2453E1}" dt="2023-11-24T18:15:42.729" v="1514" actId="3062"/>
          <ac:spMkLst>
            <pc:docMk/>
            <pc:sldMk cId="3410158536" sldId="312"/>
            <ac:spMk id="30" creationId="{75FF5B17-39DD-2F3D-CC19-052BC28AD7DF}"/>
          </ac:spMkLst>
        </pc:spChg>
        <pc:picChg chg="add mod">
          <ac:chgData name="IJOGHO, SAMSON (Student)" userId="81124aaa-18d1-45b1-b38d-a938f3e10316" providerId="ADAL" clId="{E309A426-A20C-4E41-834D-DB43BC2453E1}" dt="2023-11-24T16:26:45.883" v="971" actId="1035"/>
          <ac:picMkLst>
            <pc:docMk/>
            <pc:sldMk cId="3410158536" sldId="312"/>
            <ac:picMk id="47" creationId="{112BAB2C-E2F6-36F0-D6C5-453730A1F829}"/>
          </ac:picMkLst>
        </pc:picChg>
        <pc:picChg chg="add mod">
          <ac:chgData name="IJOGHO, SAMSON (Student)" userId="81124aaa-18d1-45b1-b38d-a938f3e10316" providerId="ADAL" clId="{E309A426-A20C-4E41-834D-DB43BC2453E1}" dt="2023-11-24T16:49:51.374" v="1180" actId="1036"/>
          <ac:picMkLst>
            <pc:docMk/>
            <pc:sldMk cId="3410158536" sldId="312"/>
            <ac:picMk id="48" creationId="{D5662A2D-E5F6-5D3D-B80B-D5ED2F4A606E}"/>
          </ac:picMkLst>
        </pc:picChg>
        <pc:cxnChg chg="add del mod">
          <ac:chgData name="IJOGHO, SAMSON (Student)" userId="81124aaa-18d1-45b1-b38d-a938f3e10316" providerId="ADAL" clId="{E309A426-A20C-4E41-834D-DB43BC2453E1}" dt="2023-11-24T15:50:28.841" v="169" actId="478"/>
          <ac:cxnSpMkLst>
            <pc:docMk/>
            <pc:sldMk cId="3410158536" sldId="312"/>
            <ac:cxnSpMk id="9" creationId="{2D72FD77-80BC-B19C-4F34-512DDEB00040}"/>
          </ac:cxnSpMkLst>
        </pc:cxnChg>
        <pc:cxnChg chg="add del mod">
          <ac:chgData name="IJOGHO, SAMSON (Student)" userId="81124aaa-18d1-45b1-b38d-a938f3e10316" providerId="ADAL" clId="{E309A426-A20C-4E41-834D-DB43BC2453E1}" dt="2023-11-24T15:50:32.433" v="170" actId="478"/>
          <ac:cxnSpMkLst>
            <pc:docMk/>
            <pc:sldMk cId="3410158536" sldId="312"/>
            <ac:cxnSpMk id="12" creationId="{8B392491-1C70-A6FC-B914-78FAB4935E50}"/>
          </ac:cxnSpMkLst>
        </pc:cxnChg>
        <pc:cxnChg chg="add del mod">
          <ac:chgData name="IJOGHO, SAMSON (Student)" userId="81124aaa-18d1-45b1-b38d-a938f3e10316" providerId="ADAL" clId="{E309A426-A20C-4E41-834D-DB43BC2453E1}" dt="2023-11-24T16:07:20.884" v="343" actId="478"/>
          <ac:cxnSpMkLst>
            <pc:docMk/>
            <pc:sldMk cId="3410158536" sldId="312"/>
            <ac:cxnSpMk id="15" creationId="{054000F5-FEAC-8891-3DA2-0ECC2C99EBC1}"/>
          </ac:cxnSpMkLst>
        </pc:cxnChg>
        <pc:cxnChg chg="add del mod">
          <ac:chgData name="IJOGHO, SAMSON (Student)" userId="81124aaa-18d1-45b1-b38d-a938f3e10316" providerId="ADAL" clId="{E309A426-A20C-4E41-834D-DB43BC2453E1}" dt="2023-11-24T16:18:49.093" v="731" actId="478"/>
          <ac:cxnSpMkLst>
            <pc:docMk/>
            <pc:sldMk cId="3410158536" sldId="312"/>
            <ac:cxnSpMk id="32" creationId="{644ADF56-591B-BDD9-39D6-9A71106BEE5F}"/>
          </ac:cxnSpMkLst>
        </pc:cxnChg>
        <pc:cxnChg chg="add mod">
          <ac:chgData name="IJOGHO, SAMSON (Student)" userId="81124aaa-18d1-45b1-b38d-a938f3e10316" providerId="ADAL" clId="{E309A426-A20C-4E41-834D-DB43BC2453E1}" dt="2023-11-24T18:16:44.616" v="1530" actId="13822"/>
          <ac:cxnSpMkLst>
            <pc:docMk/>
            <pc:sldMk cId="3410158536" sldId="312"/>
            <ac:cxnSpMk id="35" creationId="{70D4A80E-734B-434E-D738-0A4D30A8F292}"/>
          </ac:cxnSpMkLst>
        </pc:cxnChg>
        <pc:cxnChg chg="add mod">
          <ac:chgData name="IJOGHO, SAMSON (Student)" userId="81124aaa-18d1-45b1-b38d-a938f3e10316" providerId="ADAL" clId="{E309A426-A20C-4E41-834D-DB43BC2453E1}" dt="2023-11-24T18:16:29.724" v="1523" actId="13822"/>
          <ac:cxnSpMkLst>
            <pc:docMk/>
            <pc:sldMk cId="3410158536" sldId="312"/>
            <ac:cxnSpMk id="37" creationId="{5CE966DA-EF0A-A001-1CF7-B0C0029CF619}"/>
          </ac:cxnSpMkLst>
        </pc:cxnChg>
        <pc:cxnChg chg="add mod">
          <ac:chgData name="IJOGHO, SAMSON (Student)" userId="81124aaa-18d1-45b1-b38d-a938f3e10316" providerId="ADAL" clId="{E309A426-A20C-4E41-834D-DB43BC2453E1}" dt="2023-11-24T18:16:32.432" v="1524" actId="13822"/>
          <ac:cxnSpMkLst>
            <pc:docMk/>
            <pc:sldMk cId="3410158536" sldId="312"/>
            <ac:cxnSpMk id="38" creationId="{08C0C145-AB58-53F5-C76E-9D721CEE8A1B}"/>
          </ac:cxnSpMkLst>
        </pc:cxnChg>
        <pc:cxnChg chg="add mod">
          <ac:chgData name="IJOGHO, SAMSON (Student)" userId="81124aaa-18d1-45b1-b38d-a938f3e10316" providerId="ADAL" clId="{E309A426-A20C-4E41-834D-DB43BC2453E1}" dt="2023-11-24T18:16:35.280" v="1525" actId="13822"/>
          <ac:cxnSpMkLst>
            <pc:docMk/>
            <pc:sldMk cId="3410158536" sldId="312"/>
            <ac:cxnSpMk id="42" creationId="{017F49A0-E9B8-5FFC-A3BE-E996F8380CBA}"/>
          </ac:cxnSpMkLst>
        </pc:cxnChg>
        <pc:cxnChg chg="add mod">
          <ac:chgData name="IJOGHO, SAMSON (Student)" userId="81124aaa-18d1-45b1-b38d-a938f3e10316" providerId="ADAL" clId="{E309A426-A20C-4E41-834D-DB43BC2453E1}" dt="2023-11-24T18:16:38.704" v="1526" actId="13822"/>
          <ac:cxnSpMkLst>
            <pc:docMk/>
            <pc:sldMk cId="3410158536" sldId="312"/>
            <ac:cxnSpMk id="43" creationId="{1217C39A-9222-7B93-8809-DB790117B4B4}"/>
          </ac:cxnSpMkLst>
        </pc:cxnChg>
        <pc:cxnChg chg="add mod">
          <ac:chgData name="IJOGHO, SAMSON (Student)" userId="81124aaa-18d1-45b1-b38d-a938f3e10316" providerId="ADAL" clId="{E309A426-A20C-4E41-834D-DB43BC2453E1}" dt="2023-11-24T18:16:42.057" v="1528" actId="13822"/>
          <ac:cxnSpMkLst>
            <pc:docMk/>
            <pc:sldMk cId="3410158536" sldId="312"/>
            <ac:cxnSpMk id="45" creationId="{5EB3E3FC-6BB6-813F-FDF2-633E30144FF5}"/>
          </ac:cxnSpMkLst>
        </pc:cxnChg>
      </pc:sldChg>
      <pc:sldChg chg="addSp delSp modSp new mod setBg">
        <pc:chgData name="IJOGHO, SAMSON (Student)" userId="81124aaa-18d1-45b1-b38d-a938f3e10316" providerId="ADAL" clId="{E309A426-A20C-4E41-834D-DB43BC2453E1}" dt="2023-11-24T18:58:36.875" v="1631" actId="20577"/>
        <pc:sldMkLst>
          <pc:docMk/>
          <pc:sldMk cId="2385404435" sldId="313"/>
        </pc:sldMkLst>
        <pc:spChg chg="mod ord">
          <ac:chgData name="IJOGHO, SAMSON (Student)" userId="81124aaa-18d1-45b1-b38d-a938f3e10316" providerId="ADAL" clId="{E309A426-A20C-4E41-834D-DB43BC2453E1}" dt="2023-11-24T16:51:19.047" v="1214" actId="26606"/>
          <ac:spMkLst>
            <pc:docMk/>
            <pc:sldMk cId="2385404435" sldId="313"/>
            <ac:spMk id="2" creationId="{A2B851B1-1C9B-B147-769C-9C32230D92F3}"/>
          </ac:spMkLst>
        </pc:spChg>
        <pc:spChg chg="del mod">
          <ac:chgData name="IJOGHO, SAMSON (Student)" userId="81124aaa-18d1-45b1-b38d-a938f3e10316" providerId="ADAL" clId="{E309A426-A20C-4E41-834D-DB43BC2453E1}" dt="2023-11-24T16:50:07.681" v="1182" actId="478"/>
          <ac:spMkLst>
            <pc:docMk/>
            <pc:sldMk cId="2385404435" sldId="313"/>
            <ac:spMk id="3" creationId="{8DEF855A-8CF1-5ED3-330A-BECF5A46A409}"/>
          </ac:spMkLst>
        </pc:spChg>
        <pc:spChg chg="add mod">
          <ac:chgData name="IJOGHO, SAMSON (Student)" userId="81124aaa-18d1-45b1-b38d-a938f3e10316" providerId="ADAL" clId="{E309A426-A20C-4E41-834D-DB43BC2453E1}" dt="2023-11-24T16:51:19.047" v="1214" actId="26606"/>
          <ac:spMkLst>
            <pc:docMk/>
            <pc:sldMk cId="2385404435" sldId="313"/>
            <ac:spMk id="4" creationId="{E6C37968-CAD6-DF93-5620-AC0AECD864AB}"/>
          </ac:spMkLst>
        </pc:spChg>
        <pc:spChg chg="add mod ord">
          <ac:chgData name="IJOGHO, SAMSON (Student)" userId="81124aaa-18d1-45b1-b38d-a938f3e10316" providerId="ADAL" clId="{E309A426-A20C-4E41-834D-DB43BC2453E1}" dt="2023-11-24T18:58:36.875" v="1631" actId="20577"/>
          <ac:spMkLst>
            <pc:docMk/>
            <pc:sldMk cId="2385404435" sldId="313"/>
            <ac:spMk id="5" creationId="{0BE0D69D-6CDC-F4FF-C39C-30079EE5ED25}"/>
          </ac:spMkLst>
        </pc:spChg>
        <pc:spChg chg="add del">
          <ac:chgData name="IJOGHO, SAMSON (Student)" userId="81124aaa-18d1-45b1-b38d-a938f3e10316" providerId="ADAL" clId="{E309A426-A20C-4E41-834D-DB43BC2453E1}" dt="2023-11-24T16:51:19.047" v="1214" actId="26606"/>
          <ac:spMkLst>
            <pc:docMk/>
            <pc:sldMk cId="2385404435" sldId="313"/>
            <ac:spMk id="11" creationId="{809C0BCD-BEE9-423F-A51C-BCCD8E5EAADA}"/>
          </ac:spMkLst>
        </pc:spChg>
        <pc:spChg chg="add del">
          <ac:chgData name="IJOGHO, SAMSON (Student)" userId="81124aaa-18d1-45b1-b38d-a938f3e10316" providerId="ADAL" clId="{E309A426-A20C-4E41-834D-DB43BC2453E1}" dt="2023-11-24T16:51:19.047" v="1214" actId="26606"/>
          <ac:spMkLst>
            <pc:docMk/>
            <pc:sldMk cId="2385404435" sldId="313"/>
            <ac:spMk id="13" creationId="{E3DC42C2-6B58-404C-B339-2C72808A5BE1}"/>
          </ac:spMkLst>
        </pc:spChg>
        <pc:spChg chg="add del">
          <ac:chgData name="IJOGHO, SAMSON (Student)" userId="81124aaa-18d1-45b1-b38d-a938f3e10316" providerId="ADAL" clId="{E309A426-A20C-4E41-834D-DB43BC2453E1}" dt="2023-11-24T16:51:19.047" v="1214" actId="26606"/>
          <ac:spMkLst>
            <pc:docMk/>
            <pc:sldMk cId="2385404435" sldId="313"/>
            <ac:spMk id="15" creationId="{FCF82941-5589-49BF-B6B1-76122B2D0EA6}"/>
          </ac:spMkLst>
        </pc:spChg>
        <pc:spChg chg="add del">
          <ac:chgData name="IJOGHO, SAMSON (Student)" userId="81124aaa-18d1-45b1-b38d-a938f3e10316" providerId="ADAL" clId="{E309A426-A20C-4E41-834D-DB43BC2453E1}" dt="2023-11-24T16:51:19.047" v="1214" actId="26606"/>
          <ac:spMkLst>
            <pc:docMk/>
            <pc:sldMk cId="2385404435" sldId="313"/>
            <ac:spMk id="20" creationId="{809C0BCD-BEE9-423F-A51C-BCCD8E5EAADA}"/>
          </ac:spMkLst>
        </pc:spChg>
        <pc:picChg chg="add mod ord">
          <ac:chgData name="IJOGHO, SAMSON (Student)" userId="81124aaa-18d1-45b1-b38d-a938f3e10316" providerId="ADAL" clId="{E309A426-A20C-4E41-834D-DB43BC2453E1}" dt="2023-11-24T16:51:19.047" v="1214" actId="26606"/>
          <ac:picMkLst>
            <pc:docMk/>
            <pc:sldMk cId="2385404435" sldId="313"/>
            <ac:picMk id="6" creationId="{DEB4B7E9-3FAF-13DA-68C7-DF992ABD1B38}"/>
          </ac:picMkLst>
        </pc:picChg>
      </pc:sldChg>
      <pc:sldChg chg="addSp delSp modSp new mod setBg">
        <pc:chgData name="IJOGHO, SAMSON (Student)" userId="81124aaa-18d1-45b1-b38d-a938f3e10316" providerId="ADAL" clId="{E309A426-A20C-4E41-834D-DB43BC2453E1}" dt="2023-11-24T18:13:46.368" v="1507" actId="14100"/>
        <pc:sldMkLst>
          <pc:docMk/>
          <pc:sldMk cId="3350884042" sldId="314"/>
        </pc:sldMkLst>
        <pc:spChg chg="del mod">
          <ac:chgData name="IJOGHO, SAMSON (Student)" userId="81124aaa-18d1-45b1-b38d-a938f3e10316" providerId="ADAL" clId="{E309A426-A20C-4E41-834D-DB43BC2453E1}" dt="2023-11-24T17:25:39.079" v="1329" actId="478"/>
          <ac:spMkLst>
            <pc:docMk/>
            <pc:sldMk cId="3350884042" sldId="314"/>
            <ac:spMk id="2" creationId="{FF79BED5-5893-46CC-9D9A-2D534B25AAB2}"/>
          </ac:spMkLst>
        </pc:spChg>
        <pc:spChg chg="mod ord">
          <ac:chgData name="IJOGHO, SAMSON (Student)" userId="81124aaa-18d1-45b1-b38d-a938f3e10316" providerId="ADAL" clId="{E309A426-A20C-4E41-834D-DB43BC2453E1}" dt="2023-11-24T18:04:37.244" v="1453" actId="26606"/>
          <ac:spMkLst>
            <pc:docMk/>
            <pc:sldMk cId="3350884042" sldId="314"/>
            <ac:spMk id="3" creationId="{D13EE916-A360-8D63-1953-043B351AFB25}"/>
          </ac:spMkLst>
        </pc:spChg>
        <pc:spChg chg="add mod ord">
          <ac:chgData name="IJOGHO, SAMSON (Student)" userId="81124aaa-18d1-45b1-b38d-a938f3e10316" providerId="ADAL" clId="{E309A426-A20C-4E41-834D-DB43BC2453E1}" dt="2023-11-24T18:05:14.441" v="1458" actId="1076"/>
          <ac:spMkLst>
            <pc:docMk/>
            <pc:sldMk cId="3350884042" sldId="314"/>
            <ac:spMk id="4" creationId="{68A70580-611B-8D97-99F4-667271E848DC}"/>
          </ac:spMkLst>
        </pc:spChg>
        <pc:spChg chg="add mod ord">
          <ac:chgData name="IJOGHO, SAMSON (Student)" userId="81124aaa-18d1-45b1-b38d-a938f3e10316" providerId="ADAL" clId="{E309A426-A20C-4E41-834D-DB43BC2453E1}" dt="2023-11-24T18:13:30.755" v="1505" actId="20577"/>
          <ac:spMkLst>
            <pc:docMk/>
            <pc:sldMk cId="3350884042" sldId="314"/>
            <ac:spMk id="5" creationId="{3C1C4D33-1CC4-3EA6-4105-D4AF868A89D5}"/>
          </ac:spMkLst>
        </pc:spChg>
        <pc:spChg chg="add del">
          <ac:chgData name="IJOGHO, SAMSON (Student)" userId="81124aaa-18d1-45b1-b38d-a938f3e10316" providerId="ADAL" clId="{E309A426-A20C-4E41-834D-DB43BC2453E1}" dt="2023-11-24T17:23:43.074" v="1306"/>
          <ac:spMkLst>
            <pc:docMk/>
            <pc:sldMk cId="3350884042" sldId="314"/>
            <ac:spMk id="7" creationId="{0CE9A19D-EE12-B266-52B4-41D3F603C682}"/>
          </ac:spMkLst>
        </pc:spChg>
        <pc:spChg chg="add del">
          <ac:chgData name="IJOGHO, SAMSON (Student)" userId="81124aaa-18d1-45b1-b38d-a938f3e10316" providerId="ADAL" clId="{E309A426-A20C-4E41-834D-DB43BC2453E1}" dt="2023-11-24T17:23:43.074" v="1306"/>
          <ac:spMkLst>
            <pc:docMk/>
            <pc:sldMk cId="3350884042" sldId="314"/>
            <ac:spMk id="8" creationId="{54AB0163-50E4-2020-7329-161330812B9E}"/>
          </ac:spMkLst>
        </pc:spChg>
        <pc:spChg chg="add del">
          <ac:chgData name="IJOGHO, SAMSON (Student)" userId="81124aaa-18d1-45b1-b38d-a938f3e10316" providerId="ADAL" clId="{E309A426-A20C-4E41-834D-DB43BC2453E1}" dt="2023-11-24T18:04:37.244" v="1453" actId="26606"/>
          <ac:spMkLst>
            <pc:docMk/>
            <pc:sldMk cId="3350884042" sldId="314"/>
            <ac:spMk id="10" creationId="{809C0BCD-BEE9-423F-A51C-BCCD8E5EAADA}"/>
          </ac:spMkLst>
        </pc:spChg>
        <pc:spChg chg="add del">
          <ac:chgData name="IJOGHO, SAMSON (Student)" userId="81124aaa-18d1-45b1-b38d-a938f3e10316" providerId="ADAL" clId="{E309A426-A20C-4E41-834D-DB43BC2453E1}" dt="2023-11-24T18:04:37.244" v="1453" actId="26606"/>
          <ac:spMkLst>
            <pc:docMk/>
            <pc:sldMk cId="3350884042" sldId="314"/>
            <ac:spMk id="12" creationId="{9998D094-42B2-42BA-AA14-E8FBE073A5D8}"/>
          </ac:spMkLst>
        </pc:spChg>
        <pc:spChg chg="add del">
          <ac:chgData name="IJOGHO, SAMSON (Student)" userId="81124aaa-18d1-45b1-b38d-a938f3e10316" providerId="ADAL" clId="{E309A426-A20C-4E41-834D-DB43BC2453E1}" dt="2023-11-24T18:04:37.244" v="1453" actId="26606"/>
          <ac:spMkLst>
            <pc:docMk/>
            <pc:sldMk cId="3350884042" sldId="314"/>
            <ac:spMk id="16" creationId="{E7818327-9D44-4214-BEC7-F7463A8BDE7B}"/>
          </ac:spMkLst>
        </pc:spChg>
        <pc:spChg chg="add">
          <ac:chgData name="IJOGHO, SAMSON (Student)" userId="81124aaa-18d1-45b1-b38d-a938f3e10316" providerId="ADAL" clId="{E309A426-A20C-4E41-834D-DB43BC2453E1}" dt="2023-11-24T18:04:37.244" v="1453" actId="26606"/>
          <ac:spMkLst>
            <pc:docMk/>
            <pc:sldMk cId="3350884042" sldId="314"/>
            <ac:spMk id="23" creationId="{809C0BCD-BEE9-423F-A51C-BCCD8E5EAADA}"/>
          </ac:spMkLst>
        </pc:spChg>
        <pc:spChg chg="add">
          <ac:chgData name="IJOGHO, SAMSON (Student)" userId="81124aaa-18d1-45b1-b38d-a938f3e10316" providerId="ADAL" clId="{E309A426-A20C-4E41-834D-DB43BC2453E1}" dt="2023-11-24T18:04:37.244" v="1453" actId="26606"/>
          <ac:spMkLst>
            <pc:docMk/>
            <pc:sldMk cId="3350884042" sldId="314"/>
            <ac:spMk id="25" creationId="{E3DC42C2-6B58-404C-B339-2C72808A5BE1}"/>
          </ac:spMkLst>
        </pc:spChg>
        <pc:spChg chg="add">
          <ac:chgData name="IJOGHO, SAMSON (Student)" userId="81124aaa-18d1-45b1-b38d-a938f3e10316" providerId="ADAL" clId="{E309A426-A20C-4E41-834D-DB43BC2453E1}" dt="2023-11-24T18:04:37.244" v="1453" actId="26606"/>
          <ac:spMkLst>
            <pc:docMk/>
            <pc:sldMk cId="3350884042" sldId="314"/>
            <ac:spMk id="27" creationId="{FCF82941-5589-49BF-B6B1-76122B2D0EA6}"/>
          </ac:spMkLst>
        </pc:spChg>
        <pc:picChg chg="add del mod">
          <ac:chgData name="IJOGHO, SAMSON (Student)" userId="81124aaa-18d1-45b1-b38d-a938f3e10316" providerId="ADAL" clId="{E309A426-A20C-4E41-834D-DB43BC2453E1}" dt="2023-11-24T17:25:12.487" v="1310" actId="478"/>
          <ac:picMkLst>
            <pc:docMk/>
            <pc:sldMk cId="3350884042" sldId="314"/>
            <ac:picMk id="6" creationId="{CA39CFE0-4554-0106-9E3E-90B650BA80D8}"/>
          </ac:picMkLst>
        </pc:picChg>
        <pc:picChg chg="add mod">
          <ac:chgData name="IJOGHO, SAMSON (Student)" userId="81124aaa-18d1-45b1-b38d-a938f3e10316" providerId="ADAL" clId="{E309A426-A20C-4E41-834D-DB43BC2453E1}" dt="2023-11-24T18:13:46.368" v="1507" actId="14100"/>
          <ac:picMkLst>
            <pc:docMk/>
            <pc:sldMk cId="3350884042" sldId="314"/>
            <ac:picMk id="9" creationId="{211D8A95-0856-8E3E-F45A-2F6043048E9C}"/>
          </ac:picMkLst>
        </pc:picChg>
        <pc:picChg chg="add del mod">
          <ac:chgData name="IJOGHO, SAMSON (Student)" userId="81124aaa-18d1-45b1-b38d-a938f3e10316" providerId="ADAL" clId="{E309A426-A20C-4E41-834D-DB43BC2453E1}" dt="2023-11-24T18:09:45.372" v="1479"/>
          <ac:picMkLst>
            <pc:docMk/>
            <pc:sldMk cId="3350884042" sldId="314"/>
            <ac:picMk id="11" creationId="{57E6BAE1-02C5-2C26-2FA7-C71FD1FDBFEE}"/>
          </ac:picMkLst>
        </pc:picChg>
        <pc:picChg chg="add del">
          <ac:chgData name="IJOGHO, SAMSON (Student)" userId="81124aaa-18d1-45b1-b38d-a938f3e10316" providerId="ADAL" clId="{E309A426-A20C-4E41-834D-DB43BC2453E1}" dt="2023-11-24T17:23:43.074" v="1306"/>
          <ac:picMkLst>
            <pc:docMk/>
            <pc:sldMk cId="3350884042" sldId="314"/>
            <ac:picMk id="1025" creationId="{1BD30490-B12E-46FF-F7D5-78D747E32030}"/>
          </ac:picMkLst>
        </pc:picChg>
        <pc:cxnChg chg="add del">
          <ac:chgData name="IJOGHO, SAMSON (Student)" userId="81124aaa-18d1-45b1-b38d-a938f3e10316" providerId="ADAL" clId="{E309A426-A20C-4E41-834D-DB43BC2453E1}" dt="2023-11-24T18:04:37.244" v="1453" actId="26606"/>
          <ac:cxnSpMkLst>
            <pc:docMk/>
            <pc:sldMk cId="3350884042" sldId="314"/>
            <ac:cxnSpMk id="14" creationId="{8465D64B-59F4-4BDC-B833-A17EF1E04697}"/>
          </ac:cxnSpMkLst>
        </pc:cxnChg>
        <pc:cxnChg chg="add del">
          <ac:chgData name="IJOGHO, SAMSON (Student)" userId="81124aaa-18d1-45b1-b38d-a938f3e10316" providerId="ADAL" clId="{E309A426-A20C-4E41-834D-DB43BC2453E1}" dt="2023-11-24T18:04:37.244" v="1453" actId="26606"/>
          <ac:cxnSpMkLst>
            <pc:docMk/>
            <pc:sldMk cId="3350884042" sldId="314"/>
            <ac:cxnSpMk id="18" creationId="{F896B7D9-8894-4E5C-8DCF-35BECF8D365A}"/>
          </ac:cxnSpMkLst>
        </pc:cxnChg>
      </pc:sldChg>
    </pc:docChg>
  </pc:docChgLst>
  <pc:docChgLst>
    <pc:chgData name="IJOGHO, SAMSON (Student)" userId="81124aaa-18d1-45b1-b38d-a938f3e10316" providerId="ADAL" clId="{EA74ED3E-F4E0-47F6-A350-D7DEC65E8CD1}"/>
    <pc:docChg chg="modSld">
      <pc:chgData name="IJOGHO, SAMSON (Student)" userId="81124aaa-18d1-45b1-b38d-a938f3e10316" providerId="ADAL" clId="{EA74ED3E-F4E0-47F6-A350-D7DEC65E8CD1}" dt="2023-11-23T13:59:57.853" v="4" actId="767"/>
      <pc:docMkLst>
        <pc:docMk/>
      </pc:docMkLst>
      <pc:sldChg chg="addSp modSp">
        <pc:chgData name="IJOGHO, SAMSON (Student)" userId="81124aaa-18d1-45b1-b38d-a938f3e10316" providerId="ADAL" clId="{EA74ED3E-F4E0-47F6-A350-D7DEC65E8CD1}" dt="2023-11-23T13:59:57.853" v="4" actId="767"/>
        <pc:sldMkLst>
          <pc:docMk/>
          <pc:sldMk cId="1217267132" sldId="310"/>
        </pc:sldMkLst>
        <pc:spChg chg="add mod">
          <ac:chgData name="IJOGHO, SAMSON (Student)" userId="81124aaa-18d1-45b1-b38d-a938f3e10316" providerId="ADAL" clId="{EA74ED3E-F4E0-47F6-A350-D7DEC65E8CD1}" dt="2023-11-23T13:58:42.675" v="3" actId="767"/>
          <ac:spMkLst>
            <pc:docMk/>
            <pc:sldMk cId="1217267132" sldId="310"/>
            <ac:spMk id="10" creationId="{F6A64DF3-92B8-FDA4-067C-FAE803D2A16B}"/>
          </ac:spMkLst>
        </pc:spChg>
        <pc:spChg chg="add mod">
          <ac:chgData name="IJOGHO, SAMSON (Student)" userId="81124aaa-18d1-45b1-b38d-a938f3e10316" providerId="ADAL" clId="{EA74ED3E-F4E0-47F6-A350-D7DEC65E8CD1}" dt="2023-11-23T13:59:57.853" v="4" actId="767"/>
          <ac:spMkLst>
            <pc:docMk/>
            <pc:sldMk cId="1217267132" sldId="310"/>
            <ac:spMk id="11" creationId="{70C8E455-64AF-5AB0-59B7-70AA69A7AADB}"/>
          </ac:spMkLst>
        </pc:spChg>
        <pc:picChg chg="add mod">
          <ac:chgData name="IJOGHO, SAMSON (Student)" userId="81124aaa-18d1-45b1-b38d-a938f3e10316" providerId="ADAL" clId="{EA74ED3E-F4E0-47F6-A350-D7DEC65E8CD1}" dt="2023-11-23T13:39:14.939" v="0" actId="931"/>
          <ac:picMkLst>
            <pc:docMk/>
            <pc:sldMk cId="1217267132" sldId="310"/>
            <ac:picMk id="5" creationId="{BE998A71-CF07-A70A-70ED-D8D771BEFE54}"/>
          </ac:picMkLst>
        </pc:picChg>
        <pc:picChg chg="add mod">
          <ac:chgData name="IJOGHO, SAMSON (Student)" userId="81124aaa-18d1-45b1-b38d-a938f3e10316" providerId="ADAL" clId="{EA74ED3E-F4E0-47F6-A350-D7DEC65E8CD1}" dt="2023-11-23T13:42:20.927" v="1" actId="931"/>
          <ac:picMkLst>
            <pc:docMk/>
            <pc:sldMk cId="1217267132" sldId="310"/>
            <ac:picMk id="7" creationId="{D435C0E9-9821-6536-03B6-F19FA3F81807}"/>
          </ac:picMkLst>
        </pc:picChg>
        <pc:picChg chg="add mod">
          <ac:chgData name="IJOGHO, SAMSON (Student)" userId="81124aaa-18d1-45b1-b38d-a938f3e10316" providerId="ADAL" clId="{EA74ED3E-F4E0-47F6-A350-D7DEC65E8CD1}" dt="2023-11-23T13:57:52.060" v="2" actId="931"/>
          <ac:picMkLst>
            <pc:docMk/>
            <pc:sldMk cId="1217267132" sldId="310"/>
            <ac:picMk id="9" creationId="{CC7AC159-D4C8-BC74-48E8-5FB06925C378}"/>
          </ac:picMkLst>
        </pc:picChg>
      </pc:sldChg>
    </pc:docChg>
  </pc:docChgLst>
  <pc:docChgLst>
    <pc:chgData name="IJOGHO, SAMSON (Student)" userId="81124aaa-18d1-45b1-b38d-a938f3e10316" providerId="ADAL" clId="{A8B18647-C06E-4330-A16B-6C4D8C8C9D80}"/>
    <pc:docChg chg="modSld">
      <pc:chgData name="IJOGHO, SAMSON (Student)" userId="81124aaa-18d1-45b1-b38d-a938f3e10316" providerId="ADAL" clId="{A8B18647-C06E-4330-A16B-6C4D8C8C9D80}" dt="2023-11-18T12:46:29.640" v="1" actId="931"/>
      <pc:docMkLst>
        <pc:docMk/>
      </pc:docMkLst>
      <pc:sldChg chg="addSp modSp">
        <pc:chgData name="IJOGHO, SAMSON (Student)" userId="81124aaa-18d1-45b1-b38d-a938f3e10316" providerId="ADAL" clId="{A8B18647-C06E-4330-A16B-6C4D8C8C9D80}" dt="2023-11-18T12:46:29.640" v="1" actId="931"/>
        <pc:sldMkLst>
          <pc:docMk/>
          <pc:sldMk cId="170963834" sldId="259"/>
        </pc:sldMkLst>
        <pc:picChg chg="add mod">
          <ac:chgData name="IJOGHO, SAMSON (Student)" userId="81124aaa-18d1-45b1-b38d-a938f3e10316" providerId="ADAL" clId="{A8B18647-C06E-4330-A16B-6C4D8C8C9D80}" dt="2023-11-18T12:43:12.127" v="0" actId="931"/>
          <ac:picMkLst>
            <pc:docMk/>
            <pc:sldMk cId="170963834" sldId="259"/>
            <ac:picMk id="5" creationId="{F663A7F1-3376-A2B4-4C17-12667105FADD}"/>
          </ac:picMkLst>
        </pc:picChg>
        <pc:picChg chg="add mod">
          <ac:chgData name="IJOGHO, SAMSON (Student)" userId="81124aaa-18d1-45b1-b38d-a938f3e10316" providerId="ADAL" clId="{A8B18647-C06E-4330-A16B-6C4D8C8C9D80}" dt="2023-11-18T12:46:29.640" v="1" actId="931"/>
          <ac:picMkLst>
            <pc:docMk/>
            <pc:sldMk cId="170963834" sldId="259"/>
            <ac:picMk id="7" creationId="{B1E09F7A-3AFC-1EFA-D7BC-B13574013E6F}"/>
          </ac:picMkLst>
        </pc:picChg>
      </pc:sldChg>
    </pc:docChg>
  </pc:docChgLst>
  <pc:docChgLst>
    <pc:chgData name="SAMSON IJOGHO" userId="81124aaa-18d1-45b1-b38d-a938f3e10316" providerId="ADAL" clId="{7FE84664-D08D-43C0-B5D9-E593BF1D8683}"/>
    <pc:docChg chg="modSld">
      <pc:chgData name="SAMSON IJOGHO" userId="81124aaa-18d1-45b1-b38d-a938f3e10316" providerId="ADAL" clId="{7FE84664-D08D-43C0-B5D9-E593BF1D8683}" dt="2023-11-23T11:43:03.872" v="13" actId="767"/>
      <pc:docMkLst>
        <pc:docMk/>
      </pc:docMkLst>
      <pc:sldChg chg="addSp modSp">
        <pc:chgData name="SAMSON IJOGHO" userId="81124aaa-18d1-45b1-b38d-a938f3e10316" providerId="ADAL" clId="{7FE84664-D08D-43C0-B5D9-E593BF1D8683}" dt="2023-11-23T11:09:21.094" v="1" actId="931"/>
        <pc:sldMkLst>
          <pc:docMk/>
          <pc:sldMk cId="17902528" sldId="295"/>
        </pc:sldMkLst>
        <pc:picChg chg="add mod">
          <ac:chgData name="SAMSON IJOGHO" userId="81124aaa-18d1-45b1-b38d-a938f3e10316" providerId="ADAL" clId="{7FE84664-D08D-43C0-B5D9-E593BF1D8683}" dt="2023-11-23T11:09:21.094" v="1" actId="931"/>
          <ac:picMkLst>
            <pc:docMk/>
            <pc:sldMk cId="17902528" sldId="295"/>
            <ac:picMk id="4" creationId="{CAE4800C-FDDB-0395-ACD4-3E436A4906BE}"/>
          </ac:picMkLst>
        </pc:picChg>
      </pc:sldChg>
      <pc:sldChg chg="addSp delSp modSp">
        <pc:chgData name="SAMSON IJOGHO" userId="81124aaa-18d1-45b1-b38d-a938f3e10316" providerId="ADAL" clId="{7FE84664-D08D-43C0-B5D9-E593BF1D8683}" dt="2023-11-23T11:43:03.872" v="13" actId="767"/>
        <pc:sldMkLst>
          <pc:docMk/>
          <pc:sldMk cId="4124893976" sldId="309"/>
        </pc:sldMkLst>
        <pc:spChg chg="add mod">
          <ac:chgData name="SAMSON IJOGHO" userId="81124aaa-18d1-45b1-b38d-a938f3e10316" providerId="ADAL" clId="{7FE84664-D08D-43C0-B5D9-E593BF1D8683}" dt="2023-11-23T11:42:31.171" v="12"/>
          <ac:spMkLst>
            <pc:docMk/>
            <pc:sldMk cId="4124893976" sldId="309"/>
            <ac:spMk id="6" creationId="{D8AB31B2-9CAD-538D-386A-F81A0AE9B7AE}"/>
          </ac:spMkLst>
        </pc:spChg>
        <pc:spChg chg="add del mod">
          <ac:chgData name="SAMSON IJOGHO" userId="81124aaa-18d1-45b1-b38d-a938f3e10316" providerId="ADAL" clId="{7FE84664-D08D-43C0-B5D9-E593BF1D8683}" dt="2023-11-23T11:18:22.184" v="4"/>
          <ac:spMkLst>
            <pc:docMk/>
            <pc:sldMk cId="4124893976" sldId="309"/>
            <ac:spMk id="7" creationId="{5945F31E-75A7-66AB-2AC9-15DE8705BA7A}"/>
          </ac:spMkLst>
        </pc:spChg>
        <pc:spChg chg="add mod">
          <ac:chgData name="SAMSON IJOGHO" userId="81124aaa-18d1-45b1-b38d-a938f3e10316" providerId="ADAL" clId="{7FE84664-D08D-43C0-B5D9-E593BF1D8683}" dt="2023-11-23T11:18:33.152" v="5" actId="767"/>
          <ac:spMkLst>
            <pc:docMk/>
            <pc:sldMk cId="4124893976" sldId="309"/>
            <ac:spMk id="8" creationId="{041D86ED-9D3E-1AF6-E589-60CF524285AE}"/>
          </ac:spMkLst>
        </pc:spChg>
        <pc:spChg chg="add mod">
          <ac:chgData name="SAMSON IJOGHO" userId="81124aaa-18d1-45b1-b38d-a938f3e10316" providerId="ADAL" clId="{7FE84664-D08D-43C0-B5D9-E593BF1D8683}" dt="2023-11-23T11:42:06.737" v="11"/>
          <ac:spMkLst>
            <pc:docMk/>
            <pc:sldMk cId="4124893976" sldId="309"/>
            <ac:spMk id="15" creationId="{D18BB1F0-3827-7545-1BC8-0A7965B0D517}"/>
          </ac:spMkLst>
        </pc:spChg>
        <pc:spChg chg="add mod">
          <ac:chgData name="SAMSON IJOGHO" userId="81124aaa-18d1-45b1-b38d-a938f3e10316" providerId="ADAL" clId="{7FE84664-D08D-43C0-B5D9-E593BF1D8683}" dt="2023-11-23T11:43:03.872" v="13" actId="767"/>
          <ac:spMkLst>
            <pc:docMk/>
            <pc:sldMk cId="4124893976" sldId="309"/>
            <ac:spMk id="16" creationId="{C38E7895-0B42-E192-E7D6-C28281D2E508}"/>
          </ac:spMkLst>
        </pc:spChg>
        <pc:picChg chg="add mod">
          <ac:chgData name="SAMSON IJOGHO" userId="81124aaa-18d1-45b1-b38d-a938f3e10316" providerId="ADAL" clId="{7FE84664-D08D-43C0-B5D9-E593BF1D8683}" dt="2023-11-23T10:47:28.890" v="0" actId="931"/>
          <ac:picMkLst>
            <pc:docMk/>
            <pc:sldMk cId="4124893976" sldId="309"/>
            <ac:picMk id="5" creationId="{601500E7-326B-E50E-0724-0724FE130532}"/>
          </ac:picMkLst>
        </pc:picChg>
        <pc:picChg chg="add mod">
          <ac:chgData name="SAMSON IJOGHO" userId="81124aaa-18d1-45b1-b38d-a938f3e10316" providerId="ADAL" clId="{7FE84664-D08D-43C0-B5D9-E593BF1D8683}" dt="2023-11-23T11:21:03.317" v="6" actId="931"/>
          <ac:picMkLst>
            <pc:docMk/>
            <pc:sldMk cId="4124893976" sldId="309"/>
            <ac:picMk id="10" creationId="{0FAA9336-BEB2-117D-40C4-89A72B0CE85E}"/>
          </ac:picMkLst>
        </pc:picChg>
        <pc:picChg chg="add mod">
          <ac:chgData name="SAMSON IJOGHO" userId="81124aaa-18d1-45b1-b38d-a938f3e10316" providerId="ADAL" clId="{7FE84664-D08D-43C0-B5D9-E593BF1D8683}" dt="2023-11-23T11:33:34.396" v="7" actId="931"/>
          <ac:picMkLst>
            <pc:docMk/>
            <pc:sldMk cId="4124893976" sldId="309"/>
            <ac:picMk id="12" creationId="{EA7C520C-2C29-A8C4-FAC4-DF26BE3D4C54}"/>
          </ac:picMkLst>
        </pc:picChg>
        <pc:picChg chg="add mod">
          <ac:chgData name="SAMSON IJOGHO" userId="81124aaa-18d1-45b1-b38d-a938f3e10316" providerId="ADAL" clId="{7FE84664-D08D-43C0-B5D9-E593BF1D8683}" dt="2023-11-23T11:36:07.054" v="8" actId="931"/>
          <ac:picMkLst>
            <pc:docMk/>
            <pc:sldMk cId="4124893976" sldId="309"/>
            <ac:picMk id="14" creationId="{99FC9895-5156-FF25-C43D-51F946E6C34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403B5A-21DF-4BBB-8059-B6B192FC641E}" type="datetimeFigureOut">
              <a:rPr lang="en-US" smtClean="0"/>
              <a:t>12/16/2023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1EF503-E31C-4FCE-86D9-0C61A5CBE283}" type="slidenum">
              <a:rPr lang="en-US" smtClean="0"/>
              <a:t>‹#›</a:t>
            </a:fld>
            <a:endParaRPr lang="en-US"/>
          </a:p>
        </p:txBody>
      </p:sp>
    </p:spTree>
    <p:extLst>
      <p:ext uri="{BB962C8B-B14F-4D97-AF65-F5344CB8AC3E}">
        <p14:creationId xmlns:p14="http://schemas.microsoft.com/office/powerpoint/2010/main" val="34301280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sp>
        <p:nvSpPr>
          <p:cNvPr id="4" name="Date Placeholder 3"/>
          <p:cNvSpPr>
            <a:spLocks noGrp="1"/>
          </p:cNvSpPr>
          <p:nvPr>
            <p:ph type="dt" sz="half" idx="10"/>
          </p:nvPr>
        </p:nvSpPr>
        <p:spPr/>
        <p:txBody>
          <a:bodyPr/>
          <a:lstStyle>
            <a:lvl1pPr>
              <a:defRPr>
                <a:solidFill>
                  <a:srgbClr val="FFFFFF"/>
                </a:solidFill>
              </a:defRPr>
            </a:lvl1pPr>
          </a:lstStyle>
          <a:p>
            <a:r>
              <a:rPr lang="en-US"/>
              <a:t>2/7/20XX</a:t>
            </a:r>
          </a:p>
        </p:txBody>
      </p:sp>
      <p:sp>
        <p:nvSpPr>
          <p:cNvPr id="5" name="Footer Placeholder 4"/>
          <p:cNvSpPr>
            <a:spLocks noGrp="1"/>
          </p:cNvSpPr>
          <p:nvPr>
            <p:ph type="ftr" sz="quarter" idx="11"/>
          </p:nvPr>
        </p:nvSpPr>
        <p:spPr/>
        <p:txBody>
          <a:bodyPr/>
          <a:lstStyle>
            <a:lvl1pPr>
              <a:defRPr>
                <a:solidFill>
                  <a:srgbClr val="FFFFFF"/>
                </a:solidFill>
              </a:defRPr>
            </a:lvl1pPr>
          </a:lstStyle>
          <a:p>
            <a:r>
              <a:rPr lang="en-US"/>
              <a:t>Sample Footer Text</a:t>
            </a:r>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312CC964-A50B-4C29-B4E4-2C30BB34CCF3}" type="slidenum">
              <a:rPr lang="en-US" smtClean="0"/>
              <a:t>‹#›</a:t>
            </a:fld>
            <a:endParaRPr lang="en-US"/>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44595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2/7/20XX</a:t>
            </a:r>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298293006"/>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2/7/20XX</a:t>
            </a:r>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514966070"/>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r>
              <a:rPr lang="en-US"/>
              <a:t>2/7/20XX</a:t>
            </a:r>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a:p>
        </p:txBody>
      </p:sp>
      <p:sp>
        <p:nvSpPr>
          <p:cNvPr id="45" name="Freeform: Shape 44">
            <a:extLst>
              <a:ext uri="{FF2B5EF4-FFF2-40B4-BE49-F238E27FC236}">
                <a16:creationId xmlns:a16="http://schemas.microsoft.com/office/drawing/2014/main" id="{0EB13613-B0EE-441F-BE95-C20ED5BBAD27}"/>
              </a:ext>
              <a:ext uri="{C183D7F6-B498-43B3-948B-1728B52AA6E4}">
                <adec:decorative xmlns:adec="http://schemas.microsoft.com/office/drawing/2017/decorative" val="1"/>
              </a:ext>
            </a:extLst>
          </p:cNvPr>
          <p:cNvSpPr/>
          <p:nvPr userDrawn="1"/>
        </p:nvSpPr>
        <p:spPr>
          <a:xfrm rot="10800000">
            <a:off x="-33556" y="-3643"/>
            <a:ext cx="4613230" cy="6861641"/>
          </a:xfrm>
          <a:custGeom>
            <a:avLst/>
            <a:gdLst>
              <a:gd name="connsiteX0" fmla="*/ 4613230 w 4613230"/>
              <a:gd name="connsiteY0" fmla="*/ 6861641 h 6861641"/>
              <a:gd name="connsiteX1" fmla="*/ 0 w 4613230"/>
              <a:gd name="connsiteY1" fmla="*/ 6861641 h 6861641"/>
              <a:gd name="connsiteX2" fmla="*/ 1788950 w 4613230"/>
              <a:gd name="connsiteY2" fmla="*/ 0 h 6861641"/>
              <a:gd name="connsiteX3" fmla="*/ 4613230 w 4613230"/>
              <a:gd name="connsiteY3" fmla="*/ 0 h 6861641"/>
              <a:gd name="connsiteX4" fmla="*/ 4613230 w 4613230"/>
              <a:gd name="connsiteY4" fmla="*/ 6861641 h 68616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13230" h="6861641">
                <a:moveTo>
                  <a:pt x="4613230" y="6861641"/>
                </a:moveTo>
                <a:lnTo>
                  <a:pt x="0" y="6861641"/>
                </a:lnTo>
                <a:lnTo>
                  <a:pt x="1788950" y="0"/>
                </a:lnTo>
                <a:lnTo>
                  <a:pt x="4613230" y="0"/>
                </a:lnTo>
                <a:lnTo>
                  <a:pt x="4613230" y="6861641"/>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indent="0" algn="ctr">
              <a:buFont typeface="Arial" panose="020B0604020202020204" pitchFamily="34" charset="0"/>
              <a:buNone/>
            </a:pPr>
            <a:endParaRPr lang="en-US"/>
          </a:p>
        </p:txBody>
      </p:sp>
      <p:sp>
        <p:nvSpPr>
          <p:cNvPr id="44" name="Freeform: Shape 43">
            <a:extLst>
              <a:ext uri="{FF2B5EF4-FFF2-40B4-BE49-F238E27FC236}">
                <a16:creationId xmlns:a16="http://schemas.microsoft.com/office/drawing/2014/main" id="{2399D2ED-C606-4FE3-B01C-3A0A39699E38}"/>
              </a:ext>
              <a:ext uri="{C183D7F6-B498-43B3-948B-1728B52AA6E4}">
                <adec:decorative xmlns:adec="http://schemas.microsoft.com/office/drawing/2017/decorative" val="1"/>
              </a:ext>
            </a:extLst>
          </p:cNvPr>
          <p:cNvSpPr/>
          <p:nvPr userDrawn="1"/>
        </p:nvSpPr>
        <p:spPr>
          <a:xfrm rot="10800000">
            <a:off x="-33556" y="-14280"/>
            <a:ext cx="4615080" cy="10637"/>
          </a:xfrm>
          <a:custGeom>
            <a:avLst/>
            <a:gdLst>
              <a:gd name="connsiteX0" fmla="*/ 4615080 w 4615080"/>
              <a:gd name="connsiteY0" fmla="*/ 10637 h 10637"/>
              <a:gd name="connsiteX1" fmla="*/ 0 w 4615080"/>
              <a:gd name="connsiteY1" fmla="*/ 7095 h 10637"/>
              <a:gd name="connsiteX2" fmla="*/ 1850 w 4615080"/>
              <a:gd name="connsiteY2" fmla="*/ 0 h 10637"/>
              <a:gd name="connsiteX3" fmla="*/ 4615080 w 4615080"/>
              <a:gd name="connsiteY3" fmla="*/ 0 h 10637"/>
              <a:gd name="connsiteX4" fmla="*/ 4615080 w 4615080"/>
              <a:gd name="connsiteY4" fmla="*/ 10637 h 106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15080" h="10637">
                <a:moveTo>
                  <a:pt x="4615080" y="10637"/>
                </a:moveTo>
                <a:lnTo>
                  <a:pt x="0" y="7095"/>
                </a:lnTo>
                <a:lnTo>
                  <a:pt x="1850" y="0"/>
                </a:lnTo>
                <a:lnTo>
                  <a:pt x="4615080" y="0"/>
                </a:lnTo>
                <a:lnTo>
                  <a:pt x="4615080" y="10637"/>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0" name="Straight Connector 9">
            <a:extLst>
              <a:ext uri="{FF2B5EF4-FFF2-40B4-BE49-F238E27FC236}">
                <a16:creationId xmlns:a16="http://schemas.microsoft.com/office/drawing/2014/main" id="{8A05C98F-3390-4876-ACE6-6BDD7A931BDC}"/>
              </a:ext>
              <a:ext uri="{C183D7F6-B498-43B3-948B-1728B52AA6E4}">
                <adec:decorative xmlns:adec="http://schemas.microsoft.com/office/drawing/2017/decorative" val="1"/>
              </a:ext>
            </a:extLst>
          </p:cNvPr>
          <p:cNvCxnSpPr>
            <a:cxnSpLocks/>
          </p:cNvCxnSpPr>
          <p:nvPr userDrawn="1"/>
        </p:nvCxnSpPr>
        <p:spPr>
          <a:xfrm flipH="1">
            <a:off x="-33558" y="0"/>
            <a:ext cx="6705601" cy="80962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526F8EC6-7B48-45CF-933E-F83D29E1692D}"/>
              </a:ext>
              <a:ext uri="{C183D7F6-B498-43B3-948B-1728B52AA6E4}">
                <adec:decorative xmlns:adec="http://schemas.microsoft.com/office/drawing/2017/decorative" val="1"/>
              </a:ext>
            </a:extLst>
          </p:cNvPr>
          <p:cNvCxnSpPr>
            <a:cxnSpLocks/>
          </p:cNvCxnSpPr>
          <p:nvPr userDrawn="1"/>
        </p:nvCxnSpPr>
        <p:spPr>
          <a:xfrm flipV="1">
            <a:off x="3514060" y="1"/>
            <a:ext cx="510363" cy="6857998"/>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37FFCAA-1618-46D9-B44D-5CE6E225DB8B}"/>
              </a:ext>
              <a:ext uri="{C183D7F6-B498-43B3-948B-1728B52AA6E4}">
                <adec:decorative xmlns:adec="http://schemas.microsoft.com/office/drawing/2017/decorative" val="1"/>
              </a:ext>
            </a:extLst>
          </p:cNvPr>
          <p:cNvCxnSpPr>
            <a:cxnSpLocks/>
          </p:cNvCxnSpPr>
          <p:nvPr userDrawn="1"/>
        </p:nvCxnSpPr>
        <p:spPr>
          <a:xfrm flipV="1">
            <a:off x="11602477" y="365123"/>
            <a:ext cx="589522" cy="6492877"/>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6F2CA3C-3424-4A00-9FDF-0DC9EFAC22F1}"/>
              </a:ext>
              <a:ext uri="{C183D7F6-B498-43B3-948B-1728B52AA6E4}">
                <adec:decorative xmlns:adec="http://schemas.microsoft.com/office/drawing/2017/decorative" val="1"/>
              </a:ext>
            </a:extLst>
          </p:cNvPr>
          <p:cNvCxnSpPr>
            <a:cxnSpLocks/>
          </p:cNvCxnSpPr>
          <p:nvPr userDrawn="1"/>
        </p:nvCxnSpPr>
        <p:spPr>
          <a:xfrm flipH="1" flipV="1">
            <a:off x="9340702" y="-10737"/>
            <a:ext cx="2851297" cy="1680049"/>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0FA2E1A-8693-4B6C-ABF7-81B17586C3A0}"/>
              </a:ext>
              <a:ext uri="{C183D7F6-B498-43B3-948B-1728B52AA6E4}">
                <adec:decorative xmlns:adec="http://schemas.microsoft.com/office/drawing/2017/decorative" val="1"/>
              </a:ext>
            </a:extLst>
          </p:cNvPr>
          <p:cNvCxnSpPr>
            <a:cxnSpLocks/>
          </p:cNvCxnSpPr>
          <p:nvPr userDrawn="1"/>
        </p:nvCxnSpPr>
        <p:spPr>
          <a:xfrm flipH="1" flipV="1">
            <a:off x="-33557" y="6045958"/>
            <a:ext cx="6876857" cy="812042"/>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48" name="Picture Placeholder 47">
            <a:extLst>
              <a:ext uri="{FF2B5EF4-FFF2-40B4-BE49-F238E27FC236}">
                <a16:creationId xmlns:a16="http://schemas.microsoft.com/office/drawing/2014/main" id="{C564A0C9-27BD-49AC-A786-23623E329EE8}"/>
              </a:ext>
            </a:extLst>
          </p:cNvPr>
          <p:cNvSpPr>
            <a:spLocks noGrp="1"/>
          </p:cNvSpPr>
          <p:nvPr>
            <p:ph type="pic" sz="quarter" idx="13"/>
          </p:nvPr>
        </p:nvSpPr>
        <p:spPr>
          <a:xfrm>
            <a:off x="2623279" y="0"/>
            <a:ext cx="9568721" cy="6858000"/>
          </a:xfrm>
          <a:custGeom>
            <a:avLst/>
            <a:gdLst>
              <a:gd name="connsiteX0" fmla="*/ 1955447 w 9568721"/>
              <a:gd name="connsiteY0" fmla="*/ 0 h 6858000"/>
              <a:gd name="connsiteX1" fmla="*/ 9568721 w 9568721"/>
              <a:gd name="connsiteY1" fmla="*/ 0 h 6858000"/>
              <a:gd name="connsiteX2" fmla="*/ 9568721 w 9568721"/>
              <a:gd name="connsiteY2" fmla="*/ 6858000 h 6858000"/>
              <a:gd name="connsiteX3" fmla="*/ 0 w 9568721"/>
              <a:gd name="connsiteY3" fmla="*/ 6858000 h 6858000"/>
              <a:gd name="connsiteX4" fmla="*/ 0 w 9568721"/>
              <a:gd name="connsiteY4" fmla="*/ 6857998 h 6858000"/>
              <a:gd name="connsiteX5" fmla="*/ 167446 w 9568721"/>
              <a:gd name="connsiteY5" fmla="*/ 685799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568721" h="6858000">
                <a:moveTo>
                  <a:pt x="1955447" y="0"/>
                </a:moveTo>
                <a:lnTo>
                  <a:pt x="9568721" y="0"/>
                </a:lnTo>
                <a:lnTo>
                  <a:pt x="9568721" y="6858000"/>
                </a:lnTo>
                <a:lnTo>
                  <a:pt x="0" y="6858000"/>
                </a:lnTo>
                <a:lnTo>
                  <a:pt x="0" y="6857998"/>
                </a:lnTo>
                <a:lnTo>
                  <a:pt x="167446" y="6857998"/>
                </a:lnTo>
                <a:close/>
              </a:path>
            </a:pathLst>
          </a:custGeom>
          <a:solidFill>
            <a:schemeClr val="accent2"/>
          </a:solidFill>
        </p:spPr>
        <p:txBody>
          <a:bodyPr wrap="square">
            <a:noAutofit/>
          </a:bodyPr>
          <a:lstStyle/>
          <a:p>
            <a:r>
              <a:rPr lang="en-US"/>
              <a:t>Click icon to add picture</a:t>
            </a:r>
          </a:p>
        </p:txBody>
      </p:sp>
      <p:sp>
        <p:nvSpPr>
          <p:cNvPr id="6" name="Title 5">
            <a:extLst>
              <a:ext uri="{FF2B5EF4-FFF2-40B4-BE49-F238E27FC236}">
                <a16:creationId xmlns:a16="http://schemas.microsoft.com/office/drawing/2014/main" id="{208E3DBC-8B68-468D-8087-25FED9397CBE}"/>
              </a:ext>
            </a:extLst>
          </p:cNvPr>
          <p:cNvSpPr>
            <a:spLocks noGrp="1"/>
          </p:cNvSpPr>
          <p:nvPr>
            <p:ph type="title"/>
          </p:nvPr>
        </p:nvSpPr>
        <p:spPr>
          <a:xfrm>
            <a:off x="520697" y="1040001"/>
            <a:ext cx="3338625" cy="3150159"/>
          </a:xfrm>
        </p:spPr>
        <p:txBody>
          <a:bodyPr anchor="t"/>
          <a:lstStyle/>
          <a:p>
            <a:r>
              <a:rPr lang="en-US"/>
              <a:t>Click to edit Master title style</a:t>
            </a:r>
          </a:p>
        </p:txBody>
      </p:sp>
      <p:sp>
        <p:nvSpPr>
          <p:cNvPr id="15" name="Text Placeholder 14">
            <a:extLst>
              <a:ext uri="{FF2B5EF4-FFF2-40B4-BE49-F238E27FC236}">
                <a16:creationId xmlns:a16="http://schemas.microsoft.com/office/drawing/2014/main" id="{490C672D-EAE7-4BF2-81BB-72858B251D1C}"/>
              </a:ext>
            </a:extLst>
          </p:cNvPr>
          <p:cNvSpPr>
            <a:spLocks noGrp="1"/>
          </p:cNvSpPr>
          <p:nvPr>
            <p:ph type="body" sz="quarter" idx="14" hasCustomPrompt="1"/>
          </p:nvPr>
        </p:nvSpPr>
        <p:spPr>
          <a:xfrm>
            <a:off x="490538" y="4240213"/>
            <a:ext cx="3497262" cy="1801812"/>
          </a:xfrm>
        </p:spPr>
        <p:txBody>
          <a:bodyPr>
            <a:normAutofit/>
          </a:bodyPr>
          <a:lstStyle>
            <a:lvl1pPr marL="0" indent="0">
              <a:buNone/>
              <a:defRPr sz="2400"/>
            </a:lvl1pPr>
            <a:lvl2pPr>
              <a:buNone/>
              <a:defRPr sz="1600"/>
            </a:lvl2pPr>
            <a:lvl3pPr>
              <a:buNone/>
              <a:defRPr sz="1600"/>
            </a:lvl3pPr>
            <a:lvl4pPr>
              <a:buNone/>
              <a:defRPr sz="1600"/>
            </a:lvl4pPr>
            <a:lvl5pPr>
              <a:buNone/>
              <a:defRPr sz="1600"/>
            </a:lvl5pPr>
          </a:lstStyle>
          <a:p>
            <a:pPr lvl="0"/>
            <a:r>
              <a:rPr lang="en-US"/>
              <a:t>Presentation Name</a:t>
            </a:r>
          </a:p>
        </p:txBody>
      </p:sp>
    </p:spTree>
    <p:extLst>
      <p:ext uri="{BB962C8B-B14F-4D97-AF65-F5344CB8AC3E}">
        <p14:creationId xmlns:p14="http://schemas.microsoft.com/office/powerpoint/2010/main" val="19889832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Agenda">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CA046725-2805-431E-AA4E-0B018DFB3EAC}"/>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23">
            <a:extLst>
              <a:ext uri="{FF2B5EF4-FFF2-40B4-BE49-F238E27FC236}">
                <a16:creationId xmlns:a16="http://schemas.microsoft.com/office/drawing/2014/main" id="{3C30A62C-FEC9-4F1D-976E-DB003592FD3E}"/>
              </a:ext>
              <a:ext uri="{C183D7F6-B498-43B3-948B-1728B52AA6E4}">
                <adec:decorative xmlns:adec="http://schemas.microsoft.com/office/drawing/2017/decorative" val="1"/>
              </a:ext>
            </a:extLst>
          </p:cNvPr>
          <p:cNvSpPr/>
          <p:nvPr userDrawn="1"/>
        </p:nvSpPr>
        <p:spPr>
          <a:xfrm rot="10800000">
            <a:off x="0" y="-5979"/>
            <a:ext cx="5111086" cy="6932218"/>
          </a:xfrm>
          <a:custGeom>
            <a:avLst/>
            <a:gdLst>
              <a:gd name="connsiteX0" fmla="*/ 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0 w 5803153"/>
              <a:gd name="connsiteY4" fmla="*/ 0 h 6857998"/>
              <a:gd name="connsiteX0" fmla="*/ 101600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1016000 w 5803153"/>
              <a:gd name="connsiteY4" fmla="*/ 0 h 6857998"/>
              <a:gd name="connsiteX0" fmla="*/ 133872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338729 w 6125882"/>
              <a:gd name="connsiteY4" fmla="*/ 0 h 6857998"/>
              <a:gd name="connsiteX0" fmla="*/ 1697317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697317 w 6125882"/>
              <a:gd name="connsiteY4" fmla="*/ 0 h 6857998"/>
              <a:gd name="connsiteX0" fmla="*/ 2702091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2702091 w 6125882"/>
              <a:gd name="connsiteY4" fmla="*/ 0 h 6857998"/>
              <a:gd name="connsiteX0" fmla="*/ 121508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215089 w 6125882"/>
              <a:gd name="connsiteY4" fmla="*/ 0 h 6857998"/>
              <a:gd name="connsiteX0" fmla="*/ 1222204 w 6132997"/>
              <a:gd name="connsiteY0" fmla="*/ 0 h 6881904"/>
              <a:gd name="connsiteX1" fmla="*/ 6132997 w 6132997"/>
              <a:gd name="connsiteY1" fmla="*/ 0 h 6881904"/>
              <a:gd name="connsiteX2" fmla="*/ 6132997 w 6132997"/>
              <a:gd name="connsiteY2" fmla="*/ 6857998 h 6881904"/>
              <a:gd name="connsiteX3" fmla="*/ 0 w 6132997"/>
              <a:gd name="connsiteY3" fmla="*/ 6881904 h 6881904"/>
              <a:gd name="connsiteX4" fmla="*/ 1222204 w 6132997"/>
              <a:gd name="connsiteY4" fmla="*/ 0 h 6881904"/>
              <a:gd name="connsiteX0" fmla="*/ 1348644 w 6132997"/>
              <a:gd name="connsiteY0" fmla="*/ 0 h 6893857"/>
              <a:gd name="connsiteX1" fmla="*/ 6132997 w 6132997"/>
              <a:gd name="connsiteY1" fmla="*/ 11953 h 6893857"/>
              <a:gd name="connsiteX2" fmla="*/ 6132997 w 6132997"/>
              <a:gd name="connsiteY2" fmla="*/ 6869951 h 6893857"/>
              <a:gd name="connsiteX3" fmla="*/ 0 w 6132997"/>
              <a:gd name="connsiteY3" fmla="*/ 6893857 h 6893857"/>
              <a:gd name="connsiteX4" fmla="*/ 1348644 w 6132997"/>
              <a:gd name="connsiteY4" fmla="*/ 0 h 6893857"/>
              <a:gd name="connsiteX0" fmla="*/ 1457021 w 6132997"/>
              <a:gd name="connsiteY0" fmla="*/ 0 h 6893857"/>
              <a:gd name="connsiteX1" fmla="*/ 6132997 w 6132997"/>
              <a:gd name="connsiteY1" fmla="*/ 11953 h 6893857"/>
              <a:gd name="connsiteX2" fmla="*/ 6132997 w 6132997"/>
              <a:gd name="connsiteY2" fmla="*/ 6869951 h 6893857"/>
              <a:gd name="connsiteX3" fmla="*/ 0 w 6132997"/>
              <a:gd name="connsiteY3" fmla="*/ 6893857 h 6893857"/>
              <a:gd name="connsiteX4" fmla="*/ 1457021 w 6132997"/>
              <a:gd name="connsiteY4" fmla="*/ 0 h 6893857"/>
              <a:gd name="connsiteX0" fmla="*/ 1754909 w 6430885"/>
              <a:gd name="connsiteY0" fmla="*/ 0 h 6869951"/>
              <a:gd name="connsiteX1" fmla="*/ 6430885 w 6430885"/>
              <a:gd name="connsiteY1" fmla="*/ 11953 h 6869951"/>
              <a:gd name="connsiteX2" fmla="*/ 6430885 w 6430885"/>
              <a:gd name="connsiteY2" fmla="*/ 6869951 h 6869951"/>
              <a:gd name="connsiteX3" fmla="*/ 0 w 6430885"/>
              <a:gd name="connsiteY3" fmla="*/ 6869951 h 6869951"/>
              <a:gd name="connsiteX4" fmla="*/ 1754909 w 6430885"/>
              <a:gd name="connsiteY4" fmla="*/ 0 h 6869951"/>
              <a:gd name="connsiteX0" fmla="*/ 2023235 w 6699211"/>
              <a:gd name="connsiteY0" fmla="*/ 0 h 6869951"/>
              <a:gd name="connsiteX1" fmla="*/ 6699211 w 6699211"/>
              <a:gd name="connsiteY1" fmla="*/ 11953 h 6869951"/>
              <a:gd name="connsiteX2" fmla="*/ 6699211 w 6699211"/>
              <a:gd name="connsiteY2" fmla="*/ 6869951 h 6869951"/>
              <a:gd name="connsiteX3" fmla="*/ 0 w 6699211"/>
              <a:gd name="connsiteY3" fmla="*/ 6856303 h 6869951"/>
              <a:gd name="connsiteX4" fmla="*/ 2023235 w 6699211"/>
              <a:gd name="connsiteY4" fmla="*/ 0 h 6869951"/>
              <a:gd name="connsiteX0" fmla="*/ 2702995 w 6699211"/>
              <a:gd name="connsiteY0" fmla="*/ 42638 h 6857998"/>
              <a:gd name="connsiteX1" fmla="*/ 6699211 w 6699211"/>
              <a:gd name="connsiteY1" fmla="*/ 0 h 6857998"/>
              <a:gd name="connsiteX2" fmla="*/ 6699211 w 6699211"/>
              <a:gd name="connsiteY2" fmla="*/ 6857998 h 6857998"/>
              <a:gd name="connsiteX3" fmla="*/ 0 w 6699211"/>
              <a:gd name="connsiteY3" fmla="*/ 6844350 h 6857998"/>
              <a:gd name="connsiteX4" fmla="*/ 2702995 w 6699211"/>
              <a:gd name="connsiteY4" fmla="*/ 42638 h 68579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99211" h="6857998">
                <a:moveTo>
                  <a:pt x="2702995" y="42638"/>
                </a:moveTo>
                <a:lnTo>
                  <a:pt x="6699211" y="0"/>
                </a:lnTo>
                <a:lnTo>
                  <a:pt x="6699211" y="6857998"/>
                </a:lnTo>
                <a:lnTo>
                  <a:pt x="0" y="6844350"/>
                </a:lnTo>
                <a:lnTo>
                  <a:pt x="2702995" y="42638"/>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ACA2C262-0DF7-4EBE-8F23-D1240B3BB5A9}"/>
              </a:ext>
            </a:extLst>
          </p:cNvPr>
          <p:cNvSpPr>
            <a:spLocks noGrp="1"/>
          </p:cNvSpPr>
          <p:nvPr>
            <p:ph type="title"/>
          </p:nvPr>
        </p:nvSpPr>
        <p:spPr>
          <a:xfrm>
            <a:off x="680485" y="675167"/>
            <a:ext cx="3761862" cy="3055078"/>
          </a:xfrm>
        </p:spPr>
        <p:txBody>
          <a:bodyPr anchor="t">
            <a:normAutofit/>
          </a:bodyPr>
          <a:lstStyle>
            <a:lvl1pPr>
              <a:defRPr sz="4400"/>
            </a:lvl1pPr>
          </a:lstStyle>
          <a:p>
            <a:r>
              <a:rPr lang="en-US"/>
              <a:t>Click to edit Master title style</a:t>
            </a:r>
          </a:p>
        </p:txBody>
      </p:sp>
      <p:sp>
        <p:nvSpPr>
          <p:cNvPr id="8" name="Content Placeholder 2">
            <a:extLst>
              <a:ext uri="{FF2B5EF4-FFF2-40B4-BE49-F238E27FC236}">
                <a16:creationId xmlns:a16="http://schemas.microsoft.com/office/drawing/2014/main" id="{430E531D-ED29-45E2-A30F-0363B29E057C}"/>
              </a:ext>
            </a:extLst>
          </p:cNvPr>
          <p:cNvSpPr>
            <a:spLocks noGrp="1"/>
          </p:cNvSpPr>
          <p:nvPr>
            <p:ph idx="1"/>
          </p:nvPr>
        </p:nvSpPr>
        <p:spPr>
          <a:xfrm>
            <a:off x="5167424" y="533400"/>
            <a:ext cx="3794512" cy="5797237"/>
          </a:xfrm>
        </p:spPr>
        <p:txBody>
          <a:bodyPr anchor="ctr">
            <a:normAutofit/>
          </a:bodyPr>
          <a:lstStyle>
            <a:lvl1pPr>
              <a:buNone/>
              <a:defRPr/>
            </a:lvl1pPr>
          </a:lstStyle>
          <a:p>
            <a:pPr lvl="0"/>
            <a:r>
              <a:rPr lang="en-US"/>
              <a:t>Click to edit Master text styles</a:t>
            </a:r>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r>
              <a:rPr lang="en-US"/>
              <a:t>Sample Footer Text</a:t>
            </a:r>
          </a:p>
        </p:txBody>
      </p:sp>
      <p:cxnSp>
        <p:nvCxnSpPr>
          <p:cNvPr id="10" name="Straight Connector 9">
            <a:extLst>
              <a:ext uri="{FF2B5EF4-FFF2-40B4-BE49-F238E27FC236}">
                <a16:creationId xmlns:a16="http://schemas.microsoft.com/office/drawing/2014/main" id="{0801F434-3E0E-40D9-A2D3-857BAE77D1D7}"/>
              </a:ext>
              <a:ext uri="{C183D7F6-B498-43B3-948B-1728B52AA6E4}">
                <adec:decorative xmlns:adec="http://schemas.microsoft.com/office/drawing/2017/decorative" val="1"/>
              </a:ext>
            </a:extLst>
          </p:cNvPr>
          <p:cNvCxnSpPr>
            <a:cxnSpLocks/>
            <a:stCxn id="5" idx="2"/>
          </p:cNvCxnSpPr>
          <p:nvPr userDrawn="1"/>
        </p:nvCxnSpPr>
        <p:spPr>
          <a:xfrm flipH="1" flipV="1">
            <a:off x="0" y="5329451"/>
            <a:ext cx="6096000" cy="1528549"/>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13" name="Picture Placeholder 12">
            <a:extLst>
              <a:ext uri="{FF2B5EF4-FFF2-40B4-BE49-F238E27FC236}">
                <a16:creationId xmlns:a16="http://schemas.microsoft.com/office/drawing/2014/main" id="{D44F5C56-0053-4E4A-BFFF-E98E7B91CCA9}"/>
              </a:ext>
            </a:extLst>
          </p:cNvPr>
          <p:cNvSpPr>
            <a:spLocks noGrp="1"/>
          </p:cNvSpPr>
          <p:nvPr>
            <p:ph type="pic" sz="quarter" idx="13"/>
          </p:nvPr>
        </p:nvSpPr>
        <p:spPr>
          <a:xfrm>
            <a:off x="9531096" y="0"/>
            <a:ext cx="2660904" cy="3429000"/>
          </a:xfrm>
          <a:solidFill>
            <a:schemeClr val="accent2"/>
          </a:solidFill>
        </p:spPr>
        <p:txBody>
          <a:bodyPr/>
          <a:lstStyle/>
          <a:p>
            <a:r>
              <a:rPr lang="en-US"/>
              <a:t>Click icon to add picture</a:t>
            </a:r>
          </a:p>
        </p:txBody>
      </p:sp>
      <p:sp>
        <p:nvSpPr>
          <p:cNvPr id="14" name="Picture Placeholder 12">
            <a:extLst>
              <a:ext uri="{FF2B5EF4-FFF2-40B4-BE49-F238E27FC236}">
                <a16:creationId xmlns:a16="http://schemas.microsoft.com/office/drawing/2014/main" id="{226008DD-DEA7-4900-8D76-128694E12320}"/>
              </a:ext>
            </a:extLst>
          </p:cNvPr>
          <p:cNvSpPr>
            <a:spLocks noGrp="1"/>
          </p:cNvSpPr>
          <p:nvPr>
            <p:ph type="pic" sz="quarter" idx="14"/>
          </p:nvPr>
        </p:nvSpPr>
        <p:spPr>
          <a:xfrm>
            <a:off x="9531096" y="3383280"/>
            <a:ext cx="2660904" cy="3474720"/>
          </a:xfrm>
          <a:solidFill>
            <a:schemeClr val="accent2"/>
          </a:solidFill>
        </p:spPr>
        <p:txBody>
          <a:bodyPr/>
          <a:lstStyle/>
          <a:p>
            <a:r>
              <a:rPr lang="en-US"/>
              <a:t>Click icon to add picture</a:t>
            </a:r>
          </a:p>
        </p:txBody>
      </p:sp>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r>
              <a:rPr lang="en-US"/>
              <a:t>2/7/20XX</a:t>
            </a:r>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8553846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Introduction">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F3DC9447-F266-4B2E-8776-377FB587EEA9}"/>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67F96C23-62A5-470B-9372-6381453507D1}"/>
              </a:ext>
            </a:extLst>
          </p:cNvPr>
          <p:cNvSpPr>
            <a:spLocks noGrp="1"/>
          </p:cNvSpPr>
          <p:nvPr>
            <p:ph type="title"/>
          </p:nvPr>
        </p:nvSpPr>
        <p:spPr>
          <a:xfrm>
            <a:off x="5693734" y="557304"/>
            <a:ext cx="5355265" cy="1625731"/>
          </a:xfrm>
        </p:spPr>
        <p:txBody>
          <a:bodyPr>
            <a:normAutofit/>
          </a:bodyPr>
          <a:lstStyle>
            <a:lvl1pPr>
              <a:defRPr sz="4400"/>
            </a:lvl1pPr>
          </a:lstStyle>
          <a:p>
            <a:r>
              <a:rPr lang="en-US"/>
              <a:t>Click to edit Master title style</a:t>
            </a:r>
          </a:p>
        </p:txBody>
      </p:sp>
      <p:cxnSp>
        <p:nvCxnSpPr>
          <p:cNvPr id="10" name="Straight Connector 9">
            <a:extLst>
              <a:ext uri="{FF2B5EF4-FFF2-40B4-BE49-F238E27FC236}">
                <a16:creationId xmlns:a16="http://schemas.microsoft.com/office/drawing/2014/main" id="{34B16D8F-69C0-44C7-95EE-6C7CDECACDAF}"/>
              </a:ext>
              <a:ext uri="{C183D7F6-B498-43B3-948B-1728B52AA6E4}">
                <adec:decorative xmlns:adec="http://schemas.microsoft.com/office/drawing/2017/decorative" val="1"/>
              </a:ext>
            </a:extLst>
          </p:cNvPr>
          <p:cNvCxnSpPr>
            <a:cxnSpLocks/>
          </p:cNvCxnSpPr>
          <p:nvPr userDrawn="1"/>
        </p:nvCxnSpPr>
        <p:spPr>
          <a:xfrm flipV="1">
            <a:off x="4576137" y="0"/>
            <a:ext cx="668374" cy="68580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13" name="Picture Placeholder 12">
            <a:extLst>
              <a:ext uri="{FF2B5EF4-FFF2-40B4-BE49-F238E27FC236}">
                <a16:creationId xmlns:a16="http://schemas.microsoft.com/office/drawing/2014/main" id="{E8FA2190-55B9-429E-AE43-1A9A41DBEBF9}"/>
              </a:ext>
            </a:extLst>
          </p:cNvPr>
          <p:cNvSpPr>
            <a:spLocks noGrp="1"/>
          </p:cNvSpPr>
          <p:nvPr>
            <p:ph type="pic" sz="quarter" idx="13"/>
          </p:nvPr>
        </p:nvSpPr>
        <p:spPr>
          <a:xfrm>
            <a:off x="1" y="0"/>
            <a:ext cx="4742121" cy="3434316"/>
          </a:xfrm>
          <a:custGeom>
            <a:avLst/>
            <a:gdLst>
              <a:gd name="connsiteX0" fmla="*/ 0 w 4742121"/>
              <a:gd name="connsiteY0" fmla="*/ 0 h 3434316"/>
              <a:gd name="connsiteX1" fmla="*/ 4306186 w 4742121"/>
              <a:gd name="connsiteY1" fmla="*/ 0 h 3434316"/>
              <a:gd name="connsiteX2" fmla="*/ 4742121 w 4742121"/>
              <a:gd name="connsiteY2" fmla="*/ 3434316 h 3434316"/>
              <a:gd name="connsiteX3" fmla="*/ 0 w 4742121"/>
              <a:gd name="connsiteY3" fmla="*/ 3434316 h 3434316"/>
            </a:gdLst>
            <a:ahLst/>
            <a:cxnLst>
              <a:cxn ang="0">
                <a:pos x="connsiteX0" y="connsiteY0"/>
              </a:cxn>
              <a:cxn ang="0">
                <a:pos x="connsiteX1" y="connsiteY1"/>
              </a:cxn>
              <a:cxn ang="0">
                <a:pos x="connsiteX2" y="connsiteY2"/>
              </a:cxn>
              <a:cxn ang="0">
                <a:pos x="connsiteX3" y="connsiteY3"/>
              </a:cxn>
            </a:cxnLst>
            <a:rect l="l" t="t" r="r" b="b"/>
            <a:pathLst>
              <a:path w="4742121" h="3434316">
                <a:moveTo>
                  <a:pt x="0" y="0"/>
                </a:moveTo>
                <a:lnTo>
                  <a:pt x="4306186" y="0"/>
                </a:lnTo>
                <a:lnTo>
                  <a:pt x="4742121" y="3434316"/>
                </a:lnTo>
                <a:lnTo>
                  <a:pt x="0" y="3434316"/>
                </a:lnTo>
                <a:close/>
              </a:path>
            </a:pathLst>
          </a:custGeom>
          <a:solidFill>
            <a:schemeClr val="accent2"/>
          </a:solidFill>
        </p:spPr>
        <p:txBody>
          <a:bodyPr wrap="square">
            <a:noAutofit/>
          </a:bodyPr>
          <a:lstStyle/>
          <a:p>
            <a:r>
              <a:rPr lang="en-US"/>
              <a:t>Click icon to add picture</a:t>
            </a:r>
          </a:p>
        </p:txBody>
      </p:sp>
      <p:sp>
        <p:nvSpPr>
          <p:cNvPr id="16" name="Picture Placeholder 15">
            <a:extLst>
              <a:ext uri="{FF2B5EF4-FFF2-40B4-BE49-F238E27FC236}">
                <a16:creationId xmlns:a16="http://schemas.microsoft.com/office/drawing/2014/main" id="{B2EDFEAD-E435-414E-A9BA-4119679CBA66}"/>
              </a:ext>
            </a:extLst>
          </p:cNvPr>
          <p:cNvSpPr>
            <a:spLocks noGrp="1"/>
          </p:cNvSpPr>
          <p:nvPr>
            <p:ph type="pic" sz="quarter" idx="14"/>
          </p:nvPr>
        </p:nvSpPr>
        <p:spPr>
          <a:xfrm>
            <a:off x="-5" y="3432620"/>
            <a:ext cx="5178056" cy="3425380"/>
          </a:xfrm>
          <a:custGeom>
            <a:avLst/>
            <a:gdLst>
              <a:gd name="connsiteX0" fmla="*/ 0 w 5178056"/>
              <a:gd name="connsiteY0" fmla="*/ 0 h 3425380"/>
              <a:gd name="connsiteX1" fmla="*/ 4742581 w 5178056"/>
              <a:gd name="connsiteY1" fmla="*/ 0 h 3425380"/>
              <a:gd name="connsiteX2" fmla="*/ 5178056 w 5178056"/>
              <a:gd name="connsiteY2" fmla="*/ 3425380 h 3425380"/>
              <a:gd name="connsiteX3" fmla="*/ 0 w 5178056"/>
              <a:gd name="connsiteY3" fmla="*/ 3425380 h 3425380"/>
            </a:gdLst>
            <a:ahLst/>
            <a:cxnLst>
              <a:cxn ang="0">
                <a:pos x="connsiteX0" y="connsiteY0"/>
              </a:cxn>
              <a:cxn ang="0">
                <a:pos x="connsiteX1" y="connsiteY1"/>
              </a:cxn>
              <a:cxn ang="0">
                <a:pos x="connsiteX2" y="connsiteY2"/>
              </a:cxn>
              <a:cxn ang="0">
                <a:pos x="connsiteX3" y="connsiteY3"/>
              </a:cxn>
            </a:cxnLst>
            <a:rect l="l" t="t" r="r" b="b"/>
            <a:pathLst>
              <a:path w="5178056" h="3425380">
                <a:moveTo>
                  <a:pt x="0" y="0"/>
                </a:moveTo>
                <a:lnTo>
                  <a:pt x="4742581" y="0"/>
                </a:lnTo>
                <a:lnTo>
                  <a:pt x="5178056" y="3425380"/>
                </a:lnTo>
                <a:lnTo>
                  <a:pt x="0" y="3425380"/>
                </a:lnTo>
                <a:close/>
              </a:path>
            </a:pathLst>
          </a:custGeom>
          <a:solidFill>
            <a:schemeClr val="accent2">
              <a:lumMod val="60000"/>
              <a:lumOff val="40000"/>
            </a:schemeClr>
          </a:solidFill>
        </p:spPr>
        <p:txBody>
          <a:bodyPr wrap="square">
            <a:noAutofit/>
          </a:bodyPr>
          <a:lstStyle/>
          <a:p>
            <a:r>
              <a:rPr lang="en-US"/>
              <a:t>Click icon to add picture</a:t>
            </a:r>
          </a:p>
        </p:txBody>
      </p:sp>
      <p:sp>
        <p:nvSpPr>
          <p:cNvPr id="9" name="Content Placeholder 2">
            <a:extLst>
              <a:ext uri="{FF2B5EF4-FFF2-40B4-BE49-F238E27FC236}">
                <a16:creationId xmlns:a16="http://schemas.microsoft.com/office/drawing/2014/main" id="{F7C28F12-C8E8-444E-8B69-9A0561604317}"/>
              </a:ext>
            </a:extLst>
          </p:cNvPr>
          <p:cNvSpPr>
            <a:spLocks noGrp="1"/>
          </p:cNvSpPr>
          <p:nvPr>
            <p:ph idx="1"/>
          </p:nvPr>
        </p:nvSpPr>
        <p:spPr>
          <a:xfrm>
            <a:off x="5693734" y="2183035"/>
            <a:ext cx="5355266" cy="4121845"/>
          </a:xfrm>
        </p:spPr>
        <p:txBody>
          <a:bodyPr anchor="ctr">
            <a:normAutofit/>
          </a:bodyPr>
          <a:lstStyle>
            <a:lvl1pPr marL="0" indent="0">
              <a:buNone/>
              <a:defRPr/>
            </a:lvl1pPr>
          </a:lstStyle>
          <a:p>
            <a:pPr lvl="0"/>
            <a:r>
              <a:rPr lang="en-US"/>
              <a:t>Click to edit Master text styles</a:t>
            </a:r>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lvl1pPr>
              <a:defRPr>
                <a:solidFill>
                  <a:schemeClr val="bg1"/>
                </a:solidFill>
              </a:defRPr>
            </a:lvl1pPr>
          </a:lstStyle>
          <a:p>
            <a:r>
              <a:rPr lang="en-US"/>
              <a:t>Sample Footer Text</a:t>
            </a:r>
            <a:endParaRPr lang="en-US">
              <a:solidFill>
                <a:schemeClr val="bg1"/>
              </a:solidFill>
            </a:endParaRPr>
          </a:p>
        </p:txBody>
      </p:sp>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r>
              <a:rPr lang="en-US"/>
              <a:t>2/7/20XX</a:t>
            </a:r>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3395128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943FF111-78CB-4983-B8F5-B6B8AB608EBD}"/>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D7213E2B-F1F4-4058-B2C2-73EC82E30701}"/>
              </a:ext>
            </a:extLst>
          </p:cNvPr>
          <p:cNvSpPr>
            <a:spLocks noGrp="1"/>
          </p:cNvSpPr>
          <p:nvPr>
            <p:ph type="ctrTitle"/>
          </p:nvPr>
        </p:nvSpPr>
        <p:spPr>
          <a:xfrm>
            <a:off x="5083790" y="1064715"/>
            <a:ext cx="6153912" cy="3922755"/>
          </a:xfrm>
        </p:spPr>
        <p:txBody>
          <a:bodyPr>
            <a:normAutofit/>
          </a:bodyPr>
          <a:lstStyle>
            <a:lvl1pPr algn="l">
              <a:defRPr sz="4400"/>
            </a:lvl1pPr>
          </a:lstStyle>
          <a:p>
            <a:pPr algn="r"/>
            <a:r>
              <a:rPr lang="en-US"/>
              <a:t>Click to edit Master title style</a:t>
            </a:r>
          </a:p>
        </p:txBody>
      </p:sp>
      <p:sp>
        <p:nvSpPr>
          <p:cNvPr id="7" name="Subtitle 2">
            <a:extLst>
              <a:ext uri="{FF2B5EF4-FFF2-40B4-BE49-F238E27FC236}">
                <a16:creationId xmlns:a16="http://schemas.microsoft.com/office/drawing/2014/main" id="{6F3C210C-32A8-4833-93AA-B97D51CEA9A5}"/>
              </a:ext>
            </a:extLst>
          </p:cNvPr>
          <p:cNvSpPr>
            <a:spLocks noGrp="1"/>
          </p:cNvSpPr>
          <p:nvPr>
            <p:ph type="subTitle" idx="1"/>
          </p:nvPr>
        </p:nvSpPr>
        <p:spPr>
          <a:xfrm>
            <a:off x="5083790" y="5033339"/>
            <a:ext cx="6157951" cy="943386"/>
          </a:xfrm>
        </p:spPr>
        <p:txBody>
          <a:bodyPr/>
          <a:lstStyle>
            <a:lvl1pPr>
              <a:buNone/>
              <a:defRPr/>
            </a:lvl1pPr>
          </a:lstStyle>
          <a:p>
            <a:pPr algn="r"/>
            <a:r>
              <a:rPr lang="en-US"/>
              <a:t>Click to edit Master subtitle style</a:t>
            </a:r>
          </a:p>
        </p:txBody>
      </p:sp>
      <p:cxnSp>
        <p:nvCxnSpPr>
          <p:cNvPr id="9" name="Straight Connector 8">
            <a:extLst>
              <a:ext uri="{FF2B5EF4-FFF2-40B4-BE49-F238E27FC236}">
                <a16:creationId xmlns:a16="http://schemas.microsoft.com/office/drawing/2014/main" id="{F9FA8250-8F05-4500-98CD-AD8B9E2BABCB}"/>
              </a:ext>
              <a:ext uri="{C183D7F6-B498-43B3-948B-1728B52AA6E4}">
                <adec:decorative xmlns:adec="http://schemas.microsoft.com/office/drawing/2017/decorative" val="1"/>
              </a:ext>
            </a:extLst>
          </p:cNvPr>
          <p:cNvCxnSpPr>
            <a:cxnSpLocks/>
          </p:cNvCxnSpPr>
          <p:nvPr userDrawn="1"/>
        </p:nvCxnSpPr>
        <p:spPr>
          <a:xfrm flipH="1">
            <a:off x="3418764" y="0"/>
            <a:ext cx="815637" cy="6857348"/>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F4A7590-29E0-4C43-A12B-EE5A8672A9B9}"/>
              </a:ext>
              <a:ext uri="{C183D7F6-B498-43B3-948B-1728B52AA6E4}">
                <adec:decorative xmlns:adec="http://schemas.microsoft.com/office/drawing/2017/decorative" val="1"/>
              </a:ext>
            </a:extLst>
          </p:cNvPr>
          <p:cNvCxnSpPr>
            <a:cxnSpLocks/>
          </p:cNvCxnSpPr>
          <p:nvPr userDrawn="1"/>
        </p:nvCxnSpPr>
        <p:spPr>
          <a:xfrm>
            <a:off x="0" y="5468380"/>
            <a:ext cx="6096000" cy="1389619"/>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13" name="Picture Placeholder 12">
            <a:extLst>
              <a:ext uri="{FF2B5EF4-FFF2-40B4-BE49-F238E27FC236}">
                <a16:creationId xmlns:a16="http://schemas.microsoft.com/office/drawing/2014/main" id="{8440C747-2FA3-4C97-A0A7-52520A197E23}"/>
              </a:ext>
            </a:extLst>
          </p:cNvPr>
          <p:cNvSpPr>
            <a:spLocks noGrp="1"/>
          </p:cNvSpPr>
          <p:nvPr>
            <p:ph type="pic" sz="quarter" idx="13"/>
          </p:nvPr>
        </p:nvSpPr>
        <p:spPr>
          <a:xfrm>
            <a:off x="16822" y="0"/>
            <a:ext cx="4811317" cy="6857998"/>
          </a:xfrm>
          <a:custGeom>
            <a:avLst/>
            <a:gdLst>
              <a:gd name="connsiteX0" fmla="*/ 0 w 4811317"/>
              <a:gd name="connsiteY0" fmla="*/ 0 h 6857998"/>
              <a:gd name="connsiteX1" fmla="*/ 4811317 w 4811317"/>
              <a:gd name="connsiteY1" fmla="*/ 0 h 6857998"/>
              <a:gd name="connsiteX2" fmla="*/ 2712446 w 4811317"/>
              <a:gd name="connsiteY2" fmla="*/ 6857998 h 6857998"/>
              <a:gd name="connsiteX3" fmla="*/ 0 w 4811317"/>
              <a:gd name="connsiteY3" fmla="*/ 6857998 h 6857998"/>
            </a:gdLst>
            <a:ahLst/>
            <a:cxnLst>
              <a:cxn ang="0">
                <a:pos x="connsiteX0" y="connsiteY0"/>
              </a:cxn>
              <a:cxn ang="0">
                <a:pos x="connsiteX1" y="connsiteY1"/>
              </a:cxn>
              <a:cxn ang="0">
                <a:pos x="connsiteX2" y="connsiteY2"/>
              </a:cxn>
              <a:cxn ang="0">
                <a:pos x="connsiteX3" y="connsiteY3"/>
              </a:cxn>
            </a:cxnLst>
            <a:rect l="l" t="t" r="r" b="b"/>
            <a:pathLst>
              <a:path w="4811317" h="6857998">
                <a:moveTo>
                  <a:pt x="0" y="0"/>
                </a:moveTo>
                <a:lnTo>
                  <a:pt x="4811317" y="0"/>
                </a:lnTo>
                <a:lnTo>
                  <a:pt x="2712446" y="6857998"/>
                </a:lnTo>
                <a:lnTo>
                  <a:pt x="0" y="6857998"/>
                </a:lnTo>
                <a:close/>
              </a:path>
            </a:pathLst>
          </a:custGeom>
          <a:solidFill>
            <a:schemeClr val="accent2"/>
          </a:solidFill>
        </p:spPr>
        <p:txBody>
          <a:bodyPr wrap="square">
            <a:noAutofit/>
          </a:bodyPr>
          <a:lstStyle/>
          <a:p>
            <a:r>
              <a:rPr lang="en-US"/>
              <a:t>Click icon to add picture</a:t>
            </a:r>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r>
              <a:rPr lang="en-US"/>
              <a:t>Sample Footer Text</a:t>
            </a:r>
          </a:p>
        </p:txBody>
      </p:sp>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r>
              <a:rPr lang="en-US"/>
              <a:t>2/7/20XX</a:t>
            </a:r>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6672352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8_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841DB-C73C-4968-B434-A6AA14DAF625}"/>
              </a:ext>
            </a:extLst>
          </p:cNvPr>
          <p:cNvSpPr>
            <a:spLocks noGrp="1"/>
          </p:cNvSpPr>
          <p:nvPr>
            <p:ph type="title"/>
          </p:nvPr>
        </p:nvSpPr>
        <p:spPr/>
        <p:txBody>
          <a:bodyPr>
            <a:normAutofit/>
          </a:bodyPr>
          <a:lstStyle>
            <a:lvl1pPr>
              <a:defRPr sz="4400"/>
            </a:lvl1pPr>
          </a:lstStyle>
          <a:p>
            <a:r>
              <a:rPr lang="en-US"/>
              <a:t>Click to edit Master title style</a:t>
            </a:r>
          </a:p>
        </p:txBody>
      </p:sp>
      <p:sp>
        <p:nvSpPr>
          <p:cNvPr id="50" name="Picture Placeholder 49">
            <a:extLst>
              <a:ext uri="{FF2B5EF4-FFF2-40B4-BE49-F238E27FC236}">
                <a16:creationId xmlns:a16="http://schemas.microsoft.com/office/drawing/2014/main" id="{5496CA69-F288-4538-974D-9A68581F4941}"/>
              </a:ext>
            </a:extLst>
          </p:cNvPr>
          <p:cNvSpPr>
            <a:spLocks noGrp="1"/>
          </p:cNvSpPr>
          <p:nvPr>
            <p:ph type="pic" sz="quarter" idx="20"/>
          </p:nvPr>
        </p:nvSpPr>
        <p:spPr>
          <a:xfrm>
            <a:off x="1143000" y="2350008"/>
            <a:ext cx="1965960" cy="1801368"/>
          </a:xfrm>
          <a:solidFill>
            <a:schemeClr val="accent2"/>
          </a:solidFill>
        </p:spPr>
        <p:txBody>
          <a:bodyPr/>
          <a:lstStyle/>
          <a:p>
            <a:r>
              <a:rPr lang="en-US"/>
              <a:t>Click icon to add picture</a:t>
            </a:r>
          </a:p>
        </p:txBody>
      </p:sp>
      <p:sp>
        <p:nvSpPr>
          <p:cNvPr id="39" name="Text Placeholder 2">
            <a:extLst>
              <a:ext uri="{FF2B5EF4-FFF2-40B4-BE49-F238E27FC236}">
                <a16:creationId xmlns:a16="http://schemas.microsoft.com/office/drawing/2014/main" id="{1F7CBA7A-8076-4743-AD9E-CB0B2B1D1856}"/>
              </a:ext>
            </a:extLst>
          </p:cNvPr>
          <p:cNvSpPr>
            <a:spLocks noGrp="1"/>
          </p:cNvSpPr>
          <p:nvPr>
            <p:ph type="body" idx="1" hasCustomPrompt="1"/>
          </p:nvPr>
        </p:nvSpPr>
        <p:spPr>
          <a:xfrm>
            <a:off x="1145421" y="4319521"/>
            <a:ext cx="1963236" cy="365760"/>
          </a:xfrm>
        </p:spPr>
        <p:txBody>
          <a:bodyPr>
            <a:noAutofit/>
          </a:bodyPr>
          <a:lstStyle>
            <a:lvl1pPr marL="0" indent="0">
              <a:buNone/>
              <a:defRPr sz="2000" b="1">
                <a:solidFill>
                  <a:schemeClr val="tx1">
                    <a:lumMod val="85000"/>
                    <a:lumOff val="15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Name</a:t>
            </a:r>
          </a:p>
        </p:txBody>
      </p:sp>
      <p:sp>
        <p:nvSpPr>
          <p:cNvPr id="42" name="Text Placeholder 2">
            <a:extLst>
              <a:ext uri="{FF2B5EF4-FFF2-40B4-BE49-F238E27FC236}">
                <a16:creationId xmlns:a16="http://schemas.microsoft.com/office/drawing/2014/main" id="{8B03D9A7-85A7-4570-ADAF-E43C05B52D00}"/>
              </a:ext>
            </a:extLst>
          </p:cNvPr>
          <p:cNvSpPr>
            <a:spLocks noGrp="1"/>
          </p:cNvSpPr>
          <p:nvPr>
            <p:ph type="body" idx="13" hasCustomPrompt="1"/>
          </p:nvPr>
        </p:nvSpPr>
        <p:spPr>
          <a:xfrm>
            <a:off x="1143000" y="4761768"/>
            <a:ext cx="1963236" cy="741904"/>
          </a:xfrm>
        </p:spPr>
        <p:txBody>
          <a:bodyPr>
            <a:noAutofit/>
          </a:bodyPr>
          <a:lstStyle>
            <a:lvl1pPr marL="0" indent="0">
              <a:buNone/>
              <a:defRPr sz="2000">
                <a:solidFill>
                  <a:schemeClr val="tx1">
                    <a:lumMod val="50000"/>
                    <a:lumOff val="50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Title</a:t>
            </a:r>
          </a:p>
        </p:txBody>
      </p:sp>
      <p:sp>
        <p:nvSpPr>
          <p:cNvPr id="51" name="Picture Placeholder 49">
            <a:extLst>
              <a:ext uri="{FF2B5EF4-FFF2-40B4-BE49-F238E27FC236}">
                <a16:creationId xmlns:a16="http://schemas.microsoft.com/office/drawing/2014/main" id="{ADF2F19D-7D9A-47B3-8711-A71F034693FE}"/>
              </a:ext>
            </a:extLst>
          </p:cNvPr>
          <p:cNvSpPr>
            <a:spLocks noGrp="1"/>
          </p:cNvSpPr>
          <p:nvPr>
            <p:ph type="pic" sz="quarter" idx="21"/>
          </p:nvPr>
        </p:nvSpPr>
        <p:spPr>
          <a:xfrm>
            <a:off x="3784636" y="2350008"/>
            <a:ext cx="1965960" cy="1801368"/>
          </a:xfrm>
          <a:solidFill>
            <a:schemeClr val="accent2"/>
          </a:solidFill>
        </p:spPr>
        <p:txBody>
          <a:bodyPr/>
          <a:lstStyle/>
          <a:p>
            <a:r>
              <a:rPr lang="en-US"/>
              <a:t>Click icon to add picture</a:t>
            </a:r>
          </a:p>
        </p:txBody>
      </p:sp>
      <p:sp>
        <p:nvSpPr>
          <p:cNvPr id="43" name="Text Placeholder 2">
            <a:extLst>
              <a:ext uri="{FF2B5EF4-FFF2-40B4-BE49-F238E27FC236}">
                <a16:creationId xmlns:a16="http://schemas.microsoft.com/office/drawing/2014/main" id="{790A904C-841C-438E-BD4B-C18FC28CBD03}"/>
              </a:ext>
            </a:extLst>
          </p:cNvPr>
          <p:cNvSpPr>
            <a:spLocks noGrp="1"/>
          </p:cNvSpPr>
          <p:nvPr>
            <p:ph type="body" idx="14" hasCustomPrompt="1"/>
          </p:nvPr>
        </p:nvSpPr>
        <p:spPr>
          <a:xfrm>
            <a:off x="3789781" y="4319520"/>
            <a:ext cx="1963236" cy="365760"/>
          </a:xfrm>
        </p:spPr>
        <p:txBody>
          <a:bodyPr>
            <a:noAutofit/>
          </a:bodyPr>
          <a:lstStyle>
            <a:lvl1pPr marL="0" indent="0">
              <a:buNone/>
              <a:defRPr sz="2000" b="1">
                <a:solidFill>
                  <a:schemeClr val="tx1">
                    <a:lumMod val="85000"/>
                    <a:lumOff val="15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Name</a:t>
            </a:r>
          </a:p>
        </p:txBody>
      </p:sp>
      <p:sp>
        <p:nvSpPr>
          <p:cNvPr id="44" name="Text Placeholder 2">
            <a:extLst>
              <a:ext uri="{FF2B5EF4-FFF2-40B4-BE49-F238E27FC236}">
                <a16:creationId xmlns:a16="http://schemas.microsoft.com/office/drawing/2014/main" id="{611759C1-BECA-460C-916A-079B29E05C36}"/>
              </a:ext>
            </a:extLst>
          </p:cNvPr>
          <p:cNvSpPr>
            <a:spLocks noGrp="1"/>
          </p:cNvSpPr>
          <p:nvPr>
            <p:ph type="body" idx="15" hasCustomPrompt="1"/>
          </p:nvPr>
        </p:nvSpPr>
        <p:spPr>
          <a:xfrm>
            <a:off x="3787360" y="4761767"/>
            <a:ext cx="1963236" cy="741904"/>
          </a:xfrm>
        </p:spPr>
        <p:txBody>
          <a:bodyPr>
            <a:noAutofit/>
          </a:bodyPr>
          <a:lstStyle>
            <a:lvl1pPr marL="0" indent="0">
              <a:buNone/>
              <a:defRPr sz="2000">
                <a:solidFill>
                  <a:schemeClr val="tx1">
                    <a:lumMod val="50000"/>
                    <a:lumOff val="50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Title</a:t>
            </a:r>
          </a:p>
        </p:txBody>
      </p:sp>
      <p:sp>
        <p:nvSpPr>
          <p:cNvPr id="52" name="Picture Placeholder 49">
            <a:extLst>
              <a:ext uri="{FF2B5EF4-FFF2-40B4-BE49-F238E27FC236}">
                <a16:creationId xmlns:a16="http://schemas.microsoft.com/office/drawing/2014/main" id="{4519A595-9DA0-413B-A1E1-B0F059132DD1}"/>
              </a:ext>
            </a:extLst>
          </p:cNvPr>
          <p:cNvSpPr>
            <a:spLocks noGrp="1"/>
          </p:cNvSpPr>
          <p:nvPr>
            <p:ph type="pic" sz="quarter" idx="22"/>
          </p:nvPr>
        </p:nvSpPr>
        <p:spPr>
          <a:xfrm>
            <a:off x="6437376" y="2350008"/>
            <a:ext cx="1965960" cy="1801368"/>
          </a:xfrm>
          <a:solidFill>
            <a:schemeClr val="accent2"/>
          </a:solidFill>
        </p:spPr>
        <p:txBody>
          <a:bodyPr/>
          <a:lstStyle/>
          <a:p>
            <a:r>
              <a:rPr lang="en-US"/>
              <a:t>Click icon to add picture</a:t>
            </a:r>
          </a:p>
        </p:txBody>
      </p:sp>
      <p:sp>
        <p:nvSpPr>
          <p:cNvPr id="45" name="Text Placeholder 2">
            <a:extLst>
              <a:ext uri="{FF2B5EF4-FFF2-40B4-BE49-F238E27FC236}">
                <a16:creationId xmlns:a16="http://schemas.microsoft.com/office/drawing/2014/main" id="{C20274DC-5128-46D8-9229-02288D264936}"/>
              </a:ext>
            </a:extLst>
          </p:cNvPr>
          <p:cNvSpPr>
            <a:spLocks noGrp="1"/>
          </p:cNvSpPr>
          <p:nvPr>
            <p:ph type="body" idx="16" hasCustomPrompt="1"/>
          </p:nvPr>
        </p:nvSpPr>
        <p:spPr>
          <a:xfrm>
            <a:off x="6441406" y="4319520"/>
            <a:ext cx="1963236" cy="365760"/>
          </a:xfrm>
        </p:spPr>
        <p:txBody>
          <a:bodyPr>
            <a:noAutofit/>
          </a:bodyPr>
          <a:lstStyle>
            <a:lvl1pPr marL="0" indent="0">
              <a:buNone/>
              <a:defRPr sz="2000" b="1">
                <a:solidFill>
                  <a:schemeClr val="tx1">
                    <a:lumMod val="85000"/>
                    <a:lumOff val="15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Name</a:t>
            </a:r>
          </a:p>
        </p:txBody>
      </p:sp>
      <p:sp>
        <p:nvSpPr>
          <p:cNvPr id="46" name="Text Placeholder 2">
            <a:extLst>
              <a:ext uri="{FF2B5EF4-FFF2-40B4-BE49-F238E27FC236}">
                <a16:creationId xmlns:a16="http://schemas.microsoft.com/office/drawing/2014/main" id="{6F92FD73-9CD4-4AB0-8DEF-B9D7B1C5904D}"/>
              </a:ext>
            </a:extLst>
          </p:cNvPr>
          <p:cNvSpPr>
            <a:spLocks noGrp="1"/>
          </p:cNvSpPr>
          <p:nvPr>
            <p:ph type="body" idx="17" hasCustomPrompt="1"/>
          </p:nvPr>
        </p:nvSpPr>
        <p:spPr>
          <a:xfrm>
            <a:off x="6438985" y="4761767"/>
            <a:ext cx="1963236" cy="741904"/>
          </a:xfrm>
        </p:spPr>
        <p:txBody>
          <a:bodyPr>
            <a:noAutofit/>
          </a:bodyPr>
          <a:lstStyle>
            <a:lvl1pPr marL="0" indent="0">
              <a:buNone/>
              <a:defRPr sz="2000">
                <a:solidFill>
                  <a:schemeClr val="tx1">
                    <a:lumMod val="50000"/>
                    <a:lumOff val="50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Title</a:t>
            </a:r>
          </a:p>
        </p:txBody>
      </p:sp>
      <p:sp>
        <p:nvSpPr>
          <p:cNvPr id="53" name="Picture Placeholder 49">
            <a:extLst>
              <a:ext uri="{FF2B5EF4-FFF2-40B4-BE49-F238E27FC236}">
                <a16:creationId xmlns:a16="http://schemas.microsoft.com/office/drawing/2014/main" id="{ECF2CB24-2F78-42B5-BEC0-904245F37452}"/>
              </a:ext>
            </a:extLst>
          </p:cNvPr>
          <p:cNvSpPr>
            <a:spLocks noGrp="1"/>
          </p:cNvSpPr>
          <p:nvPr>
            <p:ph type="pic" sz="quarter" idx="23"/>
          </p:nvPr>
        </p:nvSpPr>
        <p:spPr>
          <a:xfrm>
            <a:off x="9089136" y="2350008"/>
            <a:ext cx="1965960" cy="1801368"/>
          </a:xfrm>
          <a:solidFill>
            <a:schemeClr val="accent2"/>
          </a:solidFill>
        </p:spPr>
        <p:txBody>
          <a:bodyPr/>
          <a:lstStyle/>
          <a:p>
            <a:r>
              <a:rPr lang="en-US"/>
              <a:t>Click icon to add picture</a:t>
            </a:r>
          </a:p>
        </p:txBody>
      </p:sp>
      <p:sp>
        <p:nvSpPr>
          <p:cNvPr id="47" name="Text Placeholder 2">
            <a:extLst>
              <a:ext uri="{FF2B5EF4-FFF2-40B4-BE49-F238E27FC236}">
                <a16:creationId xmlns:a16="http://schemas.microsoft.com/office/drawing/2014/main" id="{E099301F-F262-4EB4-9AAA-D10A9CF42DCF}"/>
              </a:ext>
            </a:extLst>
          </p:cNvPr>
          <p:cNvSpPr>
            <a:spLocks noGrp="1"/>
          </p:cNvSpPr>
          <p:nvPr>
            <p:ph type="body" idx="18" hasCustomPrompt="1"/>
          </p:nvPr>
        </p:nvSpPr>
        <p:spPr>
          <a:xfrm>
            <a:off x="9090610" y="4319520"/>
            <a:ext cx="1963236" cy="365760"/>
          </a:xfrm>
        </p:spPr>
        <p:txBody>
          <a:bodyPr>
            <a:noAutofit/>
          </a:bodyPr>
          <a:lstStyle>
            <a:lvl1pPr marL="0" indent="0">
              <a:buNone/>
              <a:defRPr sz="2000" b="1">
                <a:solidFill>
                  <a:schemeClr val="tx1">
                    <a:lumMod val="85000"/>
                    <a:lumOff val="15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Name</a:t>
            </a:r>
          </a:p>
        </p:txBody>
      </p:sp>
      <p:sp>
        <p:nvSpPr>
          <p:cNvPr id="48" name="Text Placeholder 2">
            <a:extLst>
              <a:ext uri="{FF2B5EF4-FFF2-40B4-BE49-F238E27FC236}">
                <a16:creationId xmlns:a16="http://schemas.microsoft.com/office/drawing/2014/main" id="{BD5BC820-7DAB-4C8E-A7E4-A885BBE9AB8E}"/>
              </a:ext>
            </a:extLst>
          </p:cNvPr>
          <p:cNvSpPr>
            <a:spLocks noGrp="1"/>
          </p:cNvSpPr>
          <p:nvPr>
            <p:ph type="body" idx="19" hasCustomPrompt="1"/>
          </p:nvPr>
        </p:nvSpPr>
        <p:spPr>
          <a:xfrm>
            <a:off x="9088189" y="4761767"/>
            <a:ext cx="1963236" cy="741904"/>
          </a:xfrm>
        </p:spPr>
        <p:txBody>
          <a:bodyPr>
            <a:noAutofit/>
          </a:bodyPr>
          <a:lstStyle>
            <a:lvl1pPr marL="0" indent="0">
              <a:buNone/>
              <a:defRPr sz="2000">
                <a:solidFill>
                  <a:schemeClr val="tx1">
                    <a:lumMod val="50000"/>
                    <a:lumOff val="50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Title</a:t>
            </a:r>
          </a:p>
        </p:txBody>
      </p:sp>
      <p:sp>
        <p:nvSpPr>
          <p:cNvPr id="4" name="Footer Placeholder 3">
            <a:extLst>
              <a:ext uri="{FF2B5EF4-FFF2-40B4-BE49-F238E27FC236}">
                <a16:creationId xmlns:a16="http://schemas.microsoft.com/office/drawing/2014/main" id="{C1289DB7-F492-4037-A439-D70F7E556524}"/>
              </a:ext>
            </a:extLst>
          </p:cNvPr>
          <p:cNvSpPr>
            <a:spLocks noGrp="1"/>
          </p:cNvSpPr>
          <p:nvPr>
            <p:ph type="ftr" sz="quarter" idx="11"/>
          </p:nvPr>
        </p:nvSpPr>
        <p:spPr/>
        <p:txBody>
          <a:bodyPr/>
          <a:lstStyle/>
          <a:p>
            <a:r>
              <a:rPr lang="en-US"/>
              <a:t>Sample Footer Text</a:t>
            </a:r>
          </a:p>
        </p:txBody>
      </p:sp>
      <p:sp>
        <p:nvSpPr>
          <p:cNvPr id="3" name="Date Placeholder 2">
            <a:extLst>
              <a:ext uri="{FF2B5EF4-FFF2-40B4-BE49-F238E27FC236}">
                <a16:creationId xmlns:a16="http://schemas.microsoft.com/office/drawing/2014/main" id="{108152BF-92C7-4BF5-A9DB-16A0BF0F5F5D}"/>
              </a:ext>
            </a:extLst>
          </p:cNvPr>
          <p:cNvSpPr>
            <a:spLocks noGrp="1"/>
          </p:cNvSpPr>
          <p:nvPr>
            <p:ph type="dt" sz="half" idx="10"/>
          </p:nvPr>
        </p:nvSpPr>
        <p:spPr/>
        <p:txBody>
          <a:bodyPr/>
          <a:lstStyle/>
          <a:p>
            <a:r>
              <a:rPr lang="en-US"/>
              <a:t>2/7/20XX</a:t>
            </a:r>
          </a:p>
        </p:txBody>
      </p:sp>
      <p:sp>
        <p:nvSpPr>
          <p:cNvPr id="5" name="Slide Number Placeholder 4">
            <a:extLst>
              <a:ext uri="{FF2B5EF4-FFF2-40B4-BE49-F238E27FC236}">
                <a16:creationId xmlns:a16="http://schemas.microsoft.com/office/drawing/2014/main" id="{2FFA96F1-8B8A-4E83-B3C2-E10DE522AD30}"/>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42905506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7_Title and Content Timeline">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8D9373-37D1-4135-8D34-755E139F79DD}"/>
              </a:ext>
            </a:extLst>
          </p:cNvPr>
          <p:cNvSpPr>
            <a:spLocks noGrp="1"/>
          </p:cNvSpPr>
          <p:nvPr>
            <p:ph idx="1"/>
          </p:nvPr>
        </p:nvSpPr>
        <p:spPr>
          <a:xfrm>
            <a:off x="838200" y="1825625"/>
            <a:ext cx="10692810" cy="4351338"/>
          </a:xfrm>
        </p:spPr>
        <p:txBody>
          <a:bodyPr/>
          <a:lstStyle>
            <a:lvl1pPr>
              <a:lnSpc>
                <a:spcPct val="100000"/>
              </a:lnSpc>
              <a:buNone/>
              <a:defRPr/>
            </a:lvl1pPr>
            <a:lvl2pPr>
              <a:lnSpc>
                <a:spcPct val="100000"/>
              </a:lnSpc>
              <a:buNone/>
              <a:defRPr/>
            </a:lvl2pPr>
            <a:lvl3pPr>
              <a:lnSpc>
                <a:spcPct val="100000"/>
              </a:lnSpc>
              <a:buNone/>
              <a:defRPr/>
            </a:lvl3pPr>
            <a:lvl4pPr>
              <a:lnSpc>
                <a:spcPct val="100000"/>
              </a:lnSpc>
              <a:buNone/>
              <a:defRPr/>
            </a:lvl4pPr>
            <a:lvl5pPr>
              <a:lnSpc>
                <a:spcPct val="100000"/>
              </a:lnSpc>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2AD75558-A264-444E-829B-51AAE6B4BFCE}"/>
              </a:ext>
            </a:extLst>
          </p:cNvPr>
          <p:cNvSpPr>
            <a:spLocks noGrp="1"/>
          </p:cNvSpPr>
          <p:nvPr>
            <p:ph type="title"/>
          </p:nvPr>
        </p:nvSpPr>
        <p:spPr/>
        <p:txBody>
          <a:bodyPr>
            <a:normAutofit/>
          </a:bodyPr>
          <a:lstStyle>
            <a:lvl1pPr>
              <a:defRPr sz="4400"/>
            </a:lvl1pPr>
          </a:lstStyle>
          <a:p>
            <a:r>
              <a:rPr lang="en-US"/>
              <a:t>Click to edit Master title style</a:t>
            </a:r>
          </a:p>
        </p:txBody>
      </p:sp>
      <p:sp>
        <p:nvSpPr>
          <p:cNvPr id="5" name="Footer Placeholder 4">
            <a:extLst>
              <a:ext uri="{FF2B5EF4-FFF2-40B4-BE49-F238E27FC236}">
                <a16:creationId xmlns:a16="http://schemas.microsoft.com/office/drawing/2014/main" id="{133FC3DD-F2BE-41FF-895B-00129AAB15F5}"/>
              </a:ext>
            </a:extLst>
          </p:cNvPr>
          <p:cNvSpPr>
            <a:spLocks noGrp="1"/>
          </p:cNvSpPr>
          <p:nvPr>
            <p:ph type="ftr" sz="quarter" idx="11"/>
          </p:nvPr>
        </p:nvSpPr>
        <p:spPr/>
        <p:txBody>
          <a:bodyPr/>
          <a:lstStyle/>
          <a:p>
            <a:r>
              <a:rPr lang="en-US"/>
              <a:t>Sample Footer Text</a:t>
            </a:r>
          </a:p>
        </p:txBody>
      </p:sp>
      <p:sp>
        <p:nvSpPr>
          <p:cNvPr id="4" name="Date Placeholder 3">
            <a:extLst>
              <a:ext uri="{FF2B5EF4-FFF2-40B4-BE49-F238E27FC236}">
                <a16:creationId xmlns:a16="http://schemas.microsoft.com/office/drawing/2014/main" id="{A55E4A6B-1966-4E57-9FB8-8B111E97BC11}"/>
              </a:ext>
            </a:extLst>
          </p:cNvPr>
          <p:cNvSpPr>
            <a:spLocks noGrp="1"/>
          </p:cNvSpPr>
          <p:nvPr>
            <p:ph type="dt" sz="half" idx="10"/>
          </p:nvPr>
        </p:nvSpPr>
        <p:spPr/>
        <p:txBody>
          <a:bodyPr/>
          <a:lstStyle/>
          <a:p>
            <a:r>
              <a:rPr lang="en-US"/>
              <a:t>2/7/20XX</a:t>
            </a:r>
          </a:p>
        </p:txBody>
      </p:sp>
      <p:sp>
        <p:nvSpPr>
          <p:cNvPr id="6" name="Slide Number Placeholder 5">
            <a:extLst>
              <a:ext uri="{FF2B5EF4-FFF2-40B4-BE49-F238E27FC236}">
                <a16:creationId xmlns:a16="http://schemas.microsoft.com/office/drawing/2014/main" id="{A91F830C-8424-4FAF-A011-605AE1D147FC}"/>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7649263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1_Content 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7C843-C993-4E9C-80DD-3620816E56A9}"/>
              </a:ext>
            </a:extLst>
          </p:cNvPr>
          <p:cNvSpPr>
            <a:spLocks noGrp="1"/>
          </p:cNvSpPr>
          <p:nvPr>
            <p:ph type="title"/>
          </p:nvPr>
        </p:nvSpPr>
        <p:spPr>
          <a:xfrm>
            <a:off x="839788" y="365125"/>
            <a:ext cx="10515600" cy="1325563"/>
          </a:xfrm>
        </p:spPr>
        <p:txBody>
          <a:bodyPr>
            <a:normAutofit/>
          </a:bodyPr>
          <a:lstStyle>
            <a:lvl1pPr>
              <a:defRPr sz="4400"/>
            </a:lvl1pPr>
          </a:lstStyle>
          <a:p>
            <a:r>
              <a:rPr lang="en-US"/>
              <a:t>Click to edit Master title style</a:t>
            </a:r>
          </a:p>
        </p:txBody>
      </p:sp>
      <p:sp>
        <p:nvSpPr>
          <p:cNvPr id="3" name="Text Placeholder 2">
            <a:extLst>
              <a:ext uri="{FF2B5EF4-FFF2-40B4-BE49-F238E27FC236}">
                <a16:creationId xmlns:a16="http://schemas.microsoft.com/office/drawing/2014/main" id="{4D91A8E3-B066-4511-9C6E-A3435B64DD88}"/>
              </a:ext>
            </a:extLst>
          </p:cNvPr>
          <p:cNvSpPr>
            <a:spLocks noGrp="1"/>
          </p:cNvSpPr>
          <p:nvPr>
            <p:ph type="body" idx="1"/>
          </p:nvPr>
        </p:nvSpPr>
        <p:spPr>
          <a:xfrm>
            <a:off x="839788" y="1734325"/>
            <a:ext cx="3200400" cy="823912"/>
          </a:xfrm>
        </p:spPr>
        <p:txBody>
          <a:bodyPr anchor="ctr" anchorCtr="0">
            <a:normAutofit/>
          </a:bodyPr>
          <a:lstStyle>
            <a:lvl1pPr marL="0" indent="0">
              <a:buNone/>
              <a:defRPr sz="2400" b="1" cap="all" spc="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E86B63-4102-4802-94D7-F138F80F3E19}"/>
              </a:ext>
            </a:extLst>
          </p:cNvPr>
          <p:cNvSpPr>
            <a:spLocks noGrp="1"/>
          </p:cNvSpPr>
          <p:nvPr>
            <p:ph sz="half" idx="2"/>
          </p:nvPr>
        </p:nvSpPr>
        <p:spPr>
          <a:xfrm>
            <a:off x="839788" y="2558237"/>
            <a:ext cx="3200400" cy="3684588"/>
          </a:xfrm>
        </p:spPr>
        <p:txBody>
          <a:bodyPr>
            <a:normAutofit/>
          </a:bodyPr>
          <a:lstStyle>
            <a:lvl1pPr marL="283464" indent="-283464">
              <a:defRPr sz="2000"/>
            </a:lvl1pPr>
            <a:lvl2pPr marL="283464" indent="-283464">
              <a:defRPr sz="2000"/>
            </a:lvl2pPr>
            <a:lvl3pPr marL="283464" indent="-283464">
              <a:defRPr sz="2000"/>
            </a:lvl3pPr>
            <a:lvl4pPr marL="283464" indent="-283464">
              <a:defRPr sz="2000"/>
            </a:lvl4pPr>
            <a:lvl5pPr marL="283464" indent="-283464">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C924765-08A7-4A60-86DC-DC420F60BBAE}"/>
              </a:ext>
            </a:extLst>
          </p:cNvPr>
          <p:cNvSpPr>
            <a:spLocks noGrp="1"/>
          </p:cNvSpPr>
          <p:nvPr>
            <p:ph type="body" sz="quarter" idx="3"/>
          </p:nvPr>
        </p:nvSpPr>
        <p:spPr>
          <a:xfrm>
            <a:off x="4495800" y="1734325"/>
            <a:ext cx="3200400" cy="823912"/>
          </a:xfrm>
        </p:spPr>
        <p:txBody>
          <a:bodyPr anchor="ctr" anchorCtr="0">
            <a:normAutofit/>
          </a:bodyPr>
          <a:lstStyle>
            <a:lvl1pPr marL="0" indent="0">
              <a:buNone/>
              <a:defRPr sz="2400" b="1" cap="all" spc="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4AA2795-EFB6-4000-8F25-FBB62646C0CD}"/>
              </a:ext>
            </a:extLst>
          </p:cNvPr>
          <p:cNvSpPr>
            <a:spLocks noGrp="1"/>
          </p:cNvSpPr>
          <p:nvPr>
            <p:ph sz="quarter" idx="4"/>
          </p:nvPr>
        </p:nvSpPr>
        <p:spPr>
          <a:xfrm>
            <a:off x="4495800" y="2558237"/>
            <a:ext cx="3200400" cy="3684588"/>
          </a:xfrm>
        </p:spPr>
        <p:txBody>
          <a:bodyPr>
            <a:normAutofit/>
          </a:bodyPr>
          <a:lstStyle>
            <a:lvl1pPr marL="283464" indent="-283464">
              <a:defRPr sz="2000"/>
            </a:lvl1pPr>
            <a:lvl2pPr marL="283464" indent="-283464">
              <a:defRPr sz="2000"/>
            </a:lvl2pPr>
            <a:lvl3pPr marL="283464" indent="-283464">
              <a:defRPr sz="2000"/>
            </a:lvl3pPr>
            <a:lvl4pPr marL="283464" indent="-283464">
              <a:defRPr sz="2000"/>
            </a:lvl4pPr>
            <a:lvl5pPr marL="283464" indent="-283464">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4">
            <a:extLst>
              <a:ext uri="{FF2B5EF4-FFF2-40B4-BE49-F238E27FC236}">
                <a16:creationId xmlns:a16="http://schemas.microsoft.com/office/drawing/2014/main" id="{90851D2E-FEBE-45BF-A78F-C1F61B6C3856}"/>
              </a:ext>
            </a:extLst>
          </p:cNvPr>
          <p:cNvSpPr>
            <a:spLocks noGrp="1"/>
          </p:cNvSpPr>
          <p:nvPr>
            <p:ph type="body" sz="quarter" idx="13"/>
          </p:nvPr>
        </p:nvSpPr>
        <p:spPr>
          <a:xfrm>
            <a:off x="8151812" y="1734325"/>
            <a:ext cx="3200400" cy="823912"/>
          </a:xfrm>
        </p:spPr>
        <p:txBody>
          <a:bodyPr anchor="ctr" anchorCtr="0">
            <a:normAutofit/>
          </a:bodyPr>
          <a:lstStyle>
            <a:lvl1pPr marL="0" indent="0">
              <a:buNone/>
              <a:defRPr sz="2400" b="1" cap="all" spc="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Content Placeholder 5">
            <a:extLst>
              <a:ext uri="{FF2B5EF4-FFF2-40B4-BE49-F238E27FC236}">
                <a16:creationId xmlns:a16="http://schemas.microsoft.com/office/drawing/2014/main" id="{4135C99B-A268-4617-89C4-8F3AA2AAA69A}"/>
              </a:ext>
            </a:extLst>
          </p:cNvPr>
          <p:cNvSpPr>
            <a:spLocks noGrp="1"/>
          </p:cNvSpPr>
          <p:nvPr>
            <p:ph sz="quarter" idx="14"/>
          </p:nvPr>
        </p:nvSpPr>
        <p:spPr>
          <a:xfrm>
            <a:off x="8151812" y="2558237"/>
            <a:ext cx="3200400" cy="3684588"/>
          </a:xfrm>
        </p:spPr>
        <p:txBody>
          <a:bodyPr>
            <a:normAutofit/>
          </a:bodyPr>
          <a:lstStyle>
            <a:lvl1pPr marL="283464" indent="-283464">
              <a:defRPr sz="2000"/>
            </a:lvl1pPr>
            <a:lvl2pPr marL="283464" indent="-283464">
              <a:defRPr sz="2000"/>
            </a:lvl2pPr>
            <a:lvl3pPr marL="283464" indent="-283464">
              <a:defRPr sz="2000"/>
            </a:lvl3pPr>
            <a:lvl4pPr marL="283464" indent="-283464">
              <a:defRPr sz="2000"/>
            </a:lvl4pPr>
            <a:lvl5pPr marL="283464" indent="-283464">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a:extLst>
              <a:ext uri="{FF2B5EF4-FFF2-40B4-BE49-F238E27FC236}">
                <a16:creationId xmlns:a16="http://schemas.microsoft.com/office/drawing/2014/main" id="{6C3A07E3-59E1-4EBD-9687-4B6ABE96ACA4}"/>
              </a:ext>
            </a:extLst>
          </p:cNvPr>
          <p:cNvSpPr>
            <a:spLocks noGrp="1"/>
          </p:cNvSpPr>
          <p:nvPr>
            <p:ph type="ftr" sz="quarter" idx="11"/>
          </p:nvPr>
        </p:nvSpPr>
        <p:spPr/>
        <p:txBody>
          <a:bodyPr/>
          <a:lstStyle/>
          <a:p>
            <a:r>
              <a:rPr lang="en-US"/>
              <a:t>Sample Footer Text</a:t>
            </a:r>
          </a:p>
        </p:txBody>
      </p:sp>
      <p:sp>
        <p:nvSpPr>
          <p:cNvPr id="7" name="Date Placeholder 6">
            <a:extLst>
              <a:ext uri="{FF2B5EF4-FFF2-40B4-BE49-F238E27FC236}">
                <a16:creationId xmlns:a16="http://schemas.microsoft.com/office/drawing/2014/main" id="{9C942CFB-FE12-494A-9C41-3CB90F07BDAA}"/>
              </a:ext>
            </a:extLst>
          </p:cNvPr>
          <p:cNvSpPr>
            <a:spLocks noGrp="1"/>
          </p:cNvSpPr>
          <p:nvPr>
            <p:ph type="dt" sz="half" idx="10"/>
          </p:nvPr>
        </p:nvSpPr>
        <p:spPr/>
        <p:txBody>
          <a:bodyPr/>
          <a:lstStyle/>
          <a:p>
            <a:r>
              <a:rPr lang="en-US"/>
              <a:t>2/7/20XX</a:t>
            </a:r>
          </a:p>
        </p:txBody>
      </p:sp>
      <p:sp>
        <p:nvSpPr>
          <p:cNvPr id="9" name="Slide Number Placeholder 8">
            <a:extLst>
              <a:ext uri="{FF2B5EF4-FFF2-40B4-BE49-F238E27FC236}">
                <a16:creationId xmlns:a16="http://schemas.microsoft.com/office/drawing/2014/main" id="{ECF7BB23-7539-4674-8B66-ACEFF94686CE}"/>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7938554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69FC1870-C7ED-435A-8479-DFD344B9375D}"/>
              </a:ext>
            </a:extLst>
          </p:cNvPr>
          <p:cNvSpPr>
            <a:spLocks noGrp="1"/>
          </p:cNvSpPr>
          <p:nvPr>
            <p:ph type="title"/>
          </p:nvPr>
        </p:nvSpPr>
        <p:spPr>
          <a:xfrm>
            <a:off x="1143001" y="533400"/>
            <a:ext cx="5496636" cy="1685898"/>
          </a:xfrm>
        </p:spPr>
        <p:txBody>
          <a:bodyPr>
            <a:normAutofit/>
          </a:bodyPr>
          <a:lstStyle>
            <a:lvl1pPr>
              <a:defRPr sz="4400"/>
            </a:lvl1pPr>
          </a:lstStyle>
          <a:p>
            <a:r>
              <a:rPr lang="en-US"/>
              <a:t>Click to edit Master title style</a:t>
            </a:r>
          </a:p>
        </p:txBody>
      </p:sp>
      <p:sp>
        <p:nvSpPr>
          <p:cNvPr id="6" name="Content Placeholder 2">
            <a:extLst>
              <a:ext uri="{FF2B5EF4-FFF2-40B4-BE49-F238E27FC236}">
                <a16:creationId xmlns:a16="http://schemas.microsoft.com/office/drawing/2014/main" id="{D855DAF2-123D-4C27-95D2-974B571079F3}"/>
              </a:ext>
            </a:extLst>
          </p:cNvPr>
          <p:cNvSpPr>
            <a:spLocks noGrp="1"/>
          </p:cNvSpPr>
          <p:nvPr>
            <p:ph idx="1"/>
          </p:nvPr>
        </p:nvSpPr>
        <p:spPr>
          <a:xfrm>
            <a:off x="1143001" y="2229347"/>
            <a:ext cx="5496636" cy="3821743"/>
          </a:xfrm>
        </p:spPr>
        <p:txBody>
          <a:bodyPr/>
          <a:lstStyle>
            <a:lvl1pPr marL="0" indent="0">
              <a:buNone/>
              <a:defRPr/>
            </a:lvl1pPr>
          </a:lstStyle>
          <a:p>
            <a:pPr lvl="0"/>
            <a:r>
              <a:rPr lang="en-US"/>
              <a:t>Click to edit Master text styles</a:t>
            </a:r>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r>
              <a:rPr lang="en-US"/>
              <a:t>Sample Footer Text</a:t>
            </a:r>
          </a:p>
        </p:txBody>
      </p:sp>
      <p:sp>
        <p:nvSpPr>
          <p:cNvPr id="14" name="Picture Placeholder 11">
            <a:extLst>
              <a:ext uri="{FF2B5EF4-FFF2-40B4-BE49-F238E27FC236}">
                <a16:creationId xmlns:a16="http://schemas.microsoft.com/office/drawing/2014/main" id="{E3769467-BA9B-49FE-B40A-419EF32766CE}"/>
              </a:ext>
            </a:extLst>
          </p:cNvPr>
          <p:cNvSpPr>
            <a:spLocks noGrp="1"/>
          </p:cNvSpPr>
          <p:nvPr>
            <p:ph type="pic" sz="quarter" idx="14"/>
          </p:nvPr>
        </p:nvSpPr>
        <p:spPr>
          <a:xfrm>
            <a:off x="7186070" y="0"/>
            <a:ext cx="2463897" cy="3429000"/>
          </a:xfrm>
          <a:solidFill>
            <a:schemeClr val="accent2"/>
          </a:solidFill>
        </p:spPr>
        <p:txBody>
          <a:bodyPr/>
          <a:lstStyle/>
          <a:p>
            <a:r>
              <a:rPr lang="en-US"/>
              <a:t>Click icon to add picture</a:t>
            </a:r>
          </a:p>
        </p:txBody>
      </p:sp>
      <p:sp>
        <p:nvSpPr>
          <p:cNvPr id="12" name="Picture Placeholder 11">
            <a:extLst>
              <a:ext uri="{FF2B5EF4-FFF2-40B4-BE49-F238E27FC236}">
                <a16:creationId xmlns:a16="http://schemas.microsoft.com/office/drawing/2014/main" id="{77878E15-1592-426F-A454-7F4568224567}"/>
              </a:ext>
            </a:extLst>
          </p:cNvPr>
          <p:cNvSpPr>
            <a:spLocks noGrp="1"/>
          </p:cNvSpPr>
          <p:nvPr>
            <p:ph type="pic" sz="quarter" idx="13"/>
          </p:nvPr>
        </p:nvSpPr>
        <p:spPr>
          <a:xfrm>
            <a:off x="9649155" y="0"/>
            <a:ext cx="2539797" cy="3429000"/>
          </a:xfrm>
          <a:solidFill>
            <a:schemeClr val="accent2"/>
          </a:solidFill>
        </p:spPr>
        <p:txBody>
          <a:bodyPr/>
          <a:lstStyle/>
          <a:p>
            <a:r>
              <a:rPr lang="en-US"/>
              <a:t>Click icon to add picture</a:t>
            </a:r>
          </a:p>
        </p:txBody>
      </p:sp>
      <p:sp>
        <p:nvSpPr>
          <p:cNvPr id="16" name="Picture Placeholder 11">
            <a:extLst>
              <a:ext uri="{FF2B5EF4-FFF2-40B4-BE49-F238E27FC236}">
                <a16:creationId xmlns:a16="http://schemas.microsoft.com/office/drawing/2014/main" id="{E318F348-8CAC-4ADD-8162-E88487E44EBB}"/>
              </a:ext>
            </a:extLst>
          </p:cNvPr>
          <p:cNvSpPr>
            <a:spLocks noGrp="1"/>
          </p:cNvSpPr>
          <p:nvPr>
            <p:ph type="pic" sz="quarter" idx="16"/>
          </p:nvPr>
        </p:nvSpPr>
        <p:spPr>
          <a:xfrm>
            <a:off x="7186070" y="3383280"/>
            <a:ext cx="2463897" cy="3474720"/>
          </a:xfrm>
          <a:solidFill>
            <a:schemeClr val="accent2"/>
          </a:solidFill>
        </p:spPr>
        <p:txBody>
          <a:bodyPr/>
          <a:lstStyle/>
          <a:p>
            <a:r>
              <a:rPr lang="en-US"/>
              <a:t>Click icon to add picture</a:t>
            </a:r>
          </a:p>
        </p:txBody>
      </p:sp>
      <p:sp>
        <p:nvSpPr>
          <p:cNvPr id="15" name="Picture Placeholder 11">
            <a:extLst>
              <a:ext uri="{FF2B5EF4-FFF2-40B4-BE49-F238E27FC236}">
                <a16:creationId xmlns:a16="http://schemas.microsoft.com/office/drawing/2014/main" id="{C762F208-8E03-4B5E-9F11-0F01147F6A47}"/>
              </a:ext>
            </a:extLst>
          </p:cNvPr>
          <p:cNvSpPr>
            <a:spLocks noGrp="1"/>
          </p:cNvSpPr>
          <p:nvPr>
            <p:ph type="pic" sz="quarter" idx="15"/>
          </p:nvPr>
        </p:nvSpPr>
        <p:spPr>
          <a:xfrm>
            <a:off x="9649155" y="3383280"/>
            <a:ext cx="2539797" cy="3474720"/>
          </a:xfrm>
          <a:solidFill>
            <a:schemeClr val="accent2"/>
          </a:solidFill>
        </p:spPr>
        <p:txBody>
          <a:bodyPr/>
          <a:lstStyle/>
          <a:p>
            <a:r>
              <a:rPr lang="en-US"/>
              <a:t>Click icon to add picture</a:t>
            </a:r>
          </a:p>
        </p:txBody>
      </p:sp>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lvl1pPr>
              <a:defRPr>
                <a:solidFill>
                  <a:schemeClr val="bg1"/>
                </a:solidFill>
              </a:defRPr>
            </a:lvl1pPr>
          </a:lstStyle>
          <a:p>
            <a:r>
              <a:rPr lang="en-US"/>
              <a:t>2/7/20XX</a:t>
            </a:r>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lvl1pPr>
              <a:defRPr>
                <a:solidFill>
                  <a:schemeClr val="bg1"/>
                </a:solidFill>
              </a:defRPr>
            </a:lvl1pPr>
          </a:lstStyle>
          <a:p>
            <a:fld id="{312CC964-A50B-4C29-B4E4-2C30BB34CCF3}" type="slidenum">
              <a:rPr lang="en-US" smtClean="0"/>
              <a:pPr/>
              <a:t>‹#›</a:t>
            </a:fld>
            <a:endParaRPr lang="en-US"/>
          </a:p>
        </p:txBody>
      </p:sp>
    </p:spTree>
    <p:extLst>
      <p:ext uri="{BB962C8B-B14F-4D97-AF65-F5344CB8AC3E}">
        <p14:creationId xmlns:p14="http://schemas.microsoft.com/office/powerpoint/2010/main" val="36123455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2/7/20XX</a:t>
            </a:r>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317406957"/>
      </p:ext>
    </p:extLst>
  </p:cSld>
  <p:clrMapOvr>
    <a:masterClrMapping/>
  </p:clrMapOvr>
  <p:hf hd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3_Closin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16AF1A06-62E5-489E-B58B-735C8C7AC163}"/>
              </a:ext>
            </a:extLst>
          </p:cNvPr>
          <p:cNvSpPr>
            <a:spLocks noGrp="1"/>
          </p:cNvSpPr>
          <p:nvPr>
            <p:ph type="title"/>
          </p:nvPr>
        </p:nvSpPr>
        <p:spPr>
          <a:xfrm>
            <a:off x="5146159" y="685800"/>
            <a:ext cx="6238688" cy="1382233"/>
          </a:xfrm>
        </p:spPr>
        <p:txBody>
          <a:bodyPr>
            <a:normAutofit/>
          </a:bodyPr>
          <a:lstStyle>
            <a:lvl1pPr>
              <a:defRPr sz="4400"/>
            </a:lvl1pPr>
          </a:lstStyle>
          <a:p>
            <a:r>
              <a:rPr lang="en-US"/>
              <a:t>Click to edit Master title style</a:t>
            </a:r>
          </a:p>
        </p:txBody>
      </p:sp>
      <p:sp>
        <p:nvSpPr>
          <p:cNvPr id="11" name="Picture Placeholder 10">
            <a:extLst>
              <a:ext uri="{FF2B5EF4-FFF2-40B4-BE49-F238E27FC236}">
                <a16:creationId xmlns:a16="http://schemas.microsoft.com/office/drawing/2014/main" id="{F69C6C4F-4058-4399-B572-5BE848DDF8B3}"/>
              </a:ext>
            </a:extLst>
          </p:cNvPr>
          <p:cNvSpPr>
            <a:spLocks noGrp="1"/>
          </p:cNvSpPr>
          <p:nvPr>
            <p:ph type="pic" sz="quarter" idx="13"/>
          </p:nvPr>
        </p:nvSpPr>
        <p:spPr>
          <a:xfrm>
            <a:off x="0" y="-7444"/>
            <a:ext cx="4966447" cy="6846394"/>
          </a:xfrm>
          <a:custGeom>
            <a:avLst/>
            <a:gdLst>
              <a:gd name="connsiteX0" fmla="*/ 0 w 4966447"/>
              <a:gd name="connsiteY0" fmla="*/ 0 h 6846394"/>
              <a:gd name="connsiteX1" fmla="*/ 4966447 w 4966447"/>
              <a:gd name="connsiteY1" fmla="*/ 0 h 6846394"/>
              <a:gd name="connsiteX2" fmla="*/ 3362258 w 4966447"/>
              <a:gd name="connsiteY2" fmla="*/ 6846394 h 6846394"/>
              <a:gd name="connsiteX3" fmla="*/ 0 w 4966447"/>
              <a:gd name="connsiteY3" fmla="*/ 6846394 h 6846394"/>
            </a:gdLst>
            <a:ahLst/>
            <a:cxnLst>
              <a:cxn ang="0">
                <a:pos x="connsiteX0" y="connsiteY0"/>
              </a:cxn>
              <a:cxn ang="0">
                <a:pos x="connsiteX1" y="connsiteY1"/>
              </a:cxn>
              <a:cxn ang="0">
                <a:pos x="connsiteX2" y="connsiteY2"/>
              </a:cxn>
              <a:cxn ang="0">
                <a:pos x="connsiteX3" y="connsiteY3"/>
              </a:cxn>
            </a:cxnLst>
            <a:rect l="l" t="t" r="r" b="b"/>
            <a:pathLst>
              <a:path w="4966447" h="6846394">
                <a:moveTo>
                  <a:pt x="0" y="0"/>
                </a:moveTo>
                <a:lnTo>
                  <a:pt x="4966447" y="0"/>
                </a:lnTo>
                <a:lnTo>
                  <a:pt x="3362258" y="6846394"/>
                </a:lnTo>
                <a:lnTo>
                  <a:pt x="0" y="6846394"/>
                </a:lnTo>
                <a:close/>
              </a:path>
            </a:pathLst>
          </a:custGeom>
          <a:solidFill>
            <a:schemeClr val="accent2"/>
          </a:solidFill>
        </p:spPr>
        <p:txBody>
          <a:bodyPr wrap="square">
            <a:noAutofit/>
          </a:bodyPr>
          <a:lstStyle/>
          <a:p>
            <a:r>
              <a:rPr lang="en-US"/>
              <a:t>Click icon to add picture</a:t>
            </a:r>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lvl1pPr>
              <a:defRPr>
                <a:solidFill>
                  <a:schemeClr val="bg1"/>
                </a:solidFill>
              </a:defRPr>
            </a:lvl1pPr>
          </a:lstStyle>
          <a:p>
            <a:r>
              <a:rPr lang="en-US"/>
              <a:t>Sample Footer Text</a:t>
            </a:r>
            <a:endParaRPr lang="en-US">
              <a:solidFill>
                <a:schemeClr val="bg1"/>
              </a:solidFill>
            </a:endParaRPr>
          </a:p>
        </p:txBody>
      </p:sp>
      <p:sp>
        <p:nvSpPr>
          <p:cNvPr id="7" name="Content Placeholder 2">
            <a:extLst>
              <a:ext uri="{FF2B5EF4-FFF2-40B4-BE49-F238E27FC236}">
                <a16:creationId xmlns:a16="http://schemas.microsoft.com/office/drawing/2014/main" id="{9C26D8E8-8E78-469E-8668-51D3E4C11F13}"/>
              </a:ext>
            </a:extLst>
          </p:cNvPr>
          <p:cNvSpPr>
            <a:spLocks noGrp="1"/>
          </p:cNvSpPr>
          <p:nvPr>
            <p:ph idx="1"/>
          </p:nvPr>
        </p:nvSpPr>
        <p:spPr>
          <a:xfrm>
            <a:off x="5146158" y="2301949"/>
            <a:ext cx="6238687" cy="4022650"/>
          </a:xfrm>
        </p:spPr>
        <p:txBody>
          <a:bodyPr/>
          <a:lstStyle>
            <a:lvl1pPr>
              <a:buNone/>
              <a:defRPr/>
            </a:lvl1pPr>
          </a:lstStyle>
          <a:p>
            <a:pPr lvl="0"/>
            <a:r>
              <a:rPr lang="en-US"/>
              <a:t>Click to edit Master text styles</a:t>
            </a:r>
          </a:p>
        </p:txBody>
      </p:sp>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r>
              <a:rPr lang="en-US"/>
              <a:t>2/7/20XX</a:t>
            </a:r>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a:p>
        </p:txBody>
      </p:sp>
      <p:cxnSp>
        <p:nvCxnSpPr>
          <p:cNvPr id="8" name="Straight Connector 7">
            <a:extLst>
              <a:ext uri="{FF2B5EF4-FFF2-40B4-BE49-F238E27FC236}">
                <a16:creationId xmlns:a16="http://schemas.microsoft.com/office/drawing/2014/main" id="{ED096BF3-A78D-4B37-892C-A0C32711851A}"/>
              </a:ext>
              <a:ext uri="{C183D7F6-B498-43B3-948B-1728B52AA6E4}">
                <adec:decorative xmlns:adec="http://schemas.microsoft.com/office/drawing/2017/decorative" val="1"/>
              </a:ext>
            </a:extLst>
          </p:cNvPr>
          <p:cNvCxnSpPr>
            <a:cxnSpLocks/>
          </p:cNvCxnSpPr>
          <p:nvPr userDrawn="1"/>
        </p:nvCxnSpPr>
        <p:spPr>
          <a:xfrm flipH="1">
            <a:off x="3627455" y="-19394"/>
            <a:ext cx="806149" cy="6877392"/>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884087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6_Title and Content 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75558-A264-444E-829B-51AAE6B4BFCE}"/>
              </a:ext>
            </a:extLst>
          </p:cNvPr>
          <p:cNvSpPr>
            <a:spLocks noGrp="1"/>
          </p:cNvSpPr>
          <p:nvPr>
            <p:ph type="title"/>
          </p:nvPr>
        </p:nvSpPr>
        <p:spPr/>
        <p:txBody>
          <a:bodyPr>
            <a:normAutofit/>
          </a:bodyPr>
          <a:lstStyle>
            <a:lvl1pPr>
              <a:defRPr sz="4400"/>
            </a:lvl1pPr>
          </a:lstStyle>
          <a:p>
            <a:r>
              <a:rPr lang="en-US"/>
              <a:t>Click to edit Master title style</a:t>
            </a:r>
          </a:p>
        </p:txBody>
      </p:sp>
      <p:sp>
        <p:nvSpPr>
          <p:cNvPr id="3" name="Content Placeholder 2">
            <a:extLst>
              <a:ext uri="{FF2B5EF4-FFF2-40B4-BE49-F238E27FC236}">
                <a16:creationId xmlns:a16="http://schemas.microsoft.com/office/drawing/2014/main" id="{908D9373-37D1-4135-8D34-755E139F79DD}"/>
              </a:ext>
            </a:extLst>
          </p:cNvPr>
          <p:cNvSpPr>
            <a:spLocks noGrp="1"/>
          </p:cNvSpPr>
          <p:nvPr>
            <p:ph idx="1"/>
          </p:nvPr>
        </p:nvSpPr>
        <p:spPr>
          <a:xfrm>
            <a:off x="1143000" y="2009775"/>
            <a:ext cx="9906000" cy="4024312"/>
          </a:xfrm>
        </p:spPr>
        <p:txBody>
          <a:bodyPr/>
          <a:lstStyle>
            <a:lvl1pPr>
              <a:lnSpc>
                <a:spcPct val="100000"/>
              </a:lnSpc>
              <a:buNone/>
              <a:defRPr/>
            </a:lvl1pPr>
            <a:lvl2pPr>
              <a:lnSpc>
                <a:spcPct val="100000"/>
              </a:lnSpc>
              <a:buNone/>
              <a:defRPr/>
            </a:lvl2pPr>
            <a:lvl3pPr>
              <a:lnSpc>
                <a:spcPct val="100000"/>
              </a:lnSpc>
              <a:buNone/>
              <a:defRPr/>
            </a:lvl3pPr>
            <a:lvl4pPr>
              <a:lnSpc>
                <a:spcPct val="100000"/>
              </a:lnSpc>
              <a:buNone/>
              <a:defRPr/>
            </a:lvl4pPr>
            <a:lvl5pPr>
              <a:lnSpc>
                <a:spcPct val="100000"/>
              </a:lnSpc>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133FC3DD-F2BE-41FF-895B-00129AAB15F5}"/>
              </a:ext>
            </a:extLst>
          </p:cNvPr>
          <p:cNvSpPr>
            <a:spLocks noGrp="1"/>
          </p:cNvSpPr>
          <p:nvPr>
            <p:ph type="ftr" sz="quarter" idx="11"/>
          </p:nvPr>
        </p:nvSpPr>
        <p:spPr/>
        <p:txBody>
          <a:bodyPr/>
          <a:lstStyle/>
          <a:p>
            <a:r>
              <a:rPr lang="en-US"/>
              <a:t>Sample Footer Text</a:t>
            </a:r>
          </a:p>
        </p:txBody>
      </p:sp>
      <p:sp>
        <p:nvSpPr>
          <p:cNvPr id="4" name="Date Placeholder 3">
            <a:extLst>
              <a:ext uri="{FF2B5EF4-FFF2-40B4-BE49-F238E27FC236}">
                <a16:creationId xmlns:a16="http://schemas.microsoft.com/office/drawing/2014/main" id="{A55E4A6B-1966-4E57-9FB8-8B111E97BC11}"/>
              </a:ext>
            </a:extLst>
          </p:cNvPr>
          <p:cNvSpPr>
            <a:spLocks noGrp="1"/>
          </p:cNvSpPr>
          <p:nvPr>
            <p:ph type="dt" sz="half" idx="10"/>
          </p:nvPr>
        </p:nvSpPr>
        <p:spPr/>
        <p:txBody>
          <a:bodyPr/>
          <a:lstStyle/>
          <a:p>
            <a:r>
              <a:rPr lang="en-US"/>
              <a:t>2/7/20XX</a:t>
            </a:r>
          </a:p>
        </p:txBody>
      </p:sp>
      <p:sp>
        <p:nvSpPr>
          <p:cNvPr id="6" name="Slide Number Placeholder 5">
            <a:extLst>
              <a:ext uri="{FF2B5EF4-FFF2-40B4-BE49-F238E27FC236}">
                <a16:creationId xmlns:a16="http://schemas.microsoft.com/office/drawing/2014/main" id="{A91F830C-8424-4FAF-A011-605AE1D147FC}"/>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62648396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r>
              <a:rPr lang="en-US"/>
              <a:t>2/7/20XX</a:t>
            </a:r>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a:p>
        </p:txBody>
      </p:sp>
      <p:sp>
        <p:nvSpPr>
          <p:cNvPr id="6" name="Rectangle 23">
            <a:extLst>
              <a:ext uri="{FF2B5EF4-FFF2-40B4-BE49-F238E27FC236}">
                <a16:creationId xmlns:a16="http://schemas.microsoft.com/office/drawing/2014/main" id="{08BDEDEF-6AC9-4ADF-B6AE-83CC82D2A7B7}"/>
              </a:ext>
              <a:ext uri="{C183D7F6-B498-43B3-948B-1728B52AA6E4}">
                <adec:decorative xmlns:adec="http://schemas.microsoft.com/office/drawing/2017/decorative" val="1"/>
              </a:ext>
            </a:extLst>
          </p:cNvPr>
          <p:cNvSpPr/>
          <p:nvPr userDrawn="1"/>
        </p:nvSpPr>
        <p:spPr>
          <a:xfrm rot="10800000">
            <a:off x="0" y="-5979"/>
            <a:ext cx="5111086" cy="6877626"/>
          </a:xfrm>
          <a:custGeom>
            <a:avLst/>
            <a:gdLst>
              <a:gd name="connsiteX0" fmla="*/ 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0 w 5803153"/>
              <a:gd name="connsiteY4" fmla="*/ 0 h 6857998"/>
              <a:gd name="connsiteX0" fmla="*/ 101600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1016000 w 5803153"/>
              <a:gd name="connsiteY4" fmla="*/ 0 h 6857998"/>
              <a:gd name="connsiteX0" fmla="*/ 133872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338729 w 6125882"/>
              <a:gd name="connsiteY4" fmla="*/ 0 h 6857998"/>
              <a:gd name="connsiteX0" fmla="*/ 1697317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697317 w 6125882"/>
              <a:gd name="connsiteY4" fmla="*/ 0 h 6857998"/>
              <a:gd name="connsiteX0" fmla="*/ 2702091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2702091 w 6125882"/>
              <a:gd name="connsiteY4" fmla="*/ 0 h 6857998"/>
              <a:gd name="connsiteX0" fmla="*/ 121508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215089 w 6125882"/>
              <a:gd name="connsiteY4" fmla="*/ 0 h 6857998"/>
              <a:gd name="connsiteX0" fmla="*/ 1222204 w 6132997"/>
              <a:gd name="connsiteY0" fmla="*/ 0 h 6881904"/>
              <a:gd name="connsiteX1" fmla="*/ 6132997 w 6132997"/>
              <a:gd name="connsiteY1" fmla="*/ 0 h 6881904"/>
              <a:gd name="connsiteX2" fmla="*/ 6132997 w 6132997"/>
              <a:gd name="connsiteY2" fmla="*/ 6857998 h 6881904"/>
              <a:gd name="connsiteX3" fmla="*/ 0 w 6132997"/>
              <a:gd name="connsiteY3" fmla="*/ 6881904 h 6881904"/>
              <a:gd name="connsiteX4" fmla="*/ 1222204 w 6132997"/>
              <a:gd name="connsiteY4" fmla="*/ 0 h 6881904"/>
              <a:gd name="connsiteX0" fmla="*/ 1348644 w 6132997"/>
              <a:gd name="connsiteY0" fmla="*/ 0 h 6893857"/>
              <a:gd name="connsiteX1" fmla="*/ 6132997 w 6132997"/>
              <a:gd name="connsiteY1" fmla="*/ 11953 h 6893857"/>
              <a:gd name="connsiteX2" fmla="*/ 6132997 w 6132997"/>
              <a:gd name="connsiteY2" fmla="*/ 6869951 h 6893857"/>
              <a:gd name="connsiteX3" fmla="*/ 0 w 6132997"/>
              <a:gd name="connsiteY3" fmla="*/ 6893857 h 6893857"/>
              <a:gd name="connsiteX4" fmla="*/ 1348644 w 6132997"/>
              <a:gd name="connsiteY4" fmla="*/ 0 h 6893857"/>
              <a:gd name="connsiteX0" fmla="*/ 1457021 w 6132997"/>
              <a:gd name="connsiteY0" fmla="*/ 0 h 6893857"/>
              <a:gd name="connsiteX1" fmla="*/ 6132997 w 6132997"/>
              <a:gd name="connsiteY1" fmla="*/ 11953 h 6893857"/>
              <a:gd name="connsiteX2" fmla="*/ 6132997 w 6132997"/>
              <a:gd name="connsiteY2" fmla="*/ 6869951 h 6893857"/>
              <a:gd name="connsiteX3" fmla="*/ 0 w 6132997"/>
              <a:gd name="connsiteY3" fmla="*/ 6893857 h 6893857"/>
              <a:gd name="connsiteX4" fmla="*/ 1457021 w 6132997"/>
              <a:gd name="connsiteY4" fmla="*/ 0 h 6893857"/>
              <a:gd name="connsiteX0" fmla="*/ 1754909 w 6430885"/>
              <a:gd name="connsiteY0" fmla="*/ 0 h 6869951"/>
              <a:gd name="connsiteX1" fmla="*/ 6430885 w 6430885"/>
              <a:gd name="connsiteY1" fmla="*/ 11953 h 6869951"/>
              <a:gd name="connsiteX2" fmla="*/ 6430885 w 6430885"/>
              <a:gd name="connsiteY2" fmla="*/ 6869951 h 6869951"/>
              <a:gd name="connsiteX3" fmla="*/ 0 w 6430885"/>
              <a:gd name="connsiteY3" fmla="*/ 6869951 h 6869951"/>
              <a:gd name="connsiteX4" fmla="*/ 1754909 w 6430885"/>
              <a:gd name="connsiteY4" fmla="*/ 0 h 6869951"/>
              <a:gd name="connsiteX0" fmla="*/ 2023235 w 6699211"/>
              <a:gd name="connsiteY0" fmla="*/ 0 h 6869951"/>
              <a:gd name="connsiteX1" fmla="*/ 6699211 w 6699211"/>
              <a:gd name="connsiteY1" fmla="*/ 11953 h 6869951"/>
              <a:gd name="connsiteX2" fmla="*/ 6699211 w 6699211"/>
              <a:gd name="connsiteY2" fmla="*/ 6869951 h 6869951"/>
              <a:gd name="connsiteX3" fmla="*/ 0 w 6699211"/>
              <a:gd name="connsiteY3" fmla="*/ 6856303 h 6869951"/>
              <a:gd name="connsiteX4" fmla="*/ 2023235 w 6699211"/>
              <a:gd name="connsiteY4" fmla="*/ 0 h 6869951"/>
              <a:gd name="connsiteX0" fmla="*/ 2702995 w 6699211"/>
              <a:gd name="connsiteY0" fmla="*/ 42638 h 6857998"/>
              <a:gd name="connsiteX1" fmla="*/ 6699211 w 6699211"/>
              <a:gd name="connsiteY1" fmla="*/ 0 h 6857998"/>
              <a:gd name="connsiteX2" fmla="*/ 6699211 w 6699211"/>
              <a:gd name="connsiteY2" fmla="*/ 6857998 h 6857998"/>
              <a:gd name="connsiteX3" fmla="*/ 0 w 6699211"/>
              <a:gd name="connsiteY3" fmla="*/ 6844350 h 6857998"/>
              <a:gd name="connsiteX4" fmla="*/ 2702995 w 6699211"/>
              <a:gd name="connsiteY4" fmla="*/ 42638 h 6857998"/>
              <a:gd name="connsiteX0" fmla="*/ 2702995 w 6699211"/>
              <a:gd name="connsiteY0" fmla="*/ 56139 h 6857998"/>
              <a:gd name="connsiteX1" fmla="*/ 6699211 w 6699211"/>
              <a:gd name="connsiteY1" fmla="*/ 0 h 6857998"/>
              <a:gd name="connsiteX2" fmla="*/ 6699211 w 6699211"/>
              <a:gd name="connsiteY2" fmla="*/ 6857998 h 6857998"/>
              <a:gd name="connsiteX3" fmla="*/ 0 w 6699211"/>
              <a:gd name="connsiteY3" fmla="*/ 6844350 h 6857998"/>
              <a:gd name="connsiteX4" fmla="*/ 2702995 w 6699211"/>
              <a:gd name="connsiteY4" fmla="*/ 56139 h 6857998"/>
              <a:gd name="connsiteX0" fmla="*/ 2702995 w 6699211"/>
              <a:gd name="connsiteY0" fmla="*/ 29135 h 6830994"/>
              <a:gd name="connsiteX1" fmla="*/ 6681322 w 6699211"/>
              <a:gd name="connsiteY1" fmla="*/ 0 h 6830994"/>
              <a:gd name="connsiteX2" fmla="*/ 6699211 w 6699211"/>
              <a:gd name="connsiteY2" fmla="*/ 6830994 h 6830994"/>
              <a:gd name="connsiteX3" fmla="*/ 0 w 6699211"/>
              <a:gd name="connsiteY3" fmla="*/ 6817346 h 6830994"/>
              <a:gd name="connsiteX4" fmla="*/ 2702995 w 6699211"/>
              <a:gd name="connsiteY4" fmla="*/ 29135 h 6830994"/>
              <a:gd name="connsiteX0" fmla="*/ 2702995 w 6699211"/>
              <a:gd name="connsiteY0" fmla="*/ 2131 h 6803990"/>
              <a:gd name="connsiteX1" fmla="*/ 6699211 w 6699211"/>
              <a:gd name="connsiteY1" fmla="*/ 0 h 6803990"/>
              <a:gd name="connsiteX2" fmla="*/ 6699211 w 6699211"/>
              <a:gd name="connsiteY2" fmla="*/ 6803990 h 6803990"/>
              <a:gd name="connsiteX3" fmla="*/ 0 w 6699211"/>
              <a:gd name="connsiteY3" fmla="*/ 6790342 h 6803990"/>
              <a:gd name="connsiteX4" fmla="*/ 2702995 w 6699211"/>
              <a:gd name="connsiteY4" fmla="*/ 2131 h 68039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99211" h="6803990">
                <a:moveTo>
                  <a:pt x="2702995" y="2131"/>
                </a:moveTo>
                <a:lnTo>
                  <a:pt x="6699211" y="0"/>
                </a:lnTo>
                <a:lnTo>
                  <a:pt x="6699211" y="6803990"/>
                </a:lnTo>
                <a:lnTo>
                  <a:pt x="0" y="6790342"/>
                </a:lnTo>
                <a:lnTo>
                  <a:pt x="2702995" y="2131"/>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AC0CB336-8515-4565-B747-B4EA83B435BD}"/>
              </a:ext>
            </a:extLst>
          </p:cNvPr>
          <p:cNvSpPr>
            <a:spLocks noGrp="1"/>
          </p:cNvSpPr>
          <p:nvPr>
            <p:ph type="title"/>
          </p:nvPr>
        </p:nvSpPr>
        <p:spPr>
          <a:xfrm>
            <a:off x="716280" y="680485"/>
            <a:ext cx="3393440" cy="2748515"/>
          </a:xfrm>
        </p:spPr>
        <p:txBody>
          <a:bodyPr anchor="t"/>
          <a:lstStyle/>
          <a:p>
            <a:r>
              <a:rPr lang="en-US"/>
              <a:t>Click to edit Master title style</a:t>
            </a:r>
          </a:p>
        </p:txBody>
      </p:sp>
      <p:cxnSp>
        <p:nvCxnSpPr>
          <p:cNvPr id="8" name="Straight Connector 7">
            <a:extLst>
              <a:ext uri="{FF2B5EF4-FFF2-40B4-BE49-F238E27FC236}">
                <a16:creationId xmlns:a16="http://schemas.microsoft.com/office/drawing/2014/main" id="{064F675D-D792-42C0-8961-D2D1D79CDAEB}"/>
              </a:ext>
              <a:ext uri="{C183D7F6-B498-43B3-948B-1728B52AA6E4}">
                <adec:decorative xmlns:adec="http://schemas.microsoft.com/office/drawing/2017/decorative" val="1"/>
              </a:ext>
            </a:extLst>
          </p:cNvPr>
          <p:cNvCxnSpPr>
            <a:cxnSpLocks/>
          </p:cNvCxnSpPr>
          <p:nvPr userDrawn="1"/>
        </p:nvCxnSpPr>
        <p:spPr>
          <a:xfrm flipH="1" flipV="1">
            <a:off x="0" y="5329451"/>
            <a:ext cx="6096000" cy="1528549"/>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9" name="Content Placeholder 2">
            <a:extLst>
              <a:ext uri="{FF2B5EF4-FFF2-40B4-BE49-F238E27FC236}">
                <a16:creationId xmlns:a16="http://schemas.microsoft.com/office/drawing/2014/main" id="{06D2EC4D-FD33-4925-B0A8-68C9818DB8E2}"/>
              </a:ext>
            </a:extLst>
          </p:cNvPr>
          <p:cNvSpPr>
            <a:spLocks noGrp="1"/>
          </p:cNvSpPr>
          <p:nvPr>
            <p:ph idx="1"/>
          </p:nvPr>
        </p:nvSpPr>
        <p:spPr>
          <a:xfrm>
            <a:off x="5175678" y="533399"/>
            <a:ext cx="3678762" cy="5771481"/>
          </a:xfrm>
        </p:spPr>
        <p:txBody>
          <a:bodyPr anchor="ctr">
            <a:normAutofit/>
          </a:bodyPr>
          <a:lstStyle/>
          <a:p>
            <a:pPr lvl="0"/>
            <a:r>
              <a:rPr lang="en-US"/>
              <a:t>Click to edit Master text styles</a:t>
            </a:r>
          </a:p>
        </p:txBody>
      </p:sp>
      <p:sp>
        <p:nvSpPr>
          <p:cNvPr id="14" name="Picture Placeholder 13">
            <a:extLst>
              <a:ext uri="{FF2B5EF4-FFF2-40B4-BE49-F238E27FC236}">
                <a16:creationId xmlns:a16="http://schemas.microsoft.com/office/drawing/2014/main" id="{FC7C9F55-A39F-4FB9-BEAD-745EA3E0A22E}"/>
              </a:ext>
            </a:extLst>
          </p:cNvPr>
          <p:cNvSpPr>
            <a:spLocks noGrp="1"/>
          </p:cNvSpPr>
          <p:nvPr>
            <p:ph type="pic" sz="quarter" idx="13"/>
          </p:nvPr>
        </p:nvSpPr>
        <p:spPr>
          <a:xfrm>
            <a:off x="9531096" y="0"/>
            <a:ext cx="2660904" cy="2322576"/>
          </a:xfrm>
          <a:solidFill>
            <a:schemeClr val="accent2"/>
          </a:solidFill>
        </p:spPr>
        <p:txBody>
          <a:bodyPr/>
          <a:lstStyle/>
          <a:p>
            <a:r>
              <a:rPr lang="en-US"/>
              <a:t>Click icon to add picture</a:t>
            </a:r>
          </a:p>
        </p:txBody>
      </p:sp>
      <p:sp>
        <p:nvSpPr>
          <p:cNvPr id="15" name="Picture Placeholder 13">
            <a:extLst>
              <a:ext uri="{FF2B5EF4-FFF2-40B4-BE49-F238E27FC236}">
                <a16:creationId xmlns:a16="http://schemas.microsoft.com/office/drawing/2014/main" id="{A480833B-6513-44B8-B08A-6FCB3911FEC8}"/>
              </a:ext>
            </a:extLst>
          </p:cNvPr>
          <p:cNvSpPr>
            <a:spLocks noGrp="1"/>
          </p:cNvSpPr>
          <p:nvPr>
            <p:ph type="pic" sz="quarter" idx="14"/>
          </p:nvPr>
        </p:nvSpPr>
        <p:spPr>
          <a:xfrm>
            <a:off x="9531096" y="2324100"/>
            <a:ext cx="2660904" cy="2322576"/>
          </a:xfrm>
          <a:solidFill>
            <a:schemeClr val="accent2"/>
          </a:solidFill>
        </p:spPr>
        <p:txBody>
          <a:bodyPr/>
          <a:lstStyle/>
          <a:p>
            <a:r>
              <a:rPr lang="en-US"/>
              <a:t>Click icon to add picture</a:t>
            </a:r>
          </a:p>
        </p:txBody>
      </p:sp>
      <p:sp>
        <p:nvSpPr>
          <p:cNvPr id="16" name="Picture Placeholder 13">
            <a:extLst>
              <a:ext uri="{FF2B5EF4-FFF2-40B4-BE49-F238E27FC236}">
                <a16:creationId xmlns:a16="http://schemas.microsoft.com/office/drawing/2014/main" id="{3BCCF25F-1246-4BAE-BAA2-FB33719CF555}"/>
              </a:ext>
            </a:extLst>
          </p:cNvPr>
          <p:cNvSpPr>
            <a:spLocks noGrp="1"/>
          </p:cNvSpPr>
          <p:nvPr>
            <p:ph type="pic" sz="quarter" idx="15"/>
          </p:nvPr>
        </p:nvSpPr>
        <p:spPr>
          <a:xfrm>
            <a:off x="9531096" y="4535424"/>
            <a:ext cx="2660904" cy="2322576"/>
          </a:xfrm>
          <a:solidFill>
            <a:schemeClr val="accent2"/>
          </a:solidFill>
        </p:spPr>
        <p:txBody>
          <a:bodyPr/>
          <a:lstStyle/>
          <a:p>
            <a:r>
              <a:rPr lang="en-US"/>
              <a:t>Click icon to add picture</a:t>
            </a:r>
          </a:p>
        </p:txBody>
      </p:sp>
    </p:spTree>
    <p:extLst>
      <p:ext uri="{BB962C8B-B14F-4D97-AF65-F5344CB8AC3E}">
        <p14:creationId xmlns:p14="http://schemas.microsoft.com/office/powerpoint/2010/main" val="26705424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2/7/20XX</a:t>
            </a:r>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312CC964-A50B-4C29-B4E4-2C30BB34CCF3}" type="slidenum">
              <a:rPr lang="en-US" smtClean="0"/>
              <a:t>‹#›</a:t>
            </a:fld>
            <a:endParaRPr lang="en-US"/>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22475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r>
              <a:rPr lang="en-US"/>
              <a:t>2/7/20XX</a:t>
            </a:r>
          </a:p>
        </p:txBody>
      </p:sp>
      <p:sp>
        <p:nvSpPr>
          <p:cNvPr id="6" name="Footer Placeholder 5"/>
          <p:cNvSpPr>
            <a:spLocks noGrp="1"/>
          </p:cNvSpPr>
          <p:nvPr>
            <p:ph type="ftr" sz="quarter" idx="11"/>
          </p:nvPr>
        </p:nvSpPr>
        <p:spPr/>
        <p:txBody>
          <a:bodyPr/>
          <a:lstStyle/>
          <a:p>
            <a:r>
              <a:rPr lang="en-US"/>
              <a:t>Sample Footer Text</a:t>
            </a:r>
          </a:p>
        </p:txBody>
      </p:sp>
      <p:sp>
        <p:nvSpPr>
          <p:cNvPr id="7" name="Slide Number Placeholder 6"/>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5116706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r>
              <a:rPr lang="en-US"/>
              <a:t>2/7/20XX</a:t>
            </a:r>
          </a:p>
        </p:txBody>
      </p:sp>
      <p:sp>
        <p:nvSpPr>
          <p:cNvPr id="8" name="Footer Placeholder 7"/>
          <p:cNvSpPr>
            <a:spLocks noGrp="1"/>
          </p:cNvSpPr>
          <p:nvPr>
            <p:ph type="ftr" sz="quarter" idx="11"/>
          </p:nvPr>
        </p:nvSpPr>
        <p:spPr/>
        <p:txBody>
          <a:bodyPr/>
          <a:lstStyle/>
          <a:p>
            <a:r>
              <a:rPr lang="en-US"/>
              <a:t>Sample Footer Text</a:t>
            </a:r>
          </a:p>
        </p:txBody>
      </p:sp>
      <p:sp>
        <p:nvSpPr>
          <p:cNvPr id="9" name="Slide Number Placeholder 8"/>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534270556"/>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r>
              <a:rPr lang="en-US"/>
              <a:t>2/7/20XX</a:t>
            </a:r>
          </a:p>
        </p:txBody>
      </p:sp>
      <p:sp>
        <p:nvSpPr>
          <p:cNvPr id="4" name="Footer Placeholder 3"/>
          <p:cNvSpPr>
            <a:spLocks noGrp="1"/>
          </p:cNvSpPr>
          <p:nvPr>
            <p:ph type="ftr" sz="quarter" idx="11"/>
          </p:nvPr>
        </p:nvSpPr>
        <p:spPr/>
        <p:txBody>
          <a:bodyPr/>
          <a:lstStyle/>
          <a:p>
            <a:r>
              <a:rPr lang="en-US"/>
              <a:t>Sample Footer Text</a:t>
            </a:r>
          </a:p>
        </p:txBody>
      </p:sp>
      <p:sp>
        <p:nvSpPr>
          <p:cNvPr id="5" name="Slide Number Placeholder 4"/>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3744209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2/7/20XX</a:t>
            </a:r>
          </a:p>
        </p:txBody>
      </p:sp>
      <p:sp>
        <p:nvSpPr>
          <p:cNvPr id="3" name="Footer Placeholder 2"/>
          <p:cNvSpPr>
            <a:spLocks noGrp="1"/>
          </p:cNvSpPr>
          <p:nvPr>
            <p:ph type="ftr" sz="quarter" idx="11"/>
          </p:nvPr>
        </p:nvSpPr>
        <p:spPr/>
        <p:txBody>
          <a:bodyPr/>
          <a:lstStyle/>
          <a:p>
            <a:r>
              <a:rPr lang="en-US"/>
              <a:t>Sample Footer Text</a:t>
            </a:r>
          </a:p>
        </p:txBody>
      </p:sp>
      <p:sp>
        <p:nvSpPr>
          <p:cNvPr id="4" name="Slide Number Placeholder 3"/>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4376430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2/7/20XX</a:t>
            </a:r>
          </a:p>
        </p:txBody>
      </p:sp>
      <p:sp>
        <p:nvSpPr>
          <p:cNvPr id="6" name="Footer Placeholder 5"/>
          <p:cNvSpPr>
            <a:spLocks noGrp="1"/>
          </p:cNvSpPr>
          <p:nvPr>
            <p:ph type="ftr" sz="quarter" idx="11"/>
          </p:nvPr>
        </p:nvSpPr>
        <p:spPr/>
        <p:txBody>
          <a:bodyPr/>
          <a:lstStyle/>
          <a:p>
            <a:r>
              <a:rPr lang="en-US"/>
              <a:t>Sample Footer Text</a:t>
            </a:r>
          </a:p>
        </p:txBody>
      </p:sp>
      <p:sp>
        <p:nvSpPr>
          <p:cNvPr id="7" name="Slide Number Placeholder 6"/>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6359790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2/7/20XX</a:t>
            </a:r>
          </a:p>
        </p:txBody>
      </p:sp>
      <p:sp>
        <p:nvSpPr>
          <p:cNvPr id="6" name="Footer Placeholder 5"/>
          <p:cNvSpPr>
            <a:spLocks noGrp="1"/>
          </p:cNvSpPr>
          <p:nvPr>
            <p:ph type="ftr" sz="quarter" idx="11"/>
          </p:nvPr>
        </p:nvSpPr>
        <p:spPr/>
        <p:txBody>
          <a:bodyPr/>
          <a:lstStyle/>
          <a:p>
            <a:r>
              <a:rPr lang="en-US"/>
              <a:t>Sample Footer Text</a:t>
            </a:r>
          </a:p>
        </p:txBody>
      </p:sp>
      <p:sp>
        <p:nvSpPr>
          <p:cNvPr id="7" name="Slide Number Placeholder 6"/>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9890816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r>
              <a:rPr lang="en-US"/>
              <a:t>2/7/20XX</a:t>
            </a:r>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r>
              <a:rPr lang="en-US"/>
              <a:t>Sample Footer Text</a:t>
            </a:r>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312CC964-A50B-4C29-B4E4-2C30BB34CCF3}" type="slidenum">
              <a:rPr lang="en-US" smtClean="0"/>
              <a:t>‹#›</a:t>
            </a:fld>
            <a:endParaRPr lang="en-US"/>
          </a:p>
        </p:txBody>
      </p:sp>
    </p:spTree>
    <p:extLst>
      <p:ext uri="{BB962C8B-B14F-4D97-AF65-F5344CB8AC3E}">
        <p14:creationId xmlns:p14="http://schemas.microsoft.com/office/powerpoint/2010/main" val="1028612126"/>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 id="2147483701" r:id="rId13"/>
    <p:sldLayoutId id="2147483702" r:id="rId14"/>
    <p:sldLayoutId id="2147483705" r:id="rId15"/>
    <p:sldLayoutId id="2147483706" r:id="rId16"/>
    <p:sldLayoutId id="2147483707" r:id="rId17"/>
    <p:sldLayoutId id="2147483708" r:id="rId18"/>
    <p:sldLayoutId id="2147483709" r:id="rId19"/>
    <p:sldLayoutId id="2147483710" r:id="rId20"/>
    <p:sldLayoutId id="2147483686" r:id="rId21"/>
    <p:sldLayoutId id="2147483679" r:id="rId22"/>
  </p:sldLayoutIdLst>
  <p:hf hdr="0" dt="0"/>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hyperlink" Target="https://www.kaggle.com/datasets/radheshyamkollipara/bank-customer-churn" TargetMode="External"/><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3.xml"/><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e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4.xml"/><Relationship Id="rId4" Type="http://schemas.openxmlformats.org/officeDocument/2006/relationships/image" Target="../media/image2.jpe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jpeg"/><Relationship Id="rId1" Type="http://schemas.openxmlformats.org/officeDocument/2006/relationships/slideLayout" Target="../slideLayouts/slideLayout19.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jpeg"/><Relationship Id="rId1" Type="http://schemas.openxmlformats.org/officeDocument/2006/relationships/slideLayout" Target="../slideLayouts/slideLayout20.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8" name="Rectangle 10">
            <a:extLst>
              <a:ext uri="{FF2B5EF4-FFF2-40B4-BE49-F238E27FC236}">
                <a16:creationId xmlns:a16="http://schemas.microsoft.com/office/drawing/2014/main" id="{809C0BCD-BEE9-423F-A51C-BCCD8E5EAA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9" name="Rectangle 12">
            <a:extLst>
              <a:ext uri="{FF2B5EF4-FFF2-40B4-BE49-F238E27FC236}">
                <a16:creationId xmlns:a16="http://schemas.microsoft.com/office/drawing/2014/main" id="{9998D094-42B2-42BA-AA14-E8FBE073A5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cxnSp>
        <p:nvCxnSpPr>
          <p:cNvPr id="30" name="Straight Connector 14">
            <a:extLst>
              <a:ext uri="{FF2B5EF4-FFF2-40B4-BE49-F238E27FC236}">
                <a16:creationId xmlns:a16="http://schemas.microsoft.com/office/drawing/2014/main" id="{8465D64B-59F4-4BDC-B833-A17EF1E046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
        <p:nvSpPr>
          <p:cNvPr id="31" name="Rectangle 16">
            <a:extLst>
              <a:ext uri="{FF2B5EF4-FFF2-40B4-BE49-F238E27FC236}">
                <a16:creationId xmlns:a16="http://schemas.microsoft.com/office/drawing/2014/main" id="{8677094E-F0FE-4EC2-9511-5A411A2E1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2100" cy="6377939"/>
          </a:xfrm>
          <a:prstGeom prst="rect">
            <a:avLst/>
          </a:prstGeom>
          <a:solidFill>
            <a:schemeClr val="bg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useBgFill="1">
        <p:nvSpPr>
          <p:cNvPr id="32" name="Rectangle 18">
            <a:extLst>
              <a:ext uri="{FF2B5EF4-FFF2-40B4-BE49-F238E27FC236}">
                <a16:creationId xmlns:a16="http://schemas.microsoft.com/office/drawing/2014/main" id="{E0E1ADA3-256B-436F-BB84-15BF272B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9378" y="246887"/>
            <a:ext cx="5861321" cy="6377939"/>
          </a:xfrm>
          <a:prstGeom prst="rect">
            <a:avLst/>
          </a:prstGeom>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cxnSp>
        <p:nvCxnSpPr>
          <p:cNvPr id="21" name="Straight Connector 20">
            <a:extLst>
              <a:ext uri="{FF2B5EF4-FFF2-40B4-BE49-F238E27FC236}">
                <a16:creationId xmlns:a16="http://schemas.microsoft.com/office/drawing/2014/main" id="{7DDC7D3D-A4F6-4638-B02B-2DBB6C11F5D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736924" y="4220801"/>
            <a:ext cx="4215939"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5C091E65-5627-4CC0-82AA-74A3C89D7C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00" y="246888"/>
            <a:ext cx="11724640" cy="6377939"/>
          </a:xfrm>
          <a:prstGeom prst="rect">
            <a:avLst/>
          </a:pr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9B36C10-A9EA-414E-B3D3-09BAD9FA950D}"/>
              </a:ext>
            </a:extLst>
          </p:cNvPr>
          <p:cNvSpPr>
            <a:spLocks noGrp="1"/>
          </p:cNvSpPr>
          <p:nvPr>
            <p:ph type="title"/>
          </p:nvPr>
        </p:nvSpPr>
        <p:spPr>
          <a:xfrm>
            <a:off x="6086837" y="919625"/>
            <a:ext cx="5743175" cy="2150104"/>
          </a:xfrm>
        </p:spPr>
        <p:txBody>
          <a:bodyPr vert="horz" lIns="91440" tIns="45720" rIns="91440" bIns="45720" rtlCol="0" anchor="b">
            <a:normAutofit/>
          </a:bodyPr>
          <a:lstStyle/>
          <a:p>
            <a:pPr algn="ctr">
              <a:lnSpc>
                <a:spcPct val="85000"/>
              </a:lnSpc>
            </a:pPr>
            <a:r>
              <a:rPr lang="en-US" sz="4500">
                <a:ln w="0"/>
                <a:solidFill>
                  <a:schemeClr val="tx1"/>
                </a:solidFill>
                <a:effectLst>
                  <a:outerShdw blurRad="38100" dist="19050" dir="2700000" algn="tl" rotWithShape="0">
                    <a:schemeClr val="dk1">
                      <a:alpha val="40000"/>
                    </a:schemeClr>
                  </a:outerShdw>
                </a:effectLst>
              </a:rPr>
              <a:t>CUSTOMER CHURN PREDICTION IN RETAIL BANKING</a:t>
            </a:r>
          </a:p>
        </p:txBody>
      </p:sp>
      <p:sp>
        <p:nvSpPr>
          <p:cNvPr id="3" name="Subtitle 2">
            <a:extLst>
              <a:ext uri="{FF2B5EF4-FFF2-40B4-BE49-F238E27FC236}">
                <a16:creationId xmlns:a16="http://schemas.microsoft.com/office/drawing/2014/main" id="{0A140D27-0E15-4434-A8B8-FC32761449B0}"/>
              </a:ext>
            </a:extLst>
          </p:cNvPr>
          <p:cNvSpPr>
            <a:spLocks noGrp="1"/>
          </p:cNvSpPr>
          <p:nvPr>
            <p:ph type="body" sz="quarter" idx="14"/>
          </p:nvPr>
        </p:nvSpPr>
        <p:spPr>
          <a:xfrm>
            <a:off x="6235783" y="4397872"/>
            <a:ext cx="5594229" cy="1406424"/>
          </a:xfrm>
        </p:spPr>
        <p:txBody>
          <a:bodyPr vert="horz" lIns="91440" tIns="45720" rIns="91440" bIns="45720" rtlCol="0">
            <a:normAutofit/>
          </a:bodyPr>
          <a:lstStyle/>
          <a:p>
            <a:pPr algn="ctr"/>
            <a:r>
              <a:rPr lang="en-US" sz="2200">
                <a:ln w="0"/>
                <a:solidFill>
                  <a:schemeClr val="tx1"/>
                </a:solidFill>
                <a:effectLst>
                  <a:outerShdw blurRad="38100" dist="19050" dir="2700000" algn="tl" rotWithShape="0">
                    <a:schemeClr val="dk1">
                      <a:alpha val="40000"/>
                    </a:schemeClr>
                  </a:outerShdw>
                </a:effectLst>
              </a:rPr>
              <a:t>SAMSON IJOGHO</a:t>
            </a:r>
          </a:p>
          <a:p>
            <a:pPr algn="ctr"/>
            <a:r>
              <a:rPr lang="en-US" sz="2200">
                <a:ln w="0"/>
                <a:solidFill>
                  <a:schemeClr val="tx1"/>
                </a:solidFill>
                <a:effectLst>
                  <a:outerShdw blurRad="38100" dist="19050" dir="2700000" algn="tl" rotWithShape="0">
                    <a:schemeClr val="dk1">
                      <a:alpha val="40000"/>
                    </a:schemeClr>
                  </a:outerShdw>
                </a:effectLst>
              </a:rPr>
              <a:t>C2441395</a:t>
            </a:r>
          </a:p>
        </p:txBody>
      </p:sp>
      <p:pic>
        <p:nvPicPr>
          <p:cNvPr id="18" name="Picture Placeholder 17" descr="A building with a blue wall&#10;&#10;Description automatically generated">
            <a:extLst>
              <a:ext uri="{FF2B5EF4-FFF2-40B4-BE49-F238E27FC236}">
                <a16:creationId xmlns:a16="http://schemas.microsoft.com/office/drawing/2014/main" id="{B88D6D66-F5A7-7217-2F28-EAF6630FCA6E}"/>
              </a:ext>
            </a:extLst>
          </p:cNvPr>
          <p:cNvPicPr>
            <a:picLocks noGrp="1" noChangeAspect="1"/>
          </p:cNvPicPr>
          <p:nvPr>
            <p:ph type="pic" sz="quarter" idx="13"/>
          </p:nvPr>
        </p:nvPicPr>
        <p:blipFill>
          <a:blip r:embed="rId2"/>
          <a:srcRect l="10755" r="10755"/>
          <a:stretch>
            <a:fillRect/>
          </a:stretch>
        </p:blipFill>
        <p:spPr>
          <a:xfrm>
            <a:off x="471303" y="161149"/>
            <a:ext cx="5643793" cy="6549413"/>
          </a:xfrm>
        </p:spPr>
      </p:pic>
      <p:pic>
        <p:nvPicPr>
          <p:cNvPr id="7" name="Picture 6" descr="A logo for a university&#10;&#10;Description automatically generated">
            <a:extLst>
              <a:ext uri="{FF2B5EF4-FFF2-40B4-BE49-F238E27FC236}">
                <a16:creationId xmlns:a16="http://schemas.microsoft.com/office/drawing/2014/main" id="{B1E09F7A-3AFC-1EFA-D7BC-B13574013E6F}"/>
              </a:ext>
            </a:extLst>
          </p:cNvPr>
          <p:cNvPicPr>
            <a:picLocks noChangeAspect="1"/>
          </p:cNvPicPr>
          <p:nvPr/>
        </p:nvPicPr>
        <p:blipFill>
          <a:blip r:embed="rId3"/>
          <a:stretch>
            <a:fillRect/>
          </a:stretch>
        </p:blipFill>
        <p:spPr>
          <a:xfrm>
            <a:off x="445226" y="189756"/>
            <a:ext cx="2143125" cy="2143125"/>
          </a:xfrm>
          <a:prstGeom prst="rect">
            <a:avLst/>
          </a:prstGeom>
        </p:spPr>
      </p:pic>
      <p:sp>
        <p:nvSpPr>
          <p:cNvPr id="4" name="TextBox 3">
            <a:extLst>
              <a:ext uri="{FF2B5EF4-FFF2-40B4-BE49-F238E27FC236}">
                <a16:creationId xmlns:a16="http://schemas.microsoft.com/office/drawing/2014/main" id="{90DB14BE-EB0C-5D48-B107-2C7B82F5AFE6}"/>
              </a:ext>
            </a:extLst>
          </p:cNvPr>
          <p:cNvSpPr txBox="1"/>
          <p:nvPr/>
        </p:nvSpPr>
        <p:spPr>
          <a:xfrm>
            <a:off x="6596418" y="6528178"/>
            <a:ext cx="56297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1</a:t>
            </a:r>
          </a:p>
        </p:txBody>
      </p:sp>
    </p:spTree>
    <p:extLst>
      <p:ext uri="{BB962C8B-B14F-4D97-AF65-F5344CB8AC3E}">
        <p14:creationId xmlns:p14="http://schemas.microsoft.com/office/powerpoint/2010/main" val="1709638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8AB31B2-9CAD-538D-386A-F81A0AE9B7AE}"/>
              </a:ext>
            </a:extLst>
          </p:cNvPr>
          <p:cNvSpPr txBox="1"/>
          <p:nvPr/>
        </p:nvSpPr>
        <p:spPr>
          <a:xfrm>
            <a:off x="332332" y="389745"/>
            <a:ext cx="3860510" cy="307777"/>
          </a:xfrm>
          <a:prstGeom prst="rect">
            <a:avLst/>
          </a:prstGeom>
          <a:noFill/>
        </p:spPr>
        <p:txBody>
          <a:bodyPr wrap="square" rtlCol="0">
            <a:spAutoFit/>
          </a:bodyPr>
          <a:lstStyle/>
          <a:p>
            <a:r>
              <a:rPr lang="en-GB" sz="1400" b="1"/>
              <a:t>HEATMAP OF CORRELATION MATRIX</a:t>
            </a:r>
          </a:p>
        </p:txBody>
      </p:sp>
      <p:sp>
        <p:nvSpPr>
          <p:cNvPr id="8" name="TextBox 7">
            <a:extLst>
              <a:ext uri="{FF2B5EF4-FFF2-40B4-BE49-F238E27FC236}">
                <a16:creationId xmlns:a16="http://schemas.microsoft.com/office/drawing/2014/main" id="{041D86ED-9D3E-1AF6-E589-60CF524285AE}"/>
              </a:ext>
            </a:extLst>
          </p:cNvPr>
          <p:cNvSpPr txBox="1"/>
          <p:nvPr/>
        </p:nvSpPr>
        <p:spPr>
          <a:xfrm>
            <a:off x="332332" y="676029"/>
            <a:ext cx="5763668" cy="738664"/>
          </a:xfrm>
          <a:prstGeom prst="rect">
            <a:avLst/>
          </a:prstGeom>
          <a:noFill/>
        </p:spPr>
        <p:txBody>
          <a:bodyPr wrap="square" lIns="91440" tIns="45720" rIns="91440" bIns="45720" rtlCol="0" anchor="t">
            <a:spAutoFit/>
          </a:bodyPr>
          <a:lstStyle/>
          <a:p>
            <a:r>
              <a:rPr lang="en-GB" sz="1400" dirty="0"/>
              <a:t>There aren't many features that have a high linear correlation with the target, as the graph  illustrates. This indicates that most of  the dataset is not correlations</a:t>
            </a:r>
            <a:r>
              <a:rPr lang="en-GB" sz="1200" dirty="0"/>
              <a:t>.</a:t>
            </a:r>
          </a:p>
        </p:txBody>
      </p:sp>
      <p:sp>
        <p:nvSpPr>
          <p:cNvPr id="15" name="TextBox 14">
            <a:extLst>
              <a:ext uri="{FF2B5EF4-FFF2-40B4-BE49-F238E27FC236}">
                <a16:creationId xmlns:a16="http://schemas.microsoft.com/office/drawing/2014/main" id="{D18BB1F0-3827-7545-1BC8-0A7965B0D517}"/>
              </a:ext>
            </a:extLst>
          </p:cNvPr>
          <p:cNvSpPr txBox="1"/>
          <p:nvPr/>
        </p:nvSpPr>
        <p:spPr>
          <a:xfrm>
            <a:off x="6512752" y="389746"/>
            <a:ext cx="5041556" cy="307777"/>
          </a:xfrm>
          <a:prstGeom prst="rect">
            <a:avLst/>
          </a:prstGeom>
          <a:noFill/>
        </p:spPr>
        <p:txBody>
          <a:bodyPr wrap="square" rtlCol="0">
            <a:spAutoFit/>
          </a:bodyPr>
          <a:lstStyle/>
          <a:p>
            <a:r>
              <a:rPr lang="en-GB" sz="1400" b="1"/>
              <a:t>DISTRIBUTION OF BANK CUSTOMER BY CHURN STATUS</a:t>
            </a:r>
          </a:p>
        </p:txBody>
      </p:sp>
      <p:sp>
        <p:nvSpPr>
          <p:cNvPr id="16" name="TextBox 15">
            <a:extLst>
              <a:ext uri="{FF2B5EF4-FFF2-40B4-BE49-F238E27FC236}">
                <a16:creationId xmlns:a16="http://schemas.microsoft.com/office/drawing/2014/main" id="{C38E7895-0B42-E192-E7D6-C28281D2E508}"/>
              </a:ext>
            </a:extLst>
          </p:cNvPr>
          <p:cNvSpPr txBox="1"/>
          <p:nvPr/>
        </p:nvSpPr>
        <p:spPr>
          <a:xfrm>
            <a:off x="6400800" y="919003"/>
            <a:ext cx="5388290" cy="738664"/>
          </a:xfrm>
          <a:prstGeom prst="rect">
            <a:avLst/>
          </a:prstGeom>
          <a:noFill/>
        </p:spPr>
        <p:txBody>
          <a:bodyPr wrap="square" rtlCol="0">
            <a:spAutoFit/>
          </a:bodyPr>
          <a:lstStyle/>
          <a:p>
            <a:r>
              <a:rPr lang="en-GB" sz="1400"/>
              <a:t>The graph above depicts the distribution of the target variable; it is known that 20.4% of bank client's churn. It is concluded that the data on the target variable is unbalanced.</a:t>
            </a:r>
            <a:endParaRPr lang="en-GB" sz="1200"/>
          </a:p>
        </p:txBody>
      </p:sp>
      <p:pic>
        <p:nvPicPr>
          <p:cNvPr id="4" name="Picture 3" descr="A logo for a university&#10;&#10;Description automatically generated">
            <a:extLst>
              <a:ext uri="{FF2B5EF4-FFF2-40B4-BE49-F238E27FC236}">
                <a16:creationId xmlns:a16="http://schemas.microsoft.com/office/drawing/2014/main" id="{530ACDF0-8A33-5D7F-987F-C3A6904AE9C2}"/>
              </a:ext>
            </a:extLst>
          </p:cNvPr>
          <p:cNvPicPr>
            <a:picLocks noChangeAspect="1"/>
          </p:cNvPicPr>
          <p:nvPr/>
        </p:nvPicPr>
        <p:blipFill>
          <a:blip r:embed="rId2"/>
          <a:stretch>
            <a:fillRect/>
          </a:stretch>
        </p:blipFill>
        <p:spPr>
          <a:xfrm>
            <a:off x="10679799" y="5687135"/>
            <a:ext cx="1274076" cy="920868"/>
          </a:xfrm>
          <a:prstGeom prst="rect">
            <a:avLst/>
          </a:prstGeom>
        </p:spPr>
      </p:pic>
      <p:pic>
        <p:nvPicPr>
          <p:cNvPr id="2" name="Picture 1">
            <a:extLst>
              <a:ext uri="{FF2B5EF4-FFF2-40B4-BE49-F238E27FC236}">
                <a16:creationId xmlns:a16="http://schemas.microsoft.com/office/drawing/2014/main" id="{41764AAE-30DE-E4CF-1A04-C46EA0EE5337}"/>
              </a:ext>
            </a:extLst>
          </p:cNvPr>
          <p:cNvPicPr>
            <a:picLocks noChangeAspect="1"/>
          </p:cNvPicPr>
          <p:nvPr/>
        </p:nvPicPr>
        <p:blipFill>
          <a:blip r:embed="rId3"/>
          <a:stretch>
            <a:fillRect/>
          </a:stretch>
        </p:blipFill>
        <p:spPr>
          <a:xfrm>
            <a:off x="6400800" y="2183888"/>
            <a:ext cx="4514850" cy="4284366"/>
          </a:xfrm>
          <a:prstGeom prst="rect">
            <a:avLst/>
          </a:prstGeom>
        </p:spPr>
      </p:pic>
      <p:pic>
        <p:nvPicPr>
          <p:cNvPr id="3" name="Picture 2">
            <a:extLst>
              <a:ext uri="{FF2B5EF4-FFF2-40B4-BE49-F238E27FC236}">
                <a16:creationId xmlns:a16="http://schemas.microsoft.com/office/drawing/2014/main" id="{01B0D4B7-8155-F881-3445-92DCFD853FAD}"/>
              </a:ext>
            </a:extLst>
          </p:cNvPr>
          <p:cNvPicPr>
            <a:picLocks noChangeAspect="1"/>
          </p:cNvPicPr>
          <p:nvPr/>
        </p:nvPicPr>
        <p:blipFill>
          <a:blip r:embed="rId4"/>
          <a:stretch>
            <a:fillRect/>
          </a:stretch>
        </p:blipFill>
        <p:spPr>
          <a:xfrm>
            <a:off x="332332" y="1657666"/>
            <a:ext cx="5763668" cy="4613973"/>
          </a:xfrm>
          <a:prstGeom prst="rect">
            <a:avLst/>
          </a:prstGeom>
        </p:spPr>
      </p:pic>
      <p:sp>
        <p:nvSpPr>
          <p:cNvPr id="7" name="TextBox 6">
            <a:extLst>
              <a:ext uri="{FF2B5EF4-FFF2-40B4-BE49-F238E27FC236}">
                <a16:creationId xmlns:a16="http://schemas.microsoft.com/office/drawing/2014/main" id="{789FB508-F13E-DA59-0B29-609746EE5DD2}"/>
              </a:ext>
            </a:extLst>
          </p:cNvPr>
          <p:cNvSpPr txBox="1"/>
          <p:nvPr/>
        </p:nvSpPr>
        <p:spPr>
          <a:xfrm>
            <a:off x="5652448" y="6494059"/>
            <a:ext cx="56297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1o</a:t>
            </a:r>
          </a:p>
        </p:txBody>
      </p:sp>
    </p:spTree>
    <p:extLst>
      <p:ext uri="{BB962C8B-B14F-4D97-AF65-F5344CB8AC3E}">
        <p14:creationId xmlns:p14="http://schemas.microsoft.com/office/powerpoint/2010/main" val="41248939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809C0BCD-BEE9-423F-A51C-BCCD8E5EAA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4" name="TextBox 3">
            <a:extLst>
              <a:ext uri="{FF2B5EF4-FFF2-40B4-BE49-F238E27FC236}">
                <a16:creationId xmlns:a16="http://schemas.microsoft.com/office/drawing/2014/main" id="{87634D2E-9DA7-178B-B782-F584D2F089E7}"/>
              </a:ext>
            </a:extLst>
          </p:cNvPr>
          <p:cNvSpPr txBox="1"/>
          <p:nvPr/>
        </p:nvSpPr>
        <p:spPr>
          <a:xfrm>
            <a:off x="7158790" y="94440"/>
            <a:ext cx="4733628" cy="1443269"/>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defTabSz="914400">
              <a:lnSpc>
                <a:spcPct val="90000"/>
              </a:lnSpc>
              <a:spcBef>
                <a:spcPct val="0"/>
              </a:spcBef>
              <a:spcAft>
                <a:spcPts val="600"/>
              </a:spcAft>
            </a:pPr>
            <a:r>
              <a:rPr lang="en-US" sz="2800" b="1">
                <a:latin typeface="+mj-lt"/>
                <a:ea typeface="+mj-ea"/>
                <a:cs typeface="+mj-cs"/>
              </a:rPr>
              <a:t>PROPOSED SOLUTION</a:t>
            </a:r>
          </a:p>
        </p:txBody>
      </p:sp>
      <p:sp>
        <p:nvSpPr>
          <p:cNvPr id="6" name="TextBox 5">
            <a:extLst>
              <a:ext uri="{FF2B5EF4-FFF2-40B4-BE49-F238E27FC236}">
                <a16:creationId xmlns:a16="http://schemas.microsoft.com/office/drawing/2014/main" id="{2F5A7DBA-CD1F-25A2-BF12-DE03A1B89266}"/>
              </a:ext>
            </a:extLst>
          </p:cNvPr>
          <p:cNvSpPr txBox="1"/>
          <p:nvPr/>
        </p:nvSpPr>
        <p:spPr>
          <a:xfrm>
            <a:off x="4910701" y="1427473"/>
            <a:ext cx="6790148" cy="3549570"/>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defTabSz="914400">
              <a:lnSpc>
                <a:spcPct val="90000"/>
              </a:lnSpc>
              <a:spcAft>
                <a:spcPts val="600"/>
              </a:spcAft>
            </a:pPr>
            <a:r>
              <a:rPr lang="en-GB">
                <a:solidFill>
                  <a:srgbClr val="252525"/>
                </a:solidFill>
                <a:latin typeface="Calibri"/>
                <a:ea typeface="+mn-lt"/>
                <a:cs typeface="+mn-lt"/>
              </a:rPr>
              <a:t>Because my </a:t>
            </a:r>
            <a:r>
              <a:rPr lang="en-GB">
                <a:solidFill>
                  <a:srgbClr val="E36B00"/>
                </a:solidFill>
                <a:latin typeface="Calibri"/>
                <a:ea typeface="+mn-lt"/>
                <a:cs typeface="+mn-lt"/>
              </a:rPr>
              <a:t>datasets </a:t>
            </a:r>
            <a:r>
              <a:rPr lang="en-GB">
                <a:solidFill>
                  <a:srgbClr val="252525"/>
                </a:solidFill>
                <a:latin typeface="Calibri"/>
                <a:ea typeface="+mn-lt"/>
                <a:cs typeface="+mn-lt"/>
              </a:rPr>
              <a:t>are </a:t>
            </a:r>
            <a:r>
              <a:rPr lang="en-GB">
                <a:solidFill>
                  <a:srgbClr val="E36B00"/>
                </a:solidFill>
                <a:latin typeface="Calibri"/>
                <a:ea typeface="+mn-lt"/>
                <a:cs typeface="+mn-lt"/>
              </a:rPr>
              <a:t>mainly uncorrelated, </a:t>
            </a:r>
            <a:r>
              <a:rPr lang="en-GB">
                <a:solidFill>
                  <a:srgbClr val="252525"/>
                </a:solidFill>
                <a:latin typeface="Calibri"/>
                <a:ea typeface="+mn-lt"/>
                <a:cs typeface="+mn-lt"/>
              </a:rPr>
              <a:t>the </a:t>
            </a:r>
            <a:r>
              <a:rPr lang="en-GB">
                <a:solidFill>
                  <a:srgbClr val="E36B00"/>
                </a:solidFill>
                <a:latin typeface="Calibri"/>
                <a:ea typeface="+mn-lt"/>
                <a:cs typeface="+mn-lt"/>
              </a:rPr>
              <a:t>recommended </a:t>
            </a:r>
            <a:r>
              <a:rPr lang="en-GB">
                <a:solidFill>
                  <a:srgbClr val="252525"/>
                </a:solidFill>
                <a:latin typeface="Calibri"/>
                <a:ea typeface="+mn-lt"/>
                <a:cs typeface="+mn-lt"/>
              </a:rPr>
              <a:t>algorithm Support Vector Machine(SVM)</a:t>
            </a:r>
          </a:p>
          <a:p>
            <a:pPr marL="285750" indent="-285750" defTabSz="914400">
              <a:lnSpc>
                <a:spcPct val="90000"/>
              </a:lnSpc>
              <a:spcAft>
                <a:spcPts val="600"/>
              </a:spcAft>
              <a:buFont typeface="Wingdings"/>
              <a:buChar char="Ø"/>
            </a:pPr>
            <a:r>
              <a:rPr lang="en-GB">
                <a:solidFill>
                  <a:srgbClr val="252525"/>
                </a:solidFill>
                <a:latin typeface="Calibri"/>
                <a:cs typeface="Calibri"/>
              </a:rPr>
              <a:t>The data is trained and test for different algorithm</a:t>
            </a:r>
          </a:p>
          <a:p>
            <a:pPr marL="285750" indent="-285750" defTabSz="914400">
              <a:lnSpc>
                <a:spcPct val="90000"/>
              </a:lnSpc>
              <a:spcAft>
                <a:spcPts val="600"/>
              </a:spcAft>
              <a:buFont typeface="Wingdings"/>
              <a:buChar char="Ø"/>
            </a:pPr>
            <a:r>
              <a:rPr lang="en-GB">
                <a:solidFill>
                  <a:srgbClr val="252525"/>
                </a:solidFill>
                <a:latin typeface="Calibri"/>
                <a:cs typeface="Calibri"/>
              </a:rPr>
              <a:t>Use the confusion matrix to check the accuracy of the model</a:t>
            </a:r>
            <a:endParaRPr lang="en-GB">
              <a:solidFill>
                <a:srgbClr val="000000"/>
              </a:solidFill>
              <a:latin typeface="Corbel" panose="020B0503020204020204"/>
              <a:cs typeface="Calibri"/>
            </a:endParaRPr>
          </a:p>
          <a:p>
            <a:pPr marL="285750" indent="-285750" defTabSz="914400">
              <a:lnSpc>
                <a:spcPct val="90000"/>
              </a:lnSpc>
              <a:spcAft>
                <a:spcPts val="600"/>
              </a:spcAft>
              <a:buFont typeface="Wingdings"/>
              <a:buChar char="Ø"/>
            </a:pPr>
            <a:r>
              <a:rPr lang="en-GB">
                <a:solidFill>
                  <a:srgbClr val="252525"/>
                </a:solidFill>
                <a:latin typeface="Calibri"/>
                <a:cs typeface="Calibri"/>
              </a:rPr>
              <a:t>Retrain the model with grid to get then best value of c</a:t>
            </a:r>
            <a:endParaRPr lang="en-GB">
              <a:solidFill>
                <a:srgbClr val="000000"/>
              </a:solidFill>
              <a:latin typeface="Corbel" panose="020B0503020204020204"/>
              <a:cs typeface="Calibri"/>
            </a:endParaRPr>
          </a:p>
          <a:p>
            <a:pPr marL="285750" indent="-285750" defTabSz="914400">
              <a:lnSpc>
                <a:spcPct val="90000"/>
              </a:lnSpc>
              <a:spcAft>
                <a:spcPts val="600"/>
              </a:spcAft>
              <a:buFont typeface="Wingdings"/>
              <a:buChar char="Ø"/>
            </a:pPr>
            <a:r>
              <a:rPr lang="en-GB">
                <a:solidFill>
                  <a:srgbClr val="252525"/>
                </a:solidFill>
                <a:latin typeface="Calibri"/>
                <a:cs typeface="Calibri"/>
              </a:rPr>
              <a:t>Then I would want to compare the algorithm with KNN and DT for the best performing algorithm.</a:t>
            </a:r>
            <a:endParaRPr lang="en-GB">
              <a:solidFill>
                <a:srgbClr val="000000"/>
              </a:solidFill>
              <a:latin typeface="Corbel" panose="020B0503020204020204"/>
              <a:cs typeface="Calibri"/>
            </a:endParaRPr>
          </a:p>
        </p:txBody>
      </p:sp>
      <p:pic>
        <p:nvPicPr>
          <p:cNvPr id="8" name="Picture 7" descr="A logo for a university&#10;&#10;Description automatically generated">
            <a:extLst>
              <a:ext uri="{FF2B5EF4-FFF2-40B4-BE49-F238E27FC236}">
                <a16:creationId xmlns:a16="http://schemas.microsoft.com/office/drawing/2014/main" id="{BC5E1475-018A-3589-586A-6882BBE37A06}"/>
              </a:ext>
            </a:extLst>
          </p:cNvPr>
          <p:cNvPicPr>
            <a:picLocks noChangeAspect="1"/>
          </p:cNvPicPr>
          <p:nvPr/>
        </p:nvPicPr>
        <p:blipFill rotWithShape="1">
          <a:blip r:embed="rId2"/>
          <a:srcRect t="5232" r="2" b="2"/>
          <a:stretch/>
        </p:blipFill>
        <p:spPr>
          <a:xfrm>
            <a:off x="9324392" y="4299855"/>
            <a:ext cx="2615542" cy="2327377"/>
          </a:xfrm>
          <a:prstGeom prst="rect">
            <a:avLst/>
          </a:prstGeom>
        </p:spPr>
      </p:pic>
      <p:pic>
        <p:nvPicPr>
          <p:cNvPr id="10" name="Picture 9" descr="A close-up of hands pointing at a piece of paper&#10;&#10;Description automatically generated">
            <a:extLst>
              <a:ext uri="{FF2B5EF4-FFF2-40B4-BE49-F238E27FC236}">
                <a16:creationId xmlns:a16="http://schemas.microsoft.com/office/drawing/2014/main" id="{D0A10E7C-5ADD-0F5B-5B64-9AD9EC85463C}"/>
              </a:ext>
            </a:extLst>
          </p:cNvPr>
          <p:cNvPicPr>
            <a:picLocks noChangeAspect="1"/>
          </p:cNvPicPr>
          <p:nvPr/>
        </p:nvPicPr>
        <p:blipFill>
          <a:blip r:embed="rId3"/>
          <a:stretch>
            <a:fillRect/>
          </a:stretch>
        </p:blipFill>
        <p:spPr>
          <a:xfrm>
            <a:off x="293363" y="307753"/>
            <a:ext cx="4607218" cy="6316765"/>
          </a:xfrm>
          <a:prstGeom prst="rect">
            <a:avLst/>
          </a:prstGeom>
        </p:spPr>
      </p:pic>
      <p:sp>
        <p:nvSpPr>
          <p:cNvPr id="3" name="TextBox 2">
            <a:extLst>
              <a:ext uri="{FF2B5EF4-FFF2-40B4-BE49-F238E27FC236}">
                <a16:creationId xmlns:a16="http://schemas.microsoft.com/office/drawing/2014/main" id="{DA7C0C3E-E457-9419-4FB1-A81C07CC223A}"/>
              </a:ext>
            </a:extLst>
          </p:cNvPr>
          <p:cNvSpPr txBox="1"/>
          <p:nvPr/>
        </p:nvSpPr>
        <p:spPr>
          <a:xfrm>
            <a:off x="5857164" y="6516805"/>
            <a:ext cx="56297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11</a:t>
            </a:r>
          </a:p>
        </p:txBody>
      </p:sp>
    </p:spTree>
    <p:extLst>
      <p:ext uri="{BB962C8B-B14F-4D97-AF65-F5344CB8AC3E}">
        <p14:creationId xmlns:p14="http://schemas.microsoft.com/office/powerpoint/2010/main" val="14758757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screenshot of a project plan&#10;&#10;Description automatically generated">
            <a:extLst>
              <a:ext uri="{FF2B5EF4-FFF2-40B4-BE49-F238E27FC236}">
                <a16:creationId xmlns:a16="http://schemas.microsoft.com/office/drawing/2014/main" id="{D435C0E9-9821-6536-03B6-F19FA3F81807}"/>
              </a:ext>
            </a:extLst>
          </p:cNvPr>
          <p:cNvPicPr>
            <a:picLocks noChangeAspect="1"/>
          </p:cNvPicPr>
          <p:nvPr/>
        </p:nvPicPr>
        <p:blipFill rotWithShape="1">
          <a:blip r:embed="rId2"/>
          <a:srcRect t="7983" r="1041"/>
          <a:stretch/>
        </p:blipFill>
        <p:spPr>
          <a:xfrm>
            <a:off x="6238875" y="695726"/>
            <a:ext cx="5606497" cy="3448050"/>
          </a:xfrm>
          <a:prstGeom prst="rect">
            <a:avLst/>
          </a:prstGeom>
        </p:spPr>
      </p:pic>
      <p:pic>
        <p:nvPicPr>
          <p:cNvPr id="9" name="Picture 8" descr="A person sitting at a desk looking at a computer&#10;&#10;Description automatically generated">
            <a:extLst>
              <a:ext uri="{FF2B5EF4-FFF2-40B4-BE49-F238E27FC236}">
                <a16:creationId xmlns:a16="http://schemas.microsoft.com/office/drawing/2014/main" id="{CC7AC159-D4C8-BC74-48E8-5FB06925C378}"/>
              </a:ext>
            </a:extLst>
          </p:cNvPr>
          <p:cNvPicPr>
            <a:picLocks noChangeAspect="1"/>
          </p:cNvPicPr>
          <p:nvPr/>
        </p:nvPicPr>
        <p:blipFill rotWithShape="1">
          <a:blip r:embed="rId3"/>
          <a:srcRect l="5556" t="8758" r="3812" b="3922"/>
          <a:stretch/>
        </p:blipFill>
        <p:spPr>
          <a:xfrm>
            <a:off x="346628" y="695726"/>
            <a:ext cx="5749372" cy="3448050"/>
          </a:xfrm>
          <a:prstGeom prst="rect">
            <a:avLst/>
          </a:prstGeom>
        </p:spPr>
      </p:pic>
      <p:sp>
        <p:nvSpPr>
          <p:cNvPr id="10" name="TextBox 9">
            <a:extLst>
              <a:ext uri="{FF2B5EF4-FFF2-40B4-BE49-F238E27FC236}">
                <a16:creationId xmlns:a16="http://schemas.microsoft.com/office/drawing/2014/main" id="{F6A64DF3-92B8-FDA4-067C-FAE803D2A16B}"/>
              </a:ext>
            </a:extLst>
          </p:cNvPr>
          <p:cNvSpPr txBox="1"/>
          <p:nvPr/>
        </p:nvSpPr>
        <p:spPr>
          <a:xfrm>
            <a:off x="346628" y="326394"/>
            <a:ext cx="1750992" cy="369332"/>
          </a:xfrm>
          <a:prstGeom prst="rect">
            <a:avLst/>
          </a:prstGeom>
          <a:noFill/>
        </p:spPr>
        <p:txBody>
          <a:bodyPr wrap="none" rtlCol="0">
            <a:spAutoFit/>
          </a:bodyPr>
          <a:lstStyle/>
          <a:p>
            <a:r>
              <a:rPr lang="en-GB" b="1"/>
              <a:t>PROJECT PLAN</a:t>
            </a:r>
          </a:p>
        </p:txBody>
      </p:sp>
      <p:sp>
        <p:nvSpPr>
          <p:cNvPr id="4" name="TextBox 3">
            <a:extLst>
              <a:ext uri="{FF2B5EF4-FFF2-40B4-BE49-F238E27FC236}">
                <a16:creationId xmlns:a16="http://schemas.microsoft.com/office/drawing/2014/main" id="{009668F2-734C-11EF-89F4-BD256154B4AF}"/>
              </a:ext>
            </a:extLst>
          </p:cNvPr>
          <p:cNvSpPr txBox="1"/>
          <p:nvPr/>
        </p:nvSpPr>
        <p:spPr>
          <a:xfrm>
            <a:off x="640863" y="4353169"/>
            <a:ext cx="2954214" cy="1815882"/>
          </a:xfrm>
          <a:prstGeom prst="rect">
            <a:avLst/>
          </a:prstGeom>
          <a:noFill/>
        </p:spPr>
        <p:txBody>
          <a:bodyPr wrap="square" rtlCol="0">
            <a:spAutoFit/>
          </a:bodyPr>
          <a:lstStyle/>
          <a:p>
            <a:pPr marL="285750" indent="-285750">
              <a:buFont typeface="Wingdings" panose="05000000000000000000" pitchFamily="2" charset="2"/>
              <a:buChar char="Ø"/>
            </a:pPr>
            <a:r>
              <a:rPr lang="en-GB" sz="1400"/>
              <a:t>Data </a:t>
            </a:r>
            <a:r>
              <a:rPr lang="en-GB" sz="1400" err="1"/>
              <a:t>preprocessing</a:t>
            </a:r>
            <a:r>
              <a:rPr lang="en-GB" sz="1400"/>
              <a:t>; using up-sampling to avoid class imbalance</a:t>
            </a:r>
          </a:p>
          <a:p>
            <a:pPr marL="285750" indent="-285750">
              <a:buFont typeface="Wingdings" panose="05000000000000000000" pitchFamily="2" charset="2"/>
              <a:buChar char="Ø"/>
            </a:pPr>
            <a:endParaRPr lang="en-GB" sz="1400"/>
          </a:p>
          <a:p>
            <a:pPr marL="285750" indent="-285750">
              <a:buFont typeface="Wingdings" panose="05000000000000000000" pitchFamily="2" charset="2"/>
              <a:buChar char="Ø"/>
            </a:pPr>
            <a:r>
              <a:rPr lang="en-GB" sz="1400"/>
              <a:t>Split the dataset into training and testing</a:t>
            </a:r>
          </a:p>
          <a:p>
            <a:pPr marL="285750" indent="-285750">
              <a:buFont typeface="Wingdings" panose="05000000000000000000" pitchFamily="2" charset="2"/>
              <a:buChar char="Ø"/>
            </a:pPr>
            <a:r>
              <a:rPr lang="en-GB" sz="1400"/>
              <a:t>Compare the Algorithms(SVM and KNN)   </a:t>
            </a:r>
          </a:p>
          <a:p>
            <a:pPr marL="285750" indent="-285750">
              <a:buFont typeface="Wingdings" panose="05000000000000000000" pitchFamily="2" charset="2"/>
              <a:buChar char="Ø"/>
            </a:pPr>
            <a:endParaRPr lang="en-GB" sz="1400"/>
          </a:p>
        </p:txBody>
      </p:sp>
      <p:pic>
        <p:nvPicPr>
          <p:cNvPr id="5" name="Picture 4" descr="A logo for a university&#10;&#10;Description automatically generated">
            <a:extLst>
              <a:ext uri="{FF2B5EF4-FFF2-40B4-BE49-F238E27FC236}">
                <a16:creationId xmlns:a16="http://schemas.microsoft.com/office/drawing/2014/main" id="{C3938FB5-77A6-7425-42F4-6D549DE67684}"/>
              </a:ext>
            </a:extLst>
          </p:cNvPr>
          <p:cNvPicPr>
            <a:picLocks noChangeAspect="1"/>
          </p:cNvPicPr>
          <p:nvPr/>
        </p:nvPicPr>
        <p:blipFill>
          <a:blip r:embed="rId4"/>
          <a:stretch>
            <a:fillRect/>
          </a:stretch>
        </p:blipFill>
        <p:spPr>
          <a:xfrm>
            <a:off x="10258425" y="5009406"/>
            <a:ext cx="1704975" cy="1579547"/>
          </a:xfrm>
          <a:prstGeom prst="rect">
            <a:avLst/>
          </a:prstGeom>
        </p:spPr>
      </p:pic>
      <p:sp>
        <p:nvSpPr>
          <p:cNvPr id="3" name="TextBox 2">
            <a:extLst>
              <a:ext uri="{FF2B5EF4-FFF2-40B4-BE49-F238E27FC236}">
                <a16:creationId xmlns:a16="http://schemas.microsoft.com/office/drawing/2014/main" id="{FCA47A81-91CC-B3EA-ED96-EE70E21E79E2}"/>
              </a:ext>
            </a:extLst>
          </p:cNvPr>
          <p:cNvSpPr txBox="1"/>
          <p:nvPr/>
        </p:nvSpPr>
        <p:spPr>
          <a:xfrm>
            <a:off x="5026925" y="6585044"/>
            <a:ext cx="56297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12</a:t>
            </a:r>
          </a:p>
        </p:txBody>
      </p:sp>
    </p:spTree>
    <p:extLst>
      <p:ext uri="{BB962C8B-B14F-4D97-AF65-F5344CB8AC3E}">
        <p14:creationId xmlns:p14="http://schemas.microsoft.com/office/powerpoint/2010/main" val="12172671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09C0BCD-BEE9-423F-A51C-BCCD8E5EAA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E3DC42C2-6B58-404C-B339-2C72808A5B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4" name="TextBox 3">
            <a:extLst>
              <a:ext uri="{FF2B5EF4-FFF2-40B4-BE49-F238E27FC236}">
                <a16:creationId xmlns:a16="http://schemas.microsoft.com/office/drawing/2014/main" id="{E6C37968-CAD6-DF93-5620-AC0AECD864AB}"/>
              </a:ext>
            </a:extLst>
          </p:cNvPr>
          <p:cNvSpPr txBox="1"/>
          <p:nvPr/>
        </p:nvSpPr>
        <p:spPr>
          <a:xfrm>
            <a:off x="1213391" y="345233"/>
            <a:ext cx="6693061" cy="1462107"/>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4400" b="1">
                <a:solidFill>
                  <a:srgbClr val="FFFFFF"/>
                </a:solidFill>
                <a:latin typeface="+mj-lt"/>
                <a:ea typeface="+mj-ea"/>
                <a:cs typeface="+mj-cs"/>
              </a:rPr>
              <a:t>CONCLUSION</a:t>
            </a:r>
          </a:p>
        </p:txBody>
      </p:sp>
      <p:pic>
        <p:nvPicPr>
          <p:cNvPr id="6" name="Picture 5" descr="A logo for a university&#10;&#10;Description automatically generated">
            <a:extLst>
              <a:ext uri="{FF2B5EF4-FFF2-40B4-BE49-F238E27FC236}">
                <a16:creationId xmlns:a16="http://schemas.microsoft.com/office/drawing/2014/main" id="{DEB4B7E9-3FAF-13DA-68C7-DF992ABD1B38}"/>
              </a:ext>
            </a:extLst>
          </p:cNvPr>
          <p:cNvPicPr>
            <a:picLocks noChangeAspect="1"/>
          </p:cNvPicPr>
          <p:nvPr/>
        </p:nvPicPr>
        <p:blipFill rotWithShape="1">
          <a:blip r:embed="rId2"/>
          <a:srcRect l="20340" r="22480" b="-1"/>
          <a:stretch/>
        </p:blipFill>
        <p:spPr>
          <a:xfrm>
            <a:off x="9806472" y="4497355"/>
            <a:ext cx="2129487" cy="2124424"/>
          </a:xfrm>
          <a:prstGeom prst="rect">
            <a:avLst/>
          </a:prstGeom>
        </p:spPr>
      </p:pic>
      <p:sp>
        <p:nvSpPr>
          <p:cNvPr id="5" name="TextBox 4">
            <a:extLst>
              <a:ext uri="{FF2B5EF4-FFF2-40B4-BE49-F238E27FC236}">
                <a16:creationId xmlns:a16="http://schemas.microsoft.com/office/drawing/2014/main" id="{0BE0D69D-6CDC-F4FF-C39C-30079EE5ED25}"/>
              </a:ext>
            </a:extLst>
          </p:cNvPr>
          <p:cNvSpPr txBox="1"/>
          <p:nvPr/>
        </p:nvSpPr>
        <p:spPr>
          <a:xfrm>
            <a:off x="1572079" y="2130624"/>
            <a:ext cx="9037681" cy="2596751"/>
          </a:xfrm>
          <a:prstGeom prst="rect">
            <a:avLst/>
          </a:prstGeom>
        </p:spPr>
        <p:txBody>
          <a:bodyPr vert="horz" lIns="91440" tIns="45720" rIns="91440" bIns="45720" rtlCol="0">
            <a:noAutofit/>
          </a:bodyPr>
          <a:lstStyle/>
          <a:p>
            <a:pPr defTabSz="914400">
              <a:lnSpc>
                <a:spcPct val="150000"/>
              </a:lnSpc>
              <a:spcAft>
                <a:spcPts val="600"/>
              </a:spcAft>
              <a:buClr>
                <a:schemeClr val="accent1"/>
              </a:buClr>
              <a:buSzPct val="80000"/>
            </a:pPr>
            <a:r>
              <a:rPr lang="en-GB" sz="2000"/>
              <a:t>In summary, the goal of this project is to analyse bank customer churn and develop prediction models for identifying potential churners on time. Several major findings and insights have been obtained through extensive data analysis and predictive modelling techniques.</a:t>
            </a:r>
            <a:endParaRPr lang="en-US" sz="2000"/>
          </a:p>
        </p:txBody>
      </p:sp>
      <p:sp>
        <p:nvSpPr>
          <p:cNvPr id="15" name="Rectangle 14">
            <a:extLst>
              <a:ext uri="{FF2B5EF4-FFF2-40B4-BE49-F238E27FC236}">
                <a16:creationId xmlns:a16="http://schemas.microsoft.com/office/drawing/2014/main" id="{FCF82941-5589-49BF-B6B1-76122B2D0E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00" y="243840"/>
            <a:ext cx="11724640" cy="6377939"/>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sp>
      <p:sp>
        <p:nvSpPr>
          <p:cNvPr id="7" name="TextBox 6">
            <a:extLst>
              <a:ext uri="{FF2B5EF4-FFF2-40B4-BE49-F238E27FC236}">
                <a16:creationId xmlns:a16="http://schemas.microsoft.com/office/drawing/2014/main" id="{89372E04-FD52-6A95-A9D5-28D7B2A0BECA}"/>
              </a:ext>
            </a:extLst>
          </p:cNvPr>
          <p:cNvSpPr txBox="1"/>
          <p:nvPr/>
        </p:nvSpPr>
        <p:spPr>
          <a:xfrm>
            <a:off x="4981433" y="6562298"/>
            <a:ext cx="56297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13</a:t>
            </a:r>
          </a:p>
        </p:txBody>
      </p:sp>
    </p:spTree>
    <p:extLst>
      <p:ext uri="{BB962C8B-B14F-4D97-AF65-F5344CB8AC3E}">
        <p14:creationId xmlns:p14="http://schemas.microsoft.com/office/powerpoint/2010/main" val="23854044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809C0BCD-BEE9-423F-A51C-BCCD8E5EAA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a:extLst>
              <a:ext uri="{FF2B5EF4-FFF2-40B4-BE49-F238E27FC236}">
                <a16:creationId xmlns:a16="http://schemas.microsoft.com/office/drawing/2014/main" id="{E3DC42C2-6B58-404C-B339-2C72808A5B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4" name="TextBox 3">
            <a:extLst>
              <a:ext uri="{FF2B5EF4-FFF2-40B4-BE49-F238E27FC236}">
                <a16:creationId xmlns:a16="http://schemas.microsoft.com/office/drawing/2014/main" id="{68A70580-611B-8D97-99F4-667271E848DC}"/>
              </a:ext>
            </a:extLst>
          </p:cNvPr>
          <p:cNvSpPr txBox="1"/>
          <p:nvPr/>
        </p:nvSpPr>
        <p:spPr>
          <a:xfrm>
            <a:off x="1146133" y="381000"/>
            <a:ext cx="6693061" cy="1356360"/>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4400" b="1" cap="all">
                <a:solidFill>
                  <a:srgbClr val="FFFFFF"/>
                </a:solidFill>
                <a:latin typeface="+mj-lt"/>
                <a:ea typeface="+mj-ea"/>
                <a:cs typeface="+mj-cs"/>
              </a:rPr>
              <a:t>References</a:t>
            </a:r>
          </a:p>
        </p:txBody>
      </p:sp>
      <p:pic>
        <p:nvPicPr>
          <p:cNvPr id="9" name="Picture 8" descr="A logo for a university&#10;&#10;Description automatically generated">
            <a:extLst>
              <a:ext uri="{FF2B5EF4-FFF2-40B4-BE49-F238E27FC236}">
                <a16:creationId xmlns:a16="http://schemas.microsoft.com/office/drawing/2014/main" id="{211D8A95-0856-8E3E-F45A-2F6043048E9C}"/>
              </a:ext>
            </a:extLst>
          </p:cNvPr>
          <p:cNvPicPr>
            <a:picLocks noChangeAspect="1"/>
          </p:cNvPicPr>
          <p:nvPr/>
        </p:nvPicPr>
        <p:blipFill rotWithShape="1">
          <a:blip r:embed="rId2"/>
          <a:srcRect l="20340" r="22480" b="-1"/>
          <a:stretch/>
        </p:blipFill>
        <p:spPr>
          <a:xfrm>
            <a:off x="9884664" y="4379976"/>
            <a:ext cx="2076196" cy="2222364"/>
          </a:xfrm>
          <a:prstGeom prst="rect">
            <a:avLst/>
          </a:prstGeom>
        </p:spPr>
      </p:pic>
      <p:sp>
        <p:nvSpPr>
          <p:cNvPr id="5" name="TextBox 4">
            <a:extLst>
              <a:ext uri="{FF2B5EF4-FFF2-40B4-BE49-F238E27FC236}">
                <a16:creationId xmlns:a16="http://schemas.microsoft.com/office/drawing/2014/main" id="{3C1C4D33-1CC4-3EA6-4105-D4AF868A89D5}"/>
              </a:ext>
            </a:extLst>
          </p:cNvPr>
          <p:cNvSpPr txBox="1"/>
          <p:nvPr/>
        </p:nvSpPr>
        <p:spPr>
          <a:xfrm>
            <a:off x="1612858" y="2075594"/>
            <a:ext cx="6693061" cy="4038600"/>
          </a:xfrm>
          <a:prstGeom prst="rect">
            <a:avLst/>
          </a:prstGeom>
        </p:spPr>
        <p:txBody>
          <a:bodyPr vert="horz" lIns="91440" tIns="45720" rIns="91440" bIns="45720" rtlCol="0" anchor="t">
            <a:normAutofit/>
          </a:bodyPr>
          <a:lstStyle/>
          <a:p>
            <a:pPr marL="102870" defTabSz="914400">
              <a:lnSpc>
                <a:spcPct val="90000"/>
              </a:lnSpc>
              <a:spcAft>
                <a:spcPts val="600"/>
              </a:spcAft>
              <a:buClr>
                <a:schemeClr val="accent1"/>
              </a:buClr>
              <a:buSzPct val="80000"/>
            </a:pPr>
            <a:endParaRPr lang="en-US" u="sng" spc="-5">
              <a:solidFill>
                <a:srgbClr val="000000"/>
              </a:solidFill>
              <a:latin typeface="Corbel"/>
              <a:cs typeface="Calibri"/>
            </a:endParaRPr>
          </a:p>
          <a:p>
            <a:pPr marL="102870" defTabSz="914400">
              <a:lnSpc>
                <a:spcPct val="90000"/>
              </a:lnSpc>
              <a:spcAft>
                <a:spcPts val="600"/>
              </a:spcAft>
              <a:buClr>
                <a:schemeClr val="accent1"/>
              </a:buClr>
              <a:buSzPct val="80000"/>
            </a:pPr>
            <a:endParaRPr lang="en-US" u="sng" spc="-5">
              <a:solidFill>
                <a:srgbClr val="000000"/>
              </a:solidFill>
              <a:latin typeface="Corbel"/>
              <a:cs typeface="Calibri"/>
            </a:endParaRPr>
          </a:p>
          <a:p>
            <a:pPr marL="102870" defTabSz="914400">
              <a:lnSpc>
                <a:spcPct val="90000"/>
              </a:lnSpc>
              <a:spcAft>
                <a:spcPts val="600"/>
              </a:spcAft>
            </a:pPr>
            <a:endParaRPr lang="en-US" u="sng" spc="-5">
              <a:solidFill>
                <a:srgbClr val="000000"/>
              </a:solidFill>
              <a:latin typeface="Corbel"/>
              <a:cs typeface="Calibri"/>
            </a:endParaRPr>
          </a:p>
          <a:p>
            <a:pPr marL="102870" defTabSz="914400">
              <a:lnSpc>
                <a:spcPct val="90000"/>
              </a:lnSpc>
              <a:spcAft>
                <a:spcPts val="600"/>
              </a:spcAft>
              <a:buClr>
                <a:schemeClr val="accent1"/>
              </a:buClr>
              <a:buSzPct val="80000"/>
            </a:pPr>
            <a:endParaRPr lang="en-US" u="sng" spc="-5">
              <a:solidFill>
                <a:srgbClr val="000000"/>
              </a:solidFill>
              <a:latin typeface="Corbel"/>
              <a:cs typeface="Calibri"/>
            </a:endParaRPr>
          </a:p>
          <a:p>
            <a:pPr marL="102870" defTabSz="914400">
              <a:lnSpc>
                <a:spcPct val="90000"/>
              </a:lnSpc>
              <a:spcAft>
                <a:spcPts val="600"/>
              </a:spcAft>
              <a:buClr>
                <a:schemeClr val="accent1"/>
              </a:buClr>
              <a:buSzPct val="80000"/>
            </a:pPr>
            <a:endParaRPr lang="en-US" u="sng" spc="-5">
              <a:solidFill>
                <a:srgbClr val="000000"/>
              </a:solidFill>
              <a:latin typeface="Corbel"/>
              <a:cs typeface="Calibri"/>
            </a:endParaRPr>
          </a:p>
          <a:p>
            <a:pPr marL="102870" defTabSz="914400">
              <a:lnSpc>
                <a:spcPct val="90000"/>
              </a:lnSpc>
              <a:spcAft>
                <a:spcPts val="600"/>
              </a:spcAft>
              <a:buClr>
                <a:schemeClr val="accent1"/>
              </a:buClr>
              <a:buSzPct val="80000"/>
            </a:pPr>
            <a:endParaRPr lang="en-US">
              <a:solidFill>
                <a:srgbClr val="000000"/>
              </a:solidFill>
              <a:latin typeface="Corbel"/>
              <a:cs typeface="Calibri"/>
            </a:endParaRPr>
          </a:p>
        </p:txBody>
      </p:sp>
      <p:sp>
        <p:nvSpPr>
          <p:cNvPr id="3" name="Slide Number Placeholder 2">
            <a:extLst>
              <a:ext uri="{FF2B5EF4-FFF2-40B4-BE49-F238E27FC236}">
                <a16:creationId xmlns:a16="http://schemas.microsoft.com/office/drawing/2014/main" id="{D13EE916-A360-8D63-1953-043B351AFB25}"/>
              </a:ext>
            </a:extLst>
          </p:cNvPr>
          <p:cNvSpPr>
            <a:spLocks noGrp="1"/>
          </p:cNvSpPr>
          <p:nvPr>
            <p:ph type="sldNum" sz="quarter" idx="12"/>
          </p:nvPr>
        </p:nvSpPr>
        <p:spPr>
          <a:xfrm>
            <a:off x="9329530" y="6223828"/>
            <a:ext cx="1706217" cy="365125"/>
          </a:xfrm>
        </p:spPr>
        <p:txBody>
          <a:bodyPr vert="horz" lIns="91440" tIns="45720" rIns="91440" bIns="45720" rtlCol="0" anchor="ctr">
            <a:normAutofit/>
          </a:bodyPr>
          <a:lstStyle/>
          <a:p>
            <a:pPr defTabSz="914400">
              <a:spcAft>
                <a:spcPts val="600"/>
              </a:spcAft>
            </a:pPr>
            <a:fld id="{312CC964-A50B-4C29-B4E4-2C30BB34CCF3}" type="slidenum">
              <a:rPr lang="en-US" smtClean="0">
                <a:solidFill>
                  <a:srgbClr val="FFFFFF"/>
                </a:solidFill>
              </a:rPr>
              <a:pPr defTabSz="914400">
                <a:spcAft>
                  <a:spcPts val="600"/>
                </a:spcAft>
              </a:pPr>
              <a:t>14</a:t>
            </a:fld>
            <a:endParaRPr lang="en-US">
              <a:solidFill>
                <a:srgbClr val="FFFFFF"/>
              </a:solidFill>
            </a:endParaRPr>
          </a:p>
        </p:txBody>
      </p:sp>
      <p:sp>
        <p:nvSpPr>
          <p:cNvPr id="27" name="Rectangle 26">
            <a:extLst>
              <a:ext uri="{FF2B5EF4-FFF2-40B4-BE49-F238E27FC236}">
                <a16:creationId xmlns:a16="http://schemas.microsoft.com/office/drawing/2014/main" id="{FCF82941-5589-49BF-B6B1-76122B2D0E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00" y="243840"/>
            <a:ext cx="11724640" cy="6377939"/>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sp>
      <p:sp>
        <p:nvSpPr>
          <p:cNvPr id="6" name="TextBox 5">
            <a:extLst>
              <a:ext uri="{FF2B5EF4-FFF2-40B4-BE49-F238E27FC236}">
                <a16:creationId xmlns:a16="http://schemas.microsoft.com/office/drawing/2014/main" id="{99046AE6-018F-8CF8-0206-38356292AC9C}"/>
              </a:ext>
            </a:extLst>
          </p:cNvPr>
          <p:cNvSpPr txBox="1"/>
          <p:nvPr/>
        </p:nvSpPr>
        <p:spPr>
          <a:xfrm>
            <a:off x="5152030" y="6494059"/>
            <a:ext cx="56297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14</a:t>
            </a:r>
          </a:p>
        </p:txBody>
      </p:sp>
      <p:sp>
        <p:nvSpPr>
          <p:cNvPr id="2" name="TextBox 1">
            <a:extLst>
              <a:ext uri="{FF2B5EF4-FFF2-40B4-BE49-F238E27FC236}">
                <a16:creationId xmlns:a16="http://schemas.microsoft.com/office/drawing/2014/main" id="{5B209BFE-AE87-A4B3-433D-F6A9A0A6D670}"/>
              </a:ext>
            </a:extLst>
          </p:cNvPr>
          <p:cNvSpPr txBox="1"/>
          <p:nvPr/>
        </p:nvSpPr>
        <p:spPr>
          <a:xfrm>
            <a:off x="1603612" y="1774208"/>
            <a:ext cx="7983940" cy="41395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Symbol"/>
              <a:buChar char="•"/>
            </a:pPr>
            <a:r>
              <a:rPr lang="en-US">
                <a:solidFill>
                  <a:schemeClr val="bg1"/>
                </a:solidFill>
                <a:latin typeface="Calibri"/>
                <a:cs typeface="Calibri"/>
              </a:rPr>
              <a:t>M. A. </a:t>
            </a:r>
            <a:r>
              <a:rPr lang="en-US" err="1">
                <a:solidFill>
                  <a:schemeClr val="bg1"/>
                </a:solidFill>
                <a:latin typeface="Calibri"/>
                <a:cs typeface="Calibri"/>
              </a:rPr>
              <a:t>Hassonah</a:t>
            </a:r>
            <a:r>
              <a:rPr lang="en-US">
                <a:solidFill>
                  <a:schemeClr val="bg1"/>
                </a:solidFill>
                <a:latin typeface="Calibri"/>
                <a:cs typeface="Calibri"/>
              </a:rPr>
              <a:t>, A. Rodan, A. -K. Al-Tamimi and J. </a:t>
            </a:r>
            <a:r>
              <a:rPr lang="en-US" err="1">
                <a:solidFill>
                  <a:schemeClr val="bg1"/>
                </a:solidFill>
                <a:latin typeface="Calibri"/>
                <a:cs typeface="Calibri"/>
              </a:rPr>
              <a:t>Alsakran</a:t>
            </a:r>
            <a:r>
              <a:rPr lang="en-US">
                <a:solidFill>
                  <a:schemeClr val="bg1"/>
                </a:solidFill>
                <a:latin typeface="Calibri"/>
                <a:cs typeface="Calibri"/>
              </a:rPr>
              <a:t>, "Churn Prediction: A Comparative Study Using KNN and Decision Trees," 2019 Sixth HCT Information Technology Trends (ITT), Ras Al Khaimah, United Arab Emirates, 2019, pp. 182-186, </a:t>
            </a:r>
            <a:r>
              <a:rPr lang="en-US" err="1">
                <a:solidFill>
                  <a:schemeClr val="bg1"/>
                </a:solidFill>
                <a:latin typeface="Calibri"/>
                <a:cs typeface="Calibri"/>
              </a:rPr>
              <a:t>doi</a:t>
            </a:r>
            <a:r>
              <a:rPr lang="en-US">
                <a:solidFill>
                  <a:schemeClr val="bg1"/>
                </a:solidFill>
                <a:latin typeface="Calibri"/>
                <a:cs typeface="Calibri"/>
              </a:rPr>
              <a:t>: 10.1109/ITT48889.2019.9075077.</a:t>
            </a:r>
          </a:p>
          <a:p>
            <a:pPr marL="285750" indent="-285750">
              <a:buFont typeface="Symbol"/>
              <a:buChar char="•"/>
            </a:pPr>
            <a:r>
              <a:rPr lang="en-US">
                <a:solidFill>
                  <a:schemeClr val="bg1"/>
                </a:solidFill>
                <a:latin typeface="Calibri"/>
                <a:cs typeface="Calibri"/>
              </a:rPr>
              <a:t>I. Kaur and J. Kaur, "Customer Churn Analysis and Prediction in Banking Industry using Machine Learning," 2020 Sixth International Conference on Parallel, Distributed and Grid Computing (PDGC), </a:t>
            </a:r>
            <a:r>
              <a:rPr lang="en-US" err="1">
                <a:solidFill>
                  <a:schemeClr val="bg1"/>
                </a:solidFill>
                <a:latin typeface="Calibri"/>
                <a:cs typeface="Calibri"/>
              </a:rPr>
              <a:t>Waknaghat</a:t>
            </a:r>
            <a:r>
              <a:rPr lang="en-US">
                <a:solidFill>
                  <a:schemeClr val="bg1"/>
                </a:solidFill>
                <a:latin typeface="Calibri"/>
                <a:cs typeface="Calibri"/>
              </a:rPr>
              <a:t>, India, 2020, pp. 434-437, </a:t>
            </a:r>
            <a:r>
              <a:rPr lang="en-US" err="1">
                <a:solidFill>
                  <a:schemeClr val="bg1"/>
                </a:solidFill>
                <a:latin typeface="Calibri"/>
                <a:cs typeface="Calibri"/>
              </a:rPr>
              <a:t>doi</a:t>
            </a:r>
            <a:r>
              <a:rPr lang="en-US">
                <a:solidFill>
                  <a:schemeClr val="bg1"/>
                </a:solidFill>
                <a:latin typeface="Calibri"/>
                <a:cs typeface="Calibri"/>
              </a:rPr>
              <a:t>: 10.1109/PDGC50313.2020.9315761.</a:t>
            </a:r>
          </a:p>
          <a:p>
            <a:pPr marL="285750" indent="-285750">
              <a:buFont typeface="Symbol"/>
              <a:buChar char="•"/>
            </a:pPr>
            <a:r>
              <a:rPr lang="en-US">
                <a:solidFill>
                  <a:schemeClr val="bg1"/>
                </a:solidFill>
                <a:latin typeface="Calibri"/>
                <a:cs typeface="Calibri"/>
              </a:rPr>
              <a:t>M. Rahman and V. Kumar, "Machine Learning Based Customer Churn Prediction In Banking," 2020 4th International Conference on Electronics, Communication and Aerospace Technology (ICECA), Coimbatore, India, 2020, pp. 1196-1201, </a:t>
            </a:r>
            <a:r>
              <a:rPr lang="en-US" err="1">
                <a:solidFill>
                  <a:schemeClr val="bg1"/>
                </a:solidFill>
                <a:latin typeface="Calibri"/>
                <a:cs typeface="Calibri"/>
              </a:rPr>
              <a:t>doi</a:t>
            </a:r>
            <a:r>
              <a:rPr lang="en-US">
                <a:solidFill>
                  <a:schemeClr val="bg1"/>
                </a:solidFill>
                <a:latin typeface="Calibri"/>
                <a:cs typeface="Calibri"/>
              </a:rPr>
              <a:t>: 10.1109/ICECA49313.2020.9297529.</a:t>
            </a:r>
            <a:endParaRPr lang="en-US">
              <a:solidFill>
                <a:schemeClr val="bg1"/>
              </a:solidFill>
            </a:endParaRPr>
          </a:p>
          <a:p>
            <a:pPr marL="285750" indent="-285750">
              <a:buFont typeface="Symbol"/>
              <a:buChar char="•"/>
            </a:pPr>
            <a:r>
              <a:rPr lang="en-US" u="sng" baseline="30000">
                <a:solidFill>
                  <a:schemeClr val="bg1"/>
                </a:solidFill>
                <a:hlinkClick r:id="rId3">
                  <a:extLst>
                    <a:ext uri="{A12FA001-AC4F-418D-AE19-62706E023703}">
                      <ahyp:hlinkClr xmlns:ahyp="http://schemas.microsoft.com/office/drawing/2018/hyperlinkcolor" val="tx"/>
                    </a:ext>
                  </a:extLst>
                </a:hlinkClick>
              </a:rPr>
              <a:t>https://www.kaggle.com/datasets/bank-customer-churn</a:t>
            </a:r>
            <a:endParaRPr lang="en-US">
              <a:solidFill>
                <a:schemeClr val="bg1"/>
              </a:solidFill>
              <a:hlinkClick r:id="rId3">
                <a:extLst>
                  <a:ext uri="{A12FA001-AC4F-418D-AE19-62706E023703}">
                    <ahyp:hlinkClr xmlns:ahyp="http://schemas.microsoft.com/office/drawing/2018/hyperlinkcolor" val="tx"/>
                  </a:ext>
                </a:extLst>
              </a:hlinkClick>
            </a:endParaRPr>
          </a:p>
          <a:p>
            <a:endParaRPr lang="en-US" sz="1100">
              <a:solidFill>
                <a:schemeClr val="bg1"/>
              </a:solidFill>
              <a:latin typeface="Calibri"/>
              <a:cs typeface="Calibri"/>
            </a:endParaRPr>
          </a:p>
          <a:p>
            <a:pPr algn="l"/>
            <a:endParaRPr lang="en-US">
              <a:solidFill>
                <a:schemeClr val="bg1"/>
              </a:solidFill>
            </a:endParaRPr>
          </a:p>
        </p:txBody>
      </p:sp>
    </p:spTree>
    <p:extLst>
      <p:ext uri="{BB962C8B-B14F-4D97-AF65-F5344CB8AC3E}">
        <p14:creationId xmlns:p14="http://schemas.microsoft.com/office/powerpoint/2010/main" val="33508840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67" name="Rectangle 66">
            <a:extLst>
              <a:ext uri="{FF2B5EF4-FFF2-40B4-BE49-F238E27FC236}">
                <a16:creationId xmlns:a16="http://schemas.microsoft.com/office/drawing/2014/main" id="{AB221CDE-5758-4F8A-8E5E-597B1D5AC7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68" name="Rectangle 67">
            <a:extLst>
              <a:ext uri="{FF2B5EF4-FFF2-40B4-BE49-F238E27FC236}">
                <a16:creationId xmlns:a16="http://schemas.microsoft.com/office/drawing/2014/main" id="{CC4AC7C4-D5CE-4603-98D5-CCABE64C1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52" name="Rectangle 51">
            <a:extLst>
              <a:ext uri="{FF2B5EF4-FFF2-40B4-BE49-F238E27FC236}">
                <a16:creationId xmlns:a16="http://schemas.microsoft.com/office/drawing/2014/main" id="{AB221CDE-5758-4F8A-8E5E-597B1D5AC7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53" name="Rectangle 52">
            <a:extLst>
              <a:ext uri="{FF2B5EF4-FFF2-40B4-BE49-F238E27FC236}">
                <a16:creationId xmlns:a16="http://schemas.microsoft.com/office/drawing/2014/main" id="{CC4AC7C4-D5CE-4603-98D5-CCABE64C1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7A615E37-3C95-4E35-8624-CC190CC12235}"/>
              </a:ext>
            </a:extLst>
          </p:cNvPr>
          <p:cNvSpPr>
            <a:spLocks noGrp="1"/>
          </p:cNvSpPr>
          <p:nvPr>
            <p:ph type="title"/>
          </p:nvPr>
        </p:nvSpPr>
        <p:spPr>
          <a:xfrm>
            <a:off x="4441783" y="609600"/>
            <a:ext cx="6693061" cy="739141"/>
          </a:xfrm>
        </p:spPr>
        <p:txBody>
          <a:bodyPr vert="horz" lIns="91440" tIns="45720" rIns="91440" bIns="45720" rtlCol="0" anchor="ctr">
            <a:normAutofit/>
          </a:bodyPr>
          <a:lstStyle/>
          <a:p>
            <a:r>
              <a:rPr lang="en-US" sz="2800" b="1">
                <a:ln w="0"/>
                <a:solidFill>
                  <a:schemeClr val="tx1"/>
                </a:solidFill>
                <a:effectLst>
                  <a:outerShdw blurRad="38100" dist="19050" dir="2700000" algn="tl" rotWithShape="0">
                    <a:schemeClr val="dk1">
                      <a:alpha val="40000"/>
                    </a:schemeClr>
                  </a:outerShdw>
                </a:effectLst>
              </a:rPr>
              <a:t>INTRODUCTION</a:t>
            </a:r>
            <a:r>
              <a:rPr lang="en-US" b="1">
                <a:solidFill>
                  <a:schemeClr val="tx1"/>
                </a:solidFill>
              </a:rPr>
              <a:t>	</a:t>
            </a:r>
          </a:p>
        </p:txBody>
      </p:sp>
      <p:pic>
        <p:nvPicPr>
          <p:cNvPr id="7" name="Picture Placeholder 6" descr="View of city buildings over the water">
            <a:extLst>
              <a:ext uri="{FF2B5EF4-FFF2-40B4-BE49-F238E27FC236}">
                <a16:creationId xmlns:a16="http://schemas.microsoft.com/office/drawing/2014/main" id="{4C61771D-5836-4E5C-A19A-3F15641B8794}"/>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t="32199" r="-2" b="14082"/>
          <a:stretch/>
        </p:blipFill>
        <p:spPr>
          <a:xfrm>
            <a:off x="237744" y="243840"/>
            <a:ext cx="3648456" cy="2528857"/>
          </a:xfrm>
          <a:prstGeom prst="rect">
            <a:avLst/>
          </a:prstGeom>
        </p:spPr>
      </p:pic>
      <p:pic>
        <p:nvPicPr>
          <p:cNvPr id="4" name="Content Placeholder 3">
            <a:extLst>
              <a:ext uri="{FF2B5EF4-FFF2-40B4-BE49-F238E27FC236}">
                <a16:creationId xmlns:a16="http://schemas.microsoft.com/office/drawing/2014/main" id="{2AE55A16-3148-760E-437B-0F6D9C8AA1D8}"/>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5254" r="3" b="3"/>
          <a:stretch/>
        </p:blipFill>
        <p:spPr bwMode="auto">
          <a:xfrm>
            <a:off x="232861" y="2772697"/>
            <a:ext cx="3646837" cy="3849083"/>
          </a:xfrm>
          <a:prstGeom prst="rect">
            <a:avLst/>
          </a:prstGeom>
          <a:noFill/>
        </p:spPr>
      </p:pic>
      <p:sp>
        <p:nvSpPr>
          <p:cNvPr id="10" name="TextBox 9">
            <a:extLst>
              <a:ext uri="{FF2B5EF4-FFF2-40B4-BE49-F238E27FC236}">
                <a16:creationId xmlns:a16="http://schemas.microsoft.com/office/drawing/2014/main" id="{6B43357F-9111-4C61-F6E0-0617F45F12CE}"/>
              </a:ext>
            </a:extLst>
          </p:cNvPr>
          <p:cNvSpPr txBox="1"/>
          <p:nvPr/>
        </p:nvSpPr>
        <p:spPr>
          <a:xfrm>
            <a:off x="4441783" y="1438031"/>
            <a:ext cx="6693061" cy="4947138"/>
          </a:xfrm>
          <a:prstGeom prst="rect">
            <a:avLst/>
          </a:prstGeom>
        </p:spPr>
        <p:txBody>
          <a:bodyPr vert="horz" lIns="91440" tIns="45720" rIns="91440" bIns="45720" rtlCol="0" anchor="t">
            <a:normAutofit/>
          </a:bodyPr>
          <a:lstStyle/>
          <a:p>
            <a:pPr indent="-182880" defTabSz="914400">
              <a:lnSpc>
                <a:spcPct val="90000"/>
              </a:lnSpc>
              <a:spcAft>
                <a:spcPts val="600"/>
              </a:spcAft>
              <a:buClr>
                <a:schemeClr val="accent1"/>
              </a:buClr>
              <a:buSzPct val="80000"/>
              <a:buFont typeface="Corbel" pitchFamily="34" charset="0"/>
              <a:buChar char="•"/>
            </a:pPr>
            <a:r>
              <a:rPr lang="en-US" sz="1200">
                <a:solidFill>
                  <a:srgbClr val="FFFFFF"/>
                </a:solidFill>
                <a:effectLst/>
                <a:latin typeface="+mj-lt"/>
              </a:rPr>
              <a:t>The banking industry is going through a revolutionary period characterized by rising competition, digital advances, and changing client expectations. Customer churn, the phenomena when customers stop doing business with a bank and switch to competitors or other financial solutions, is one of the biggest problems that banks confront. For retail banks to better serve their customers, improve the quality of their services, and align their business plans, it is essential to comprehend and anticipate client attrition.</a:t>
            </a:r>
          </a:p>
          <a:p>
            <a:pPr indent="-182880" defTabSz="914400">
              <a:lnSpc>
                <a:spcPct val="90000"/>
              </a:lnSpc>
              <a:spcAft>
                <a:spcPts val="600"/>
              </a:spcAft>
              <a:buClr>
                <a:schemeClr val="accent1"/>
              </a:buClr>
              <a:buSzPct val="80000"/>
              <a:buFont typeface="Corbel" pitchFamily="34" charset="0"/>
              <a:buChar char="•"/>
            </a:pPr>
            <a:r>
              <a:rPr lang="en-GB" sz="1200">
                <a:latin typeface="+mj-lt"/>
                <a:ea typeface="Calibri" panose="020F0502020204030204" pitchFamily="34" charset="0"/>
                <a:cs typeface="Times New Roman"/>
              </a:rPr>
              <a:t> </a:t>
            </a:r>
            <a:r>
              <a:rPr lang="en-GB" sz="1200">
                <a:effectLst/>
                <a:latin typeface="+mj-lt"/>
                <a:ea typeface="Calibri" panose="020F0502020204030204" pitchFamily="34" charset="0"/>
                <a:cs typeface="Times New Roman"/>
              </a:rPr>
              <a:t> </a:t>
            </a:r>
            <a:r>
              <a:rPr lang="en-GB" sz="1200" b="1">
                <a:effectLst/>
                <a:latin typeface="+mj-lt"/>
                <a:ea typeface="Calibri" panose="020F0502020204030204" pitchFamily="34" charset="0"/>
                <a:cs typeface="Times New Roman"/>
              </a:rPr>
              <a:t>Statement of problem</a:t>
            </a:r>
            <a:endParaRPr lang="en-GB" sz="1200" b="1">
              <a:latin typeface="+mj-lt"/>
              <a:cs typeface="Times New Roman"/>
            </a:endParaRPr>
          </a:p>
          <a:p>
            <a:pPr indent="-182880" defTabSz="914400">
              <a:lnSpc>
                <a:spcPct val="90000"/>
              </a:lnSpc>
              <a:spcAft>
                <a:spcPts val="600"/>
              </a:spcAft>
              <a:buClr>
                <a:schemeClr val="accent1"/>
              </a:buClr>
              <a:buSzPct val="80000"/>
              <a:buFont typeface="Corbel" pitchFamily="34" charset="0"/>
              <a:buChar char="•"/>
            </a:pPr>
            <a:r>
              <a:rPr lang="en-GB" sz="1200">
                <a:solidFill>
                  <a:schemeClr val="bg1"/>
                </a:solidFill>
                <a:effectLst/>
                <a:latin typeface="+mj-lt"/>
                <a:ea typeface="Calibri" panose="020F0502020204030204" pitchFamily="34" charset="0"/>
                <a:cs typeface="Times New Roman"/>
              </a:rPr>
              <a:t>Retail banks are very concerned about customer churn, also called customer attrition, because it has a direct effect on revenue, market share, and the long-term viability of the company. By recognising the triggers and trends that lead to customers discontinuing their use of a bank's services, institutions can take proactive steps and modify their products to better satisfy their patrons. Banks may create focused customer retention strategies and acquire insights into the variables impacting customer attrition by utilising advanced analytics and machine learning</a:t>
            </a:r>
          </a:p>
          <a:p>
            <a:pPr indent="-182880" defTabSz="914400">
              <a:lnSpc>
                <a:spcPct val="90000"/>
              </a:lnSpc>
              <a:spcAft>
                <a:spcPts val="600"/>
              </a:spcAft>
              <a:buClr>
                <a:schemeClr val="accent1"/>
              </a:buClr>
              <a:buSzPct val="80000"/>
              <a:buFont typeface="Corbel" pitchFamily="34" charset="0"/>
              <a:buChar char="•"/>
            </a:pPr>
            <a:r>
              <a:rPr lang="en-GB" sz="1200" b="1">
                <a:latin typeface="+mj-lt"/>
                <a:cs typeface="Times New Roman"/>
              </a:rPr>
              <a:t>  Aim </a:t>
            </a:r>
          </a:p>
          <a:p>
            <a:pPr indent="-182880" defTabSz="914400">
              <a:lnSpc>
                <a:spcPct val="90000"/>
              </a:lnSpc>
              <a:spcAft>
                <a:spcPts val="600"/>
              </a:spcAft>
              <a:buClr>
                <a:schemeClr val="accent1"/>
              </a:buClr>
              <a:buSzPct val="80000"/>
              <a:buFont typeface="Corbel" pitchFamily="34" charset="0"/>
              <a:buChar char="•"/>
            </a:pPr>
            <a:r>
              <a:rPr lang="en-GB" sz="1200">
                <a:solidFill>
                  <a:schemeClr val="bg1"/>
                </a:solidFill>
                <a:effectLst/>
                <a:latin typeface="+mj-lt"/>
                <a:ea typeface="Calibri" panose="020F0502020204030204" pitchFamily="34" charset="0"/>
              </a:rPr>
              <a:t>This project's goal is to create machine learning models that can anticipate customer turnover in the retail banking industry by utilising data-driven insights usin</a:t>
            </a:r>
            <a:r>
              <a:rPr lang="en-GB" sz="1200">
                <a:solidFill>
                  <a:schemeClr val="bg1"/>
                </a:solidFill>
                <a:latin typeface="+mj-lt"/>
                <a:ea typeface="Calibri" panose="020F0502020204030204" pitchFamily="34" charset="0"/>
              </a:rPr>
              <a:t>g </a:t>
            </a:r>
            <a:r>
              <a:rPr lang="en-GB" sz="1200">
                <a:solidFill>
                  <a:schemeClr val="bg1"/>
                </a:solidFill>
                <a:effectLst/>
                <a:latin typeface="+mj-lt"/>
                <a:ea typeface="Calibri" panose="020F0502020204030204" pitchFamily="34" charset="0"/>
              </a:rPr>
              <a:t>past customer data, the initiative seeks to pinpoint trends, elements, and actions suggestive of possible attrition</a:t>
            </a:r>
            <a:endParaRPr lang="en-US" sz="1200">
              <a:solidFill>
                <a:schemeClr val="bg1"/>
              </a:solidFill>
              <a:effectLst/>
              <a:latin typeface="+mj-lt"/>
              <a:ea typeface="Calibri" panose="020F0502020204030204" pitchFamily="34" charset="0"/>
              <a:cs typeface="Times New Roman"/>
            </a:endParaRPr>
          </a:p>
          <a:p>
            <a:pPr indent="-182880" defTabSz="914400">
              <a:lnSpc>
                <a:spcPct val="90000"/>
              </a:lnSpc>
              <a:spcAft>
                <a:spcPts val="600"/>
              </a:spcAft>
              <a:buClr>
                <a:schemeClr val="accent1"/>
              </a:buClr>
              <a:buSzPct val="80000"/>
              <a:buFont typeface="Corbel" pitchFamily="34" charset="0"/>
              <a:buChar char="•"/>
            </a:pPr>
            <a:r>
              <a:rPr lang="en-GB" sz="1200" b="1">
                <a:solidFill>
                  <a:schemeClr val="bg1"/>
                </a:solidFill>
                <a:latin typeface="+mj-lt"/>
                <a:cs typeface="Times New Roman"/>
              </a:rPr>
              <a:t> </a:t>
            </a:r>
            <a:r>
              <a:rPr lang="en-GB" sz="1200" b="1">
                <a:latin typeface="+mj-lt"/>
                <a:cs typeface="Times New Roman"/>
              </a:rPr>
              <a:t>Objective</a:t>
            </a:r>
          </a:p>
          <a:p>
            <a:pPr defTabSz="914400">
              <a:lnSpc>
                <a:spcPct val="90000"/>
              </a:lnSpc>
              <a:spcAft>
                <a:spcPts val="600"/>
              </a:spcAft>
              <a:buClr>
                <a:schemeClr val="accent1"/>
              </a:buClr>
              <a:buSzPct val="80000"/>
            </a:pPr>
            <a:r>
              <a:rPr lang="en-GB" sz="1200">
                <a:solidFill>
                  <a:schemeClr val="bg1"/>
                </a:solidFill>
                <a:latin typeface="+mj-lt"/>
                <a:ea typeface="+mn-lt"/>
              </a:rPr>
              <a:t>This</a:t>
            </a:r>
            <a:r>
              <a:rPr lang="en-GB" sz="1200">
                <a:solidFill>
                  <a:schemeClr val="bg1"/>
                </a:solidFill>
                <a:ea typeface="+mn-lt"/>
                <a:cs typeface="+mn-lt"/>
              </a:rPr>
              <a:t> project's purpose is to develop a machine learning model that can forecast client turnover in retail banking.</a:t>
            </a:r>
            <a:endParaRPr lang="en-GB" sz="1200">
              <a:solidFill>
                <a:schemeClr val="bg1"/>
              </a:solidFill>
              <a:latin typeface="+mj-lt"/>
            </a:endParaRPr>
          </a:p>
        </p:txBody>
      </p:sp>
      <p:sp>
        <p:nvSpPr>
          <p:cNvPr id="37" name="Slide Number Placeholder 36">
            <a:extLst>
              <a:ext uri="{FF2B5EF4-FFF2-40B4-BE49-F238E27FC236}">
                <a16:creationId xmlns:a16="http://schemas.microsoft.com/office/drawing/2014/main" id="{D3141030-4F7D-4526-B0FC-1EA787D5BF2D}"/>
              </a:ext>
            </a:extLst>
          </p:cNvPr>
          <p:cNvSpPr>
            <a:spLocks noGrp="1"/>
          </p:cNvSpPr>
          <p:nvPr>
            <p:ph type="sldNum" sz="quarter" idx="12"/>
          </p:nvPr>
        </p:nvSpPr>
        <p:spPr>
          <a:xfrm>
            <a:off x="9329530" y="6223828"/>
            <a:ext cx="1706217" cy="365125"/>
          </a:xfrm>
        </p:spPr>
        <p:txBody>
          <a:bodyPr vert="horz" lIns="91440" tIns="45720" rIns="91440" bIns="45720" rtlCol="0" anchor="ctr">
            <a:normAutofit/>
          </a:bodyPr>
          <a:lstStyle/>
          <a:p>
            <a:pPr>
              <a:spcAft>
                <a:spcPts val="600"/>
              </a:spcAft>
            </a:pPr>
            <a:fld id="{312CC964-A50B-4C29-B4E4-2C30BB34CCF3}" type="slidenum">
              <a:rPr lang="en-US" kern="1200">
                <a:solidFill>
                  <a:srgbClr val="FFFFFF"/>
                </a:solidFill>
                <a:latin typeface="+mn-lt"/>
                <a:ea typeface="+mn-ea"/>
                <a:cs typeface="+mn-cs"/>
              </a:rPr>
              <a:pPr>
                <a:spcAft>
                  <a:spcPts val="600"/>
                </a:spcAft>
              </a:pPr>
              <a:t>2</a:t>
            </a:fld>
            <a:endParaRPr lang="en-US" kern="1200">
              <a:solidFill>
                <a:srgbClr val="FFFFFF"/>
              </a:solidFill>
              <a:latin typeface="+mn-lt"/>
              <a:ea typeface="+mn-ea"/>
              <a:cs typeface="+mn-cs"/>
            </a:endParaRPr>
          </a:p>
        </p:txBody>
      </p:sp>
      <p:sp>
        <p:nvSpPr>
          <p:cNvPr id="69" name="Rectangle 68">
            <a:extLst>
              <a:ext uri="{FF2B5EF4-FFF2-40B4-BE49-F238E27FC236}">
                <a16:creationId xmlns:a16="http://schemas.microsoft.com/office/drawing/2014/main" id="{78CF0775-27C9-4D32-A833-64CE4537F8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00" y="243840"/>
            <a:ext cx="11724640" cy="6377939"/>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sp>
      <p:sp>
        <p:nvSpPr>
          <p:cNvPr id="5" name="TextBox 4">
            <a:extLst>
              <a:ext uri="{FF2B5EF4-FFF2-40B4-BE49-F238E27FC236}">
                <a16:creationId xmlns:a16="http://schemas.microsoft.com/office/drawing/2014/main" id="{C292FDFE-82EB-E2A1-B051-CCBAA7EA4E4A}"/>
              </a:ext>
            </a:extLst>
          </p:cNvPr>
          <p:cNvSpPr txBox="1"/>
          <p:nvPr/>
        </p:nvSpPr>
        <p:spPr>
          <a:xfrm>
            <a:off x="5042544" y="4505659"/>
            <a:ext cx="2388637" cy="369332"/>
          </a:xfrm>
          <a:prstGeom prst="rect">
            <a:avLst/>
          </a:prstGeom>
          <a:noFill/>
        </p:spPr>
        <p:txBody>
          <a:bodyPr wrap="square" rtlCol="0">
            <a:spAutoFit/>
          </a:bodyPr>
          <a:lstStyle/>
          <a:p>
            <a:endParaRPr lang="en-GB"/>
          </a:p>
        </p:txBody>
      </p:sp>
      <p:sp>
        <p:nvSpPr>
          <p:cNvPr id="54" name="Rectangle 53">
            <a:extLst>
              <a:ext uri="{FF2B5EF4-FFF2-40B4-BE49-F238E27FC236}">
                <a16:creationId xmlns:a16="http://schemas.microsoft.com/office/drawing/2014/main" id="{78CF0775-27C9-4D32-A833-64CE4537F8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00" y="243840"/>
            <a:ext cx="11724640" cy="6377939"/>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sp>
      <p:pic>
        <p:nvPicPr>
          <p:cNvPr id="3" name="Picture 2" descr="A logo for a university&#10;&#10;Description automatically generated">
            <a:extLst>
              <a:ext uri="{FF2B5EF4-FFF2-40B4-BE49-F238E27FC236}">
                <a16:creationId xmlns:a16="http://schemas.microsoft.com/office/drawing/2014/main" id="{CD49F94E-27B8-5FAA-14A6-E2BDD65C0894}"/>
              </a:ext>
            </a:extLst>
          </p:cNvPr>
          <p:cNvPicPr>
            <a:picLocks noChangeAspect="1"/>
          </p:cNvPicPr>
          <p:nvPr/>
        </p:nvPicPr>
        <p:blipFill>
          <a:blip r:embed="rId4"/>
          <a:stretch>
            <a:fillRect/>
          </a:stretch>
        </p:blipFill>
        <p:spPr>
          <a:xfrm>
            <a:off x="10322351" y="5288437"/>
            <a:ext cx="1592762" cy="1300516"/>
          </a:xfrm>
          <a:prstGeom prst="rect">
            <a:avLst/>
          </a:prstGeom>
        </p:spPr>
      </p:pic>
      <p:sp>
        <p:nvSpPr>
          <p:cNvPr id="8" name="TextBox 7">
            <a:extLst>
              <a:ext uri="{FF2B5EF4-FFF2-40B4-BE49-F238E27FC236}">
                <a16:creationId xmlns:a16="http://schemas.microsoft.com/office/drawing/2014/main" id="{851146D2-4DC6-4A77-827B-0B3D15D5C881}"/>
              </a:ext>
            </a:extLst>
          </p:cNvPr>
          <p:cNvSpPr txBox="1"/>
          <p:nvPr/>
        </p:nvSpPr>
        <p:spPr>
          <a:xfrm>
            <a:off x="5584209" y="6494059"/>
            <a:ext cx="56297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2</a:t>
            </a:r>
          </a:p>
        </p:txBody>
      </p:sp>
    </p:spTree>
    <p:extLst>
      <p:ext uri="{BB962C8B-B14F-4D97-AF65-F5344CB8AC3E}">
        <p14:creationId xmlns:p14="http://schemas.microsoft.com/office/powerpoint/2010/main" val="29762911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979F08F-6890-4E7D-8F3F-47657269E4DC}"/>
              </a:ext>
            </a:extLst>
          </p:cNvPr>
          <p:cNvSpPr>
            <a:spLocks noGrp="1"/>
          </p:cNvSpPr>
          <p:nvPr>
            <p:ph type="ctrTitle"/>
          </p:nvPr>
        </p:nvSpPr>
        <p:spPr>
          <a:xfrm>
            <a:off x="2369812" y="212952"/>
            <a:ext cx="6906768" cy="944958"/>
          </a:xfrm>
        </p:spPr>
        <p:txBody>
          <a:bodyPr>
            <a:normAutofit/>
          </a:bodyPr>
          <a:lstStyle/>
          <a:p>
            <a:r>
              <a:rPr lang="en-GB" sz="400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Literature review/Related Work</a:t>
            </a:r>
            <a:br>
              <a:rPr lang="en-GB" sz="140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br>
            <a:endParaRPr lang="en-US" sz="1400">
              <a:ln w="0"/>
              <a:solidFill>
                <a:schemeClr val="tx1"/>
              </a:solidFill>
              <a:effectLst>
                <a:outerShdw blurRad="38100" dist="19050" dir="2700000" algn="tl" rotWithShape="0">
                  <a:schemeClr val="dk1">
                    <a:alpha val="40000"/>
                  </a:schemeClr>
                </a:outerShdw>
              </a:effectLst>
            </a:endParaRPr>
          </a:p>
        </p:txBody>
      </p:sp>
      <p:sp>
        <p:nvSpPr>
          <p:cNvPr id="6" name="Subtitle 5">
            <a:extLst>
              <a:ext uri="{FF2B5EF4-FFF2-40B4-BE49-F238E27FC236}">
                <a16:creationId xmlns:a16="http://schemas.microsoft.com/office/drawing/2014/main" id="{BD4CE57B-A125-4D72-839E-A7A6A044FC38}"/>
              </a:ext>
            </a:extLst>
          </p:cNvPr>
          <p:cNvSpPr>
            <a:spLocks noGrp="1"/>
          </p:cNvSpPr>
          <p:nvPr>
            <p:ph type="subTitle" idx="1"/>
          </p:nvPr>
        </p:nvSpPr>
        <p:spPr/>
        <p:txBody>
          <a:bodyPr/>
          <a:lstStyle/>
          <a:p>
            <a:r>
              <a:rPr lang="en-US"/>
              <a:t>Walt Disney</a:t>
            </a:r>
          </a:p>
        </p:txBody>
      </p:sp>
      <p:sp>
        <p:nvSpPr>
          <p:cNvPr id="4" name="Slide Number Placeholder 3">
            <a:extLst>
              <a:ext uri="{FF2B5EF4-FFF2-40B4-BE49-F238E27FC236}">
                <a16:creationId xmlns:a16="http://schemas.microsoft.com/office/drawing/2014/main" id="{05F8C04B-250D-4AE1-9F65-682FB4830BAF}"/>
              </a:ext>
            </a:extLst>
          </p:cNvPr>
          <p:cNvSpPr>
            <a:spLocks noGrp="1"/>
          </p:cNvSpPr>
          <p:nvPr>
            <p:ph type="sldNum" sz="quarter" idx="12"/>
          </p:nvPr>
        </p:nvSpPr>
        <p:spPr/>
        <p:txBody>
          <a:bodyPr/>
          <a:lstStyle/>
          <a:p>
            <a:fld id="{312CC964-A50B-4C29-B4E4-2C30BB34CCF3}" type="slidenum">
              <a:rPr lang="en-US" smtClean="0"/>
              <a:pPr/>
              <a:t>3</a:t>
            </a:fld>
            <a:endParaRPr lang="en-US"/>
          </a:p>
        </p:txBody>
      </p:sp>
      <p:sp>
        <p:nvSpPr>
          <p:cNvPr id="7" name="TextBox 6">
            <a:extLst>
              <a:ext uri="{FF2B5EF4-FFF2-40B4-BE49-F238E27FC236}">
                <a16:creationId xmlns:a16="http://schemas.microsoft.com/office/drawing/2014/main" id="{3AE48162-4963-6C66-90F5-123DDC45FE8E}"/>
              </a:ext>
            </a:extLst>
          </p:cNvPr>
          <p:cNvSpPr txBox="1"/>
          <p:nvPr/>
        </p:nvSpPr>
        <p:spPr>
          <a:xfrm>
            <a:off x="201442" y="1265022"/>
            <a:ext cx="12013841" cy="3416320"/>
          </a:xfrm>
          <a:prstGeom prst="rect">
            <a:avLst/>
          </a:prstGeom>
          <a:noFill/>
        </p:spPr>
        <p:txBody>
          <a:bodyPr wrap="square" lIns="91440" tIns="45720" rIns="91440" bIns="45720" rtlCol="0" anchor="t">
            <a:spAutoFit/>
          </a:bodyPr>
          <a:lstStyle/>
          <a:p>
            <a:r>
              <a:rPr lang="en-GB">
                <a:solidFill>
                  <a:schemeClr val="bg1"/>
                </a:solidFill>
                <a:effectLst/>
                <a:latin typeface="Calibri"/>
                <a:ea typeface="Calibri" panose="020F0502020204030204" pitchFamily="34" charset="0"/>
                <a:cs typeface="Times New Roman"/>
              </a:rPr>
              <a:t>Numerous research has investigated various elements of churn prediction, using a variety of approaches and datasets. This literature review provides an overview of significant findings, methodology, and trends in retail banking customer churn prediction:</a:t>
            </a:r>
          </a:p>
          <a:p>
            <a:endParaRPr lang="en-GB">
              <a:ln w="0"/>
              <a:solidFill>
                <a:schemeClr val="bg1"/>
              </a:solidFill>
              <a:effectLst>
                <a:outerShdw blurRad="38100" dist="19050" dir="2700000" algn="tl" rotWithShape="0">
                  <a:srgbClr val="000000">
                    <a:alpha val="40000"/>
                  </a:srgbClr>
                </a:outerShdw>
              </a:effectLst>
              <a:latin typeface="Calibri"/>
              <a:ea typeface="Calibri" panose="020F0502020204030204" pitchFamily="34" charset="0"/>
              <a:cs typeface="Times New Roman"/>
            </a:endParaRPr>
          </a:p>
          <a:p>
            <a:pPr marL="171450" indent="-171450">
              <a:buFont typeface="Wingdings"/>
              <a:buChar char="Ø"/>
            </a:pPr>
            <a:r>
              <a:rPr lang="en-US" sz="1600">
                <a:solidFill>
                  <a:schemeClr val="bg1"/>
                </a:solidFill>
                <a:latin typeface="Calibri"/>
                <a:ea typeface="+mn-lt"/>
                <a:cs typeface="+mn-lt"/>
              </a:rPr>
              <a:t>Manas Rahman and V Kumar from Central University of Kerala </a:t>
            </a:r>
            <a:r>
              <a:rPr lang="en-US" sz="1600" err="1">
                <a:solidFill>
                  <a:schemeClr val="bg1"/>
                </a:solidFill>
                <a:latin typeface="Calibri"/>
                <a:ea typeface="+mn-lt"/>
                <a:cs typeface="+mn-lt"/>
              </a:rPr>
              <a:t>Periye</a:t>
            </a:r>
            <a:r>
              <a:rPr lang="en-US" sz="1600">
                <a:solidFill>
                  <a:schemeClr val="bg1"/>
                </a:solidFill>
                <a:latin typeface="Calibri"/>
                <a:ea typeface="+mn-lt"/>
                <a:cs typeface="+mn-lt"/>
              </a:rPr>
              <a:t>, Kasaragod's Department of Computer Science, </a:t>
            </a:r>
            <a:r>
              <a:rPr lang="en-US" sz="1600" err="1">
                <a:solidFill>
                  <a:schemeClr val="bg1"/>
                </a:solidFill>
                <a:latin typeface="Calibri"/>
                <a:ea typeface="+mn-lt"/>
                <a:cs typeface="+mn-lt"/>
              </a:rPr>
              <a:t>Periye</a:t>
            </a:r>
            <a:r>
              <a:rPr lang="en-US" sz="1600">
                <a:solidFill>
                  <a:schemeClr val="bg1"/>
                </a:solidFill>
                <a:latin typeface="Calibri"/>
                <a:ea typeface="+mn-lt"/>
                <a:cs typeface="+mn-lt"/>
              </a:rPr>
              <a:t>, Kasaragod, used KNN and SVN to predict costumer churn in banking and got an accuracy of 82.57% in KNN and 69.96 in SVM</a:t>
            </a:r>
          </a:p>
          <a:p>
            <a:pPr marL="171450" indent="-171450">
              <a:buFont typeface="Wingdings"/>
              <a:buChar char="Ø"/>
            </a:pPr>
            <a:r>
              <a:rPr lang="en-US" sz="1600">
                <a:solidFill>
                  <a:schemeClr val="bg1"/>
                </a:solidFill>
                <a:latin typeface="Calibri"/>
                <a:ea typeface="+mn-lt"/>
                <a:cs typeface="+mn-lt"/>
              </a:rPr>
              <a:t>Ishpreet Kaur and Jasleen Kaur, BBSBEC, </a:t>
            </a:r>
            <a:r>
              <a:rPr lang="en-US" sz="1600" err="1">
                <a:solidFill>
                  <a:schemeClr val="bg1"/>
                </a:solidFill>
                <a:latin typeface="Calibri"/>
                <a:ea typeface="+mn-lt"/>
                <a:cs typeface="+mn-lt"/>
              </a:rPr>
              <a:t>Fatehgarh</a:t>
            </a:r>
            <a:r>
              <a:rPr lang="en-US" sz="1600">
                <a:solidFill>
                  <a:schemeClr val="bg1"/>
                </a:solidFill>
                <a:latin typeface="Calibri"/>
                <a:ea typeface="+mn-lt"/>
                <a:cs typeface="+mn-lt"/>
              </a:rPr>
              <a:t> Sahib, India, Department of Computer Science &amp; Engineering, wrote on Customer Churn Analysis and Prediction in Banking Industry Using Different Machine Learning such as LR, DT, 81.20% in KNN, and 85.21% in RF and obtained an accuracy of 82.19% in LR, 85.25% in DT, 81.20% in KNN, and 85.21% in</a:t>
            </a:r>
          </a:p>
          <a:p>
            <a:pPr marL="171450" indent="-171450">
              <a:buFont typeface="Wingdings"/>
              <a:buChar char="Ø"/>
            </a:pPr>
            <a:r>
              <a:rPr lang="en-US" sz="1600">
                <a:solidFill>
                  <a:schemeClr val="bg1"/>
                </a:solidFill>
                <a:latin typeface="Calibri"/>
                <a:ea typeface="+mn-lt"/>
                <a:cs typeface="+mn-lt"/>
              </a:rPr>
              <a:t>Churn Prediction, written by Mohammad A. </a:t>
            </a:r>
            <a:r>
              <a:rPr lang="en-US" sz="1600" err="1">
                <a:solidFill>
                  <a:schemeClr val="bg1"/>
                </a:solidFill>
                <a:latin typeface="Calibri"/>
                <a:ea typeface="+mn-lt"/>
                <a:cs typeface="+mn-lt"/>
              </a:rPr>
              <a:t>Hassonah</a:t>
            </a:r>
            <a:r>
              <a:rPr lang="en-US" sz="1600">
                <a:solidFill>
                  <a:schemeClr val="bg1"/>
                </a:solidFill>
                <a:latin typeface="Calibri"/>
                <a:ea typeface="+mn-lt"/>
                <a:cs typeface="+mn-lt"/>
              </a:rPr>
              <a:t>, King Abdullah II School of Information Technology University of Jordan Amman, Jordan; Abdel-Karim Al-Tamim, CIS Department Higher Colleges of Technology UAE; and Jamal </a:t>
            </a:r>
            <a:r>
              <a:rPr lang="en-US" sz="1600" err="1">
                <a:solidFill>
                  <a:schemeClr val="bg1"/>
                </a:solidFill>
                <a:latin typeface="Calibri"/>
                <a:ea typeface="+mn-lt"/>
                <a:cs typeface="+mn-lt"/>
              </a:rPr>
              <a:t>Alsakran</a:t>
            </a:r>
            <a:r>
              <a:rPr lang="en-US" sz="1600">
                <a:solidFill>
                  <a:schemeClr val="bg1"/>
                </a:solidFill>
                <a:latin typeface="Calibri"/>
                <a:ea typeface="+mn-lt"/>
                <a:cs typeface="+mn-lt"/>
              </a:rPr>
              <a:t>, Computer Engineering Dept Yarmouk University Irbid, Jordan, used machine learning algorithms and achieved an accuracy of 86.8% in KNN and 92.6% in DT. </a:t>
            </a:r>
          </a:p>
          <a:p>
            <a:pPr marL="171450" indent="-171450">
              <a:buFont typeface="Wingdings"/>
              <a:buChar char="Ø"/>
            </a:pPr>
            <a:endParaRPr lang="en-US" sz="1600">
              <a:solidFill>
                <a:schemeClr val="bg1"/>
              </a:solidFill>
              <a:latin typeface="Calibri"/>
              <a:ea typeface="+mn-lt"/>
              <a:cs typeface="+mn-lt"/>
            </a:endParaRPr>
          </a:p>
        </p:txBody>
      </p:sp>
      <p:pic>
        <p:nvPicPr>
          <p:cNvPr id="2" name="Picture 1" descr="A logo for a university&#10;&#10;Description automatically generated">
            <a:extLst>
              <a:ext uri="{FF2B5EF4-FFF2-40B4-BE49-F238E27FC236}">
                <a16:creationId xmlns:a16="http://schemas.microsoft.com/office/drawing/2014/main" id="{FA7AAC4A-5AFE-5BE2-7670-AD7E8E4016A0}"/>
              </a:ext>
            </a:extLst>
          </p:cNvPr>
          <p:cNvPicPr>
            <a:picLocks noChangeAspect="1"/>
          </p:cNvPicPr>
          <p:nvPr/>
        </p:nvPicPr>
        <p:blipFill>
          <a:blip r:embed="rId2"/>
          <a:stretch>
            <a:fillRect/>
          </a:stretch>
        </p:blipFill>
        <p:spPr>
          <a:xfrm>
            <a:off x="10248900" y="5143500"/>
            <a:ext cx="1966383" cy="1714500"/>
          </a:xfrm>
          <a:prstGeom prst="rect">
            <a:avLst/>
          </a:prstGeom>
        </p:spPr>
      </p:pic>
      <p:sp>
        <p:nvSpPr>
          <p:cNvPr id="8" name="TextBox 7">
            <a:extLst>
              <a:ext uri="{FF2B5EF4-FFF2-40B4-BE49-F238E27FC236}">
                <a16:creationId xmlns:a16="http://schemas.microsoft.com/office/drawing/2014/main" id="{39C9C1D0-49D3-C224-BB17-F27D5792A6B8}"/>
              </a:ext>
            </a:extLst>
          </p:cNvPr>
          <p:cNvSpPr txBox="1"/>
          <p:nvPr/>
        </p:nvSpPr>
        <p:spPr>
          <a:xfrm>
            <a:off x="5083791" y="6494059"/>
            <a:ext cx="56297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3</a:t>
            </a:r>
          </a:p>
        </p:txBody>
      </p:sp>
    </p:spTree>
    <p:extLst>
      <p:ext uri="{BB962C8B-B14F-4D97-AF65-F5344CB8AC3E}">
        <p14:creationId xmlns:p14="http://schemas.microsoft.com/office/powerpoint/2010/main" val="7188150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79CBD3C9-4E66-426D-948E-7CF4778107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38" name="Rectangle 37">
            <a:extLst>
              <a:ext uri="{FF2B5EF4-FFF2-40B4-BE49-F238E27FC236}">
                <a16:creationId xmlns:a16="http://schemas.microsoft.com/office/drawing/2014/main" id="{E9271C28-7496-4447-8541-7B39F5E94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4D18CD2A-2EC1-4055-AE20-4A35A1794F1C}"/>
              </a:ext>
            </a:extLst>
          </p:cNvPr>
          <p:cNvSpPr>
            <a:spLocks noGrp="1"/>
          </p:cNvSpPr>
          <p:nvPr>
            <p:ph type="title"/>
          </p:nvPr>
        </p:nvSpPr>
        <p:spPr>
          <a:xfrm>
            <a:off x="3016032" y="327662"/>
            <a:ext cx="5364444" cy="989074"/>
          </a:xfrm>
        </p:spPr>
        <p:txBody>
          <a:bodyPr vert="horz" lIns="91440" tIns="45720" rIns="91440" bIns="45720" rtlCol="0" anchor="ctr">
            <a:normAutofit/>
          </a:bodyPr>
          <a:lstStyle/>
          <a:p>
            <a:r>
              <a:rPr lang="en-US" sz="3100" b="1">
                <a:ln w="0"/>
                <a:effectLst>
                  <a:outerShdw blurRad="38100" dist="19050" dir="2700000" algn="tl" rotWithShape="0">
                    <a:schemeClr val="dk1">
                      <a:alpha val="40000"/>
                    </a:schemeClr>
                  </a:outerShdw>
                </a:effectLst>
              </a:rPr>
              <a:t>DATASET  AND THE REASON FOR ITS SELECTION</a:t>
            </a:r>
            <a:endParaRPr lang="en-US" sz="3100" b="1">
              <a:ln w="0"/>
              <a:effectLst>
                <a:outerShdw blurRad="38100" dist="19050" dir="2700000" algn="tl" rotWithShape="0">
                  <a:srgbClr val="000000">
                    <a:alpha val="40000"/>
                  </a:srgbClr>
                </a:outerShdw>
              </a:effectLst>
            </a:endParaRPr>
          </a:p>
        </p:txBody>
      </p:sp>
      <p:sp>
        <p:nvSpPr>
          <p:cNvPr id="33" name="Content Placeholder 32">
            <a:extLst>
              <a:ext uri="{FF2B5EF4-FFF2-40B4-BE49-F238E27FC236}">
                <a16:creationId xmlns:a16="http://schemas.microsoft.com/office/drawing/2014/main" id="{191AEAF7-3098-EE6B-CDA3-881668DF299B}"/>
              </a:ext>
            </a:extLst>
          </p:cNvPr>
          <p:cNvSpPr>
            <a:spLocks noGrp="1"/>
          </p:cNvSpPr>
          <p:nvPr>
            <p:ph sz="half" idx="2"/>
          </p:nvPr>
        </p:nvSpPr>
        <p:spPr>
          <a:xfrm>
            <a:off x="6591336" y="2073592"/>
            <a:ext cx="5364444" cy="2834641"/>
          </a:xfrm>
        </p:spPr>
        <p:txBody>
          <a:bodyPr vert="horz" lIns="91440" tIns="45720" rIns="91440" bIns="45720" rtlCol="0">
            <a:normAutofit/>
          </a:bodyPr>
          <a:lstStyle/>
          <a:p>
            <a:r>
              <a:rPr lang="en-GB" sz="1400">
                <a:solidFill>
                  <a:schemeClr val="tx1"/>
                </a:solidFill>
              </a:rPr>
              <a:t>This project's dataset came from Kaggle, especially the "Bank Customer Churn" dataset. This dataset contains information about bank clients, such as transaction history, demographics, account activity, and customer interactions, among other things. The dataset is made up of 10,000 rows and 18 columns.</a:t>
            </a:r>
          </a:p>
          <a:p>
            <a:pPr marL="45720" indent="0">
              <a:buNone/>
            </a:pPr>
            <a:r>
              <a:rPr lang="en-GB" sz="1400" b="1">
                <a:solidFill>
                  <a:schemeClr val="tx1"/>
                </a:solidFill>
              </a:rPr>
              <a:t>REASON FOR SELECTING THIS DATASET</a:t>
            </a:r>
          </a:p>
          <a:p>
            <a:r>
              <a:rPr lang="en-GB" sz="1400">
                <a:solidFill>
                  <a:schemeClr val="tx1"/>
                </a:solidFill>
              </a:rPr>
              <a:t>To assist shed light on the elements that contribute to bank customer turnover and present practical techniques to predicting churn behaviour.</a:t>
            </a:r>
            <a:endParaRPr lang="en-US" sz="1400">
              <a:solidFill>
                <a:schemeClr val="tx1"/>
              </a:solidFill>
            </a:endParaRPr>
          </a:p>
        </p:txBody>
      </p:sp>
      <p:pic>
        <p:nvPicPr>
          <p:cNvPr id="11" name="Picture 10" descr="A screenshot of a computer&#10;&#10;Description automatically generated">
            <a:extLst>
              <a:ext uri="{FF2B5EF4-FFF2-40B4-BE49-F238E27FC236}">
                <a16:creationId xmlns:a16="http://schemas.microsoft.com/office/drawing/2014/main" id="{A4465239-8797-04F7-FB87-6ED999C3173A}"/>
              </a:ext>
            </a:extLst>
          </p:cNvPr>
          <p:cNvPicPr>
            <a:picLocks noChangeAspect="1"/>
          </p:cNvPicPr>
          <p:nvPr/>
        </p:nvPicPr>
        <p:blipFill rotWithShape="1">
          <a:blip r:embed="rId2"/>
          <a:srcRect l="50580" t="18392" r="25829" b="38343"/>
          <a:stretch/>
        </p:blipFill>
        <p:spPr>
          <a:xfrm>
            <a:off x="335155" y="1475922"/>
            <a:ext cx="6256181" cy="3906156"/>
          </a:xfrm>
          <a:prstGeom prst="rect">
            <a:avLst/>
          </a:prstGeom>
        </p:spPr>
      </p:pic>
      <p:pic>
        <p:nvPicPr>
          <p:cNvPr id="3" name="Picture 2" descr="A logo for a university&#10;&#10;Description automatically generated">
            <a:extLst>
              <a:ext uri="{FF2B5EF4-FFF2-40B4-BE49-F238E27FC236}">
                <a16:creationId xmlns:a16="http://schemas.microsoft.com/office/drawing/2014/main" id="{425E216B-E0BE-E230-0803-2A020BE67ED5}"/>
              </a:ext>
            </a:extLst>
          </p:cNvPr>
          <p:cNvPicPr>
            <a:picLocks noChangeAspect="1"/>
          </p:cNvPicPr>
          <p:nvPr/>
        </p:nvPicPr>
        <p:blipFill>
          <a:blip r:embed="rId3"/>
          <a:stretch>
            <a:fillRect/>
          </a:stretch>
        </p:blipFill>
        <p:spPr>
          <a:xfrm>
            <a:off x="10143241" y="4798243"/>
            <a:ext cx="1812539" cy="1734532"/>
          </a:xfrm>
          <a:prstGeom prst="rect">
            <a:avLst/>
          </a:prstGeom>
        </p:spPr>
      </p:pic>
      <p:sp>
        <p:nvSpPr>
          <p:cNvPr id="5" name="TextBox 4">
            <a:extLst>
              <a:ext uri="{FF2B5EF4-FFF2-40B4-BE49-F238E27FC236}">
                <a16:creationId xmlns:a16="http://schemas.microsoft.com/office/drawing/2014/main" id="{41B43200-2FF5-586B-E399-CCC09888EC8F}"/>
              </a:ext>
            </a:extLst>
          </p:cNvPr>
          <p:cNvSpPr txBox="1"/>
          <p:nvPr/>
        </p:nvSpPr>
        <p:spPr>
          <a:xfrm>
            <a:off x="5424985" y="6494059"/>
            <a:ext cx="56297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4</a:t>
            </a:r>
          </a:p>
        </p:txBody>
      </p:sp>
    </p:spTree>
    <p:extLst>
      <p:ext uri="{BB962C8B-B14F-4D97-AF65-F5344CB8AC3E}">
        <p14:creationId xmlns:p14="http://schemas.microsoft.com/office/powerpoint/2010/main" val="7421584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66" name="Rectangle 51">
            <a:extLst>
              <a:ext uri="{FF2B5EF4-FFF2-40B4-BE49-F238E27FC236}">
                <a16:creationId xmlns:a16="http://schemas.microsoft.com/office/drawing/2014/main" id="{79CBD3C9-4E66-426D-948E-7CF4778107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67" name="Rectangle 53">
            <a:extLst>
              <a:ext uri="{FF2B5EF4-FFF2-40B4-BE49-F238E27FC236}">
                <a16:creationId xmlns:a16="http://schemas.microsoft.com/office/drawing/2014/main" id="{DDB95FCF-AD96-482F-9FB8-CD95725E6E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cxnSp>
        <p:nvCxnSpPr>
          <p:cNvPr id="68" name="Straight Connector 55">
            <a:extLst>
              <a:ext uri="{FF2B5EF4-FFF2-40B4-BE49-F238E27FC236}">
                <a16:creationId xmlns:a16="http://schemas.microsoft.com/office/drawing/2014/main" id="{64EEEC00-AD80-4734-BEE6-04CBDEC830C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
        <p:nvSpPr>
          <p:cNvPr id="69" name="Rectangle 57">
            <a:extLst>
              <a:ext uri="{FF2B5EF4-FFF2-40B4-BE49-F238E27FC236}">
                <a16:creationId xmlns:a16="http://schemas.microsoft.com/office/drawing/2014/main" id="{24AF37F0-1E8F-443E-AA28-4BC6348204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59">
            <a:extLst>
              <a:ext uri="{FF2B5EF4-FFF2-40B4-BE49-F238E27FC236}">
                <a16:creationId xmlns:a16="http://schemas.microsoft.com/office/drawing/2014/main" id="{3DBE9D54-6250-40F2-A23A-F9CEBF5F91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3840" y="256540"/>
            <a:ext cx="11704320" cy="63652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cxnSp>
        <p:nvCxnSpPr>
          <p:cNvPr id="71" name="Straight Connector 61">
            <a:extLst>
              <a:ext uri="{FF2B5EF4-FFF2-40B4-BE49-F238E27FC236}">
                <a16:creationId xmlns:a16="http://schemas.microsoft.com/office/drawing/2014/main" id="{E46E6328-0D82-4747-8B39-60373321BB3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978660" y="545896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F479E736-254A-4657-A88B-DE71C47DA880}"/>
              </a:ext>
            </a:extLst>
          </p:cNvPr>
          <p:cNvSpPr>
            <a:spLocks noGrp="1"/>
          </p:cNvSpPr>
          <p:nvPr>
            <p:ph type="title"/>
          </p:nvPr>
        </p:nvSpPr>
        <p:spPr>
          <a:xfrm>
            <a:off x="1109979" y="4597464"/>
            <a:ext cx="9944214" cy="791343"/>
          </a:xfrm>
        </p:spPr>
        <p:txBody>
          <a:bodyPr vert="horz" lIns="91440" tIns="45720" rIns="91440" bIns="45720" rtlCol="0" anchor="b">
            <a:normAutofit/>
          </a:bodyPr>
          <a:lstStyle/>
          <a:p>
            <a:pPr algn="ctr">
              <a:lnSpc>
                <a:spcPct val="85000"/>
              </a:lnSpc>
            </a:pPr>
            <a:r>
              <a:rPr lang="en-US" sz="4600" b="1" cap="all"/>
              <a:t>DATA  SCIENCE PROCESSING STEPS</a:t>
            </a:r>
          </a:p>
        </p:txBody>
      </p:sp>
      <p:sp>
        <p:nvSpPr>
          <p:cNvPr id="13" name="Slide Number Placeholder 12">
            <a:extLst>
              <a:ext uri="{FF2B5EF4-FFF2-40B4-BE49-F238E27FC236}">
                <a16:creationId xmlns:a16="http://schemas.microsoft.com/office/drawing/2014/main" id="{BF6287AF-451B-4FEA-A984-C734DD46F5F2}"/>
              </a:ext>
            </a:extLst>
          </p:cNvPr>
          <p:cNvSpPr>
            <a:spLocks noGrp="1"/>
          </p:cNvSpPr>
          <p:nvPr>
            <p:ph type="sldNum" sz="quarter" idx="12"/>
          </p:nvPr>
        </p:nvSpPr>
        <p:spPr>
          <a:xfrm>
            <a:off x="9329530" y="6223828"/>
            <a:ext cx="1706217" cy="365125"/>
          </a:xfrm>
        </p:spPr>
        <p:txBody>
          <a:bodyPr vert="horz" lIns="91440" tIns="45720" rIns="91440" bIns="45720" rtlCol="0" anchor="ctr">
            <a:normAutofit/>
          </a:bodyPr>
          <a:lstStyle/>
          <a:p>
            <a:pPr defTabSz="914400">
              <a:spcAft>
                <a:spcPts val="600"/>
              </a:spcAft>
            </a:pPr>
            <a:fld id="{312CC964-A50B-4C29-B4E4-2C30BB34CCF3}" type="slidenum">
              <a:rPr lang="en-US" smtClean="0"/>
              <a:pPr defTabSz="914400">
                <a:spcAft>
                  <a:spcPts val="600"/>
                </a:spcAft>
              </a:pPr>
              <a:t>5</a:t>
            </a:fld>
            <a:endParaRPr lang="en-US"/>
          </a:p>
        </p:txBody>
      </p:sp>
      <p:pic>
        <p:nvPicPr>
          <p:cNvPr id="3" name="Picture 2" descr="A logo for a university&#10;&#10;Description automatically generated">
            <a:extLst>
              <a:ext uri="{FF2B5EF4-FFF2-40B4-BE49-F238E27FC236}">
                <a16:creationId xmlns:a16="http://schemas.microsoft.com/office/drawing/2014/main" id="{2B6C22E0-F2D0-48C1-14B3-5756ACA30623}"/>
              </a:ext>
            </a:extLst>
          </p:cNvPr>
          <p:cNvPicPr>
            <a:picLocks noChangeAspect="1"/>
          </p:cNvPicPr>
          <p:nvPr/>
        </p:nvPicPr>
        <p:blipFill>
          <a:blip r:embed="rId2"/>
          <a:stretch>
            <a:fillRect/>
          </a:stretch>
        </p:blipFill>
        <p:spPr>
          <a:xfrm>
            <a:off x="10208260" y="5421919"/>
            <a:ext cx="1497965" cy="1212560"/>
          </a:xfrm>
          <a:prstGeom prst="rect">
            <a:avLst/>
          </a:prstGeom>
        </p:spPr>
      </p:pic>
      <p:sp>
        <p:nvSpPr>
          <p:cNvPr id="4" name="TextBox 3">
            <a:extLst>
              <a:ext uri="{FF2B5EF4-FFF2-40B4-BE49-F238E27FC236}">
                <a16:creationId xmlns:a16="http://schemas.microsoft.com/office/drawing/2014/main" id="{2156B170-EA17-E8E1-F7DB-3956C13C75B8}"/>
              </a:ext>
            </a:extLst>
          </p:cNvPr>
          <p:cNvSpPr txBox="1"/>
          <p:nvPr/>
        </p:nvSpPr>
        <p:spPr>
          <a:xfrm>
            <a:off x="801805" y="818865"/>
            <a:ext cx="3804313" cy="42473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Ø"/>
            </a:pPr>
            <a:r>
              <a:rPr lang="en-US" sz="1200"/>
              <a:t>Definition of  the problem:</a:t>
            </a:r>
            <a:r>
              <a:rPr lang="en-US" sz="1200">
                <a:ea typeface="+mn-lt"/>
                <a:cs typeface="+mn-lt"/>
              </a:rPr>
              <a:t> to create a churn prediction algorithm capable of identifying prospective churners among bank clients</a:t>
            </a:r>
          </a:p>
          <a:p>
            <a:pPr marL="285750" indent="-285750">
              <a:buFont typeface="Wingdings"/>
              <a:buChar char="Ø"/>
            </a:pPr>
            <a:r>
              <a:rPr lang="en-US" sz="1200"/>
              <a:t>Data collection: The data for this project was gotten from Kaggle</a:t>
            </a:r>
          </a:p>
          <a:p>
            <a:pPr marL="285750" indent="-285750">
              <a:buFont typeface="Wingdings"/>
              <a:buChar char="Ø"/>
            </a:pPr>
            <a:r>
              <a:rPr lang="en-US" sz="1200"/>
              <a:t>Exploratory Data Analysis: To visualize relationships between variables</a:t>
            </a:r>
          </a:p>
          <a:p>
            <a:pPr marL="285750" indent="-285750">
              <a:buFont typeface="Wingdings"/>
              <a:buChar char="Ø"/>
            </a:pPr>
            <a:r>
              <a:rPr lang="en-US" sz="1200"/>
              <a:t>Data Preprocessing: splitting data into training and testing, handling imbalance in the targeted variable</a:t>
            </a:r>
          </a:p>
          <a:p>
            <a:pPr marL="285750" indent="-285750">
              <a:buFont typeface="Wingdings"/>
              <a:buChar char="Ø"/>
            </a:pPr>
            <a:r>
              <a:rPr lang="en-US" sz="1200"/>
              <a:t>Modeling:</a:t>
            </a:r>
            <a:r>
              <a:rPr lang="en-US" sz="1200">
                <a:ea typeface="+mn-lt"/>
                <a:cs typeface="+mn-lt"/>
              </a:rPr>
              <a:t> I'm using Support Vector Machine as the Algorithm based on my dataset.</a:t>
            </a:r>
          </a:p>
          <a:p>
            <a:pPr marL="285750" indent="-285750">
              <a:buFont typeface="Wingdings"/>
              <a:buChar char="Ø"/>
            </a:pPr>
            <a:r>
              <a:rPr lang="en-US" sz="1200">
                <a:ea typeface="+mn-lt"/>
                <a:cs typeface="+mn-lt"/>
              </a:rPr>
              <a:t>Model Evaluation:  By applying the confusion matrix to evaluate the model</a:t>
            </a:r>
          </a:p>
          <a:p>
            <a:pPr marL="285750" indent="-285750">
              <a:buFont typeface="Wingdings"/>
              <a:buChar char="Ø"/>
            </a:pPr>
            <a:r>
              <a:rPr lang="en-US" sz="1200"/>
              <a:t>Interpretation: </a:t>
            </a:r>
            <a:r>
              <a:rPr lang="en-US" sz="1200">
                <a:ea typeface="+mn-lt"/>
                <a:cs typeface="+mn-lt"/>
              </a:rPr>
              <a:t>Analyse the model results, draw conclusions from the analysis that can be put into practice, and determine how features affect the target variable.</a:t>
            </a:r>
            <a:endParaRPr lang="en-US" sz="1200"/>
          </a:p>
          <a:p>
            <a:pPr marL="285750" indent="-285750">
              <a:buFont typeface="Wingdings"/>
              <a:buChar char="Ø"/>
            </a:pPr>
            <a:r>
              <a:rPr lang="en-US" sz="1200"/>
              <a:t>Documentation: </a:t>
            </a:r>
            <a:r>
              <a:rPr lang="en-US" sz="1200">
                <a:ea typeface="+mn-lt"/>
                <a:cs typeface="+mn-lt"/>
              </a:rPr>
              <a:t>Document every step of the process, including methodology, code, and results.</a:t>
            </a:r>
            <a:r>
              <a:rPr lang="en-US" sz="1200"/>
              <a:t> </a:t>
            </a:r>
          </a:p>
          <a:p>
            <a:pPr marL="285750" indent="-285750">
              <a:buFont typeface="Wingdings"/>
              <a:buChar char="Ø"/>
            </a:pPr>
            <a:endParaRPr lang="en-US" sz="1200">
              <a:ea typeface="+mn-lt"/>
              <a:cs typeface="+mn-lt"/>
            </a:endParaRPr>
          </a:p>
          <a:p>
            <a:pPr>
              <a:buFont typeface="Arial"/>
              <a:buChar char="•"/>
            </a:pPr>
            <a:endParaRPr lang="en-US">
              <a:ea typeface="+mn-lt"/>
              <a:cs typeface="+mn-lt"/>
            </a:endParaRPr>
          </a:p>
          <a:p>
            <a:pPr marL="285750" indent="-285750">
              <a:buFont typeface="Wingdings"/>
              <a:buChar char="Ø"/>
            </a:pPr>
            <a:endParaRPr lang="en-US" sz="1200">
              <a:ea typeface="+mn-lt"/>
              <a:cs typeface="+mn-lt"/>
            </a:endParaRPr>
          </a:p>
        </p:txBody>
      </p:sp>
      <p:pic>
        <p:nvPicPr>
          <p:cNvPr id="7" name="Picture 6" descr="A diagram of a data process&#10;&#10;Description automatically generated">
            <a:extLst>
              <a:ext uri="{FF2B5EF4-FFF2-40B4-BE49-F238E27FC236}">
                <a16:creationId xmlns:a16="http://schemas.microsoft.com/office/drawing/2014/main" id="{6F849B2F-3EAB-85B8-1B53-B5E489E91CF1}"/>
              </a:ext>
            </a:extLst>
          </p:cNvPr>
          <p:cNvPicPr>
            <a:picLocks noChangeAspect="1"/>
          </p:cNvPicPr>
          <p:nvPr/>
        </p:nvPicPr>
        <p:blipFill>
          <a:blip r:embed="rId3"/>
          <a:stretch>
            <a:fillRect/>
          </a:stretch>
        </p:blipFill>
        <p:spPr>
          <a:xfrm>
            <a:off x="5293179" y="351086"/>
            <a:ext cx="6422571" cy="3842615"/>
          </a:xfrm>
          <a:prstGeom prst="rect">
            <a:avLst/>
          </a:prstGeom>
        </p:spPr>
      </p:pic>
      <p:sp>
        <p:nvSpPr>
          <p:cNvPr id="6" name="TextBox 5">
            <a:extLst>
              <a:ext uri="{FF2B5EF4-FFF2-40B4-BE49-F238E27FC236}">
                <a16:creationId xmlns:a16="http://schemas.microsoft.com/office/drawing/2014/main" id="{DD3130F4-0360-26CD-4636-AE61B233D2C7}"/>
              </a:ext>
            </a:extLst>
          </p:cNvPr>
          <p:cNvSpPr txBox="1"/>
          <p:nvPr/>
        </p:nvSpPr>
        <p:spPr>
          <a:xfrm>
            <a:off x="5117910" y="6494059"/>
            <a:ext cx="56297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5</a:t>
            </a:r>
          </a:p>
        </p:txBody>
      </p:sp>
    </p:spTree>
    <p:extLst>
      <p:ext uri="{BB962C8B-B14F-4D97-AF65-F5344CB8AC3E}">
        <p14:creationId xmlns:p14="http://schemas.microsoft.com/office/powerpoint/2010/main" val="40817792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221A68DA-D8B8-E973-F68C-DA9B66C40AF2}"/>
              </a:ext>
            </a:extLst>
          </p:cNvPr>
          <p:cNvSpPr/>
          <p:nvPr/>
        </p:nvSpPr>
        <p:spPr>
          <a:xfrm>
            <a:off x="70226" y="5221221"/>
            <a:ext cx="1464816" cy="140267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400"/>
              <a:t>Import data</a:t>
            </a:r>
          </a:p>
        </p:txBody>
      </p:sp>
      <p:sp>
        <p:nvSpPr>
          <p:cNvPr id="17" name="Oval 16">
            <a:extLst>
              <a:ext uri="{FF2B5EF4-FFF2-40B4-BE49-F238E27FC236}">
                <a16:creationId xmlns:a16="http://schemas.microsoft.com/office/drawing/2014/main" id="{DABC5D13-C059-2839-EB62-05114B3F8347}"/>
              </a:ext>
            </a:extLst>
          </p:cNvPr>
          <p:cNvSpPr/>
          <p:nvPr/>
        </p:nvSpPr>
        <p:spPr>
          <a:xfrm>
            <a:off x="105044" y="3207915"/>
            <a:ext cx="1478825" cy="1447062"/>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400"/>
              <a:t>Exploratory Data Analysis</a:t>
            </a:r>
          </a:p>
        </p:txBody>
      </p:sp>
      <p:sp>
        <p:nvSpPr>
          <p:cNvPr id="18" name="Oval 17">
            <a:extLst>
              <a:ext uri="{FF2B5EF4-FFF2-40B4-BE49-F238E27FC236}">
                <a16:creationId xmlns:a16="http://schemas.microsoft.com/office/drawing/2014/main" id="{DCCB062B-43E4-95B1-4A9E-C9F13B1FB084}"/>
              </a:ext>
            </a:extLst>
          </p:cNvPr>
          <p:cNvSpPr/>
          <p:nvPr/>
        </p:nvSpPr>
        <p:spPr>
          <a:xfrm>
            <a:off x="30305" y="1449914"/>
            <a:ext cx="1504735" cy="118676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lIns="91440" tIns="45720" rIns="91440" bIns="45720" rtlCol="0" anchor="ctr"/>
          <a:lstStyle/>
          <a:p>
            <a:pPr algn="ctr"/>
            <a:r>
              <a:rPr lang="en-GB" sz="1400"/>
              <a:t>Data  Cleaning</a:t>
            </a:r>
          </a:p>
        </p:txBody>
      </p:sp>
      <p:sp>
        <p:nvSpPr>
          <p:cNvPr id="27" name="Oval 26">
            <a:extLst>
              <a:ext uri="{FF2B5EF4-FFF2-40B4-BE49-F238E27FC236}">
                <a16:creationId xmlns:a16="http://schemas.microsoft.com/office/drawing/2014/main" id="{B898ACAE-5723-0C6D-2738-2EEC00EDA578}"/>
              </a:ext>
            </a:extLst>
          </p:cNvPr>
          <p:cNvSpPr/>
          <p:nvPr/>
        </p:nvSpPr>
        <p:spPr>
          <a:xfrm>
            <a:off x="4377882" y="1302064"/>
            <a:ext cx="1408599" cy="133461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400"/>
              <a:t>Machine Learning</a:t>
            </a:r>
          </a:p>
        </p:txBody>
      </p:sp>
      <p:sp>
        <p:nvSpPr>
          <p:cNvPr id="28" name="Oval 27">
            <a:extLst>
              <a:ext uri="{FF2B5EF4-FFF2-40B4-BE49-F238E27FC236}">
                <a16:creationId xmlns:a16="http://schemas.microsoft.com/office/drawing/2014/main" id="{3532B29F-7042-10F5-7C8B-73EF70CCC47B}"/>
              </a:ext>
            </a:extLst>
          </p:cNvPr>
          <p:cNvSpPr/>
          <p:nvPr/>
        </p:nvSpPr>
        <p:spPr>
          <a:xfrm>
            <a:off x="4361327" y="3073253"/>
            <a:ext cx="1408599" cy="133461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400"/>
              <a:t>Compare Algorithm </a:t>
            </a:r>
          </a:p>
        </p:txBody>
      </p:sp>
      <p:sp>
        <p:nvSpPr>
          <p:cNvPr id="29" name="Oval 28">
            <a:extLst>
              <a:ext uri="{FF2B5EF4-FFF2-40B4-BE49-F238E27FC236}">
                <a16:creationId xmlns:a16="http://schemas.microsoft.com/office/drawing/2014/main" id="{317E6848-C478-190A-BB66-A99FF311133E}"/>
              </a:ext>
            </a:extLst>
          </p:cNvPr>
          <p:cNvSpPr/>
          <p:nvPr/>
        </p:nvSpPr>
        <p:spPr>
          <a:xfrm>
            <a:off x="4274721" y="4864707"/>
            <a:ext cx="1408599" cy="120123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400"/>
              <a:t>Conclusion</a:t>
            </a:r>
          </a:p>
        </p:txBody>
      </p:sp>
      <p:sp>
        <p:nvSpPr>
          <p:cNvPr id="30" name="TextBox 29">
            <a:extLst>
              <a:ext uri="{FF2B5EF4-FFF2-40B4-BE49-F238E27FC236}">
                <a16:creationId xmlns:a16="http://schemas.microsoft.com/office/drawing/2014/main" id="{75FF5B17-39DD-2F3D-CC19-052BC28AD7DF}"/>
              </a:ext>
            </a:extLst>
          </p:cNvPr>
          <p:cNvSpPr txBox="1"/>
          <p:nvPr/>
        </p:nvSpPr>
        <p:spPr>
          <a:xfrm>
            <a:off x="703384" y="234106"/>
            <a:ext cx="7088554" cy="400110"/>
          </a:xfrm>
          <a:prstGeom prst="rect">
            <a:avLst/>
          </a:prstGeom>
          <a:noFill/>
        </p:spPr>
        <p:txBody>
          <a:bodyPr wrap="square" rtlCol="0">
            <a:spAutoFit/>
          </a:bodyPr>
          <a:lstStyle/>
          <a:p>
            <a:r>
              <a:rPr lang="en-GB" sz="2000">
                <a:ln w="0"/>
                <a:effectLst>
                  <a:outerShdw blurRad="38100" dist="19050" dir="2700000" algn="tl" rotWithShape="0">
                    <a:schemeClr val="dk1">
                      <a:alpha val="40000"/>
                    </a:schemeClr>
                  </a:outerShdw>
                </a:effectLst>
              </a:rPr>
              <a:t>PRE-PROCESSING STAGE IMPLEMENTED FOR MY PROJECT</a:t>
            </a:r>
          </a:p>
        </p:txBody>
      </p:sp>
      <p:cxnSp>
        <p:nvCxnSpPr>
          <p:cNvPr id="35" name="Straight Arrow Connector 34">
            <a:extLst>
              <a:ext uri="{FF2B5EF4-FFF2-40B4-BE49-F238E27FC236}">
                <a16:creationId xmlns:a16="http://schemas.microsoft.com/office/drawing/2014/main" id="{70D4A80E-734B-434E-D738-0A4D30A8F292}"/>
              </a:ext>
            </a:extLst>
          </p:cNvPr>
          <p:cNvCxnSpPr>
            <a:cxnSpLocks/>
          </p:cNvCxnSpPr>
          <p:nvPr/>
        </p:nvCxnSpPr>
        <p:spPr>
          <a:xfrm flipV="1">
            <a:off x="802634" y="4740109"/>
            <a:ext cx="0" cy="38790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a:extLst>
              <a:ext uri="{FF2B5EF4-FFF2-40B4-BE49-F238E27FC236}">
                <a16:creationId xmlns:a16="http://schemas.microsoft.com/office/drawing/2014/main" id="{5CE966DA-EF0A-A001-1CF7-B0C0029CF619}"/>
              </a:ext>
            </a:extLst>
          </p:cNvPr>
          <p:cNvCxnSpPr>
            <a:cxnSpLocks/>
          </p:cNvCxnSpPr>
          <p:nvPr/>
        </p:nvCxnSpPr>
        <p:spPr>
          <a:xfrm flipV="1">
            <a:off x="789208" y="2813871"/>
            <a:ext cx="0" cy="38790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8" name="Straight Arrow Connector 37">
            <a:extLst>
              <a:ext uri="{FF2B5EF4-FFF2-40B4-BE49-F238E27FC236}">
                <a16:creationId xmlns:a16="http://schemas.microsoft.com/office/drawing/2014/main" id="{08C0C145-AB58-53F5-C76E-9D721CEE8A1B}"/>
              </a:ext>
            </a:extLst>
          </p:cNvPr>
          <p:cNvCxnSpPr>
            <a:cxnSpLocks/>
          </p:cNvCxnSpPr>
          <p:nvPr/>
        </p:nvCxnSpPr>
        <p:spPr>
          <a:xfrm>
            <a:off x="1630759" y="2041860"/>
            <a:ext cx="26488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a:extLst>
              <a:ext uri="{FF2B5EF4-FFF2-40B4-BE49-F238E27FC236}">
                <a16:creationId xmlns:a16="http://schemas.microsoft.com/office/drawing/2014/main" id="{017F49A0-E9B8-5FFC-A3BE-E996F8380CBA}"/>
              </a:ext>
            </a:extLst>
          </p:cNvPr>
          <p:cNvCxnSpPr>
            <a:cxnSpLocks/>
          </p:cNvCxnSpPr>
          <p:nvPr/>
        </p:nvCxnSpPr>
        <p:spPr>
          <a:xfrm flipV="1">
            <a:off x="3557883" y="2128593"/>
            <a:ext cx="731180" cy="2274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3" name="Straight Arrow Connector 42">
            <a:extLst>
              <a:ext uri="{FF2B5EF4-FFF2-40B4-BE49-F238E27FC236}">
                <a16:creationId xmlns:a16="http://schemas.microsoft.com/office/drawing/2014/main" id="{1217C39A-9222-7B93-8809-DB790117B4B4}"/>
              </a:ext>
            </a:extLst>
          </p:cNvPr>
          <p:cNvCxnSpPr>
            <a:cxnSpLocks/>
          </p:cNvCxnSpPr>
          <p:nvPr/>
        </p:nvCxnSpPr>
        <p:spPr>
          <a:xfrm>
            <a:off x="5043673" y="2683692"/>
            <a:ext cx="2" cy="3201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5" name="Straight Arrow Connector 44">
            <a:extLst>
              <a:ext uri="{FF2B5EF4-FFF2-40B4-BE49-F238E27FC236}">
                <a16:creationId xmlns:a16="http://schemas.microsoft.com/office/drawing/2014/main" id="{5EB3E3FC-6BB6-813F-FDF2-633E30144FF5}"/>
              </a:ext>
            </a:extLst>
          </p:cNvPr>
          <p:cNvCxnSpPr>
            <a:cxnSpLocks/>
          </p:cNvCxnSpPr>
          <p:nvPr/>
        </p:nvCxnSpPr>
        <p:spPr>
          <a:xfrm>
            <a:off x="4988968" y="4457579"/>
            <a:ext cx="2" cy="3201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48" name="Picture 47" descr="A logo for a university&#10;&#10;Description automatically generated">
            <a:extLst>
              <a:ext uri="{FF2B5EF4-FFF2-40B4-BE49-F238E27FC236}">
                <a16:creationId xmlns:a16="http://schemas.microsoft.com/office/drawing/2014/main" id="{D5662A2D-E5F6-5D3D-B80B-D5ED2F4A606E}"/>
              </a:ext>
            </a:extLst>
          </p:cNvPr>
          <p:cNvPicPr>
            <a:picLocks noChangeAspect="1"/>
          </p:cNvPicPr>
          <p:nvPr/>
        </p:nvPicPr>
        <p:blipFill>
          <a:blip r:embed="rId2"/>
          <a:stretch>
            <a:fillRect/>
          </a:stretch>
        </p:blipFill>
        <p:spPr>
          <a:xfrm>
            <a:off x="10333608" y="5228952"/>
            <a:ext cx="1585403" cy="1383581"/>
          </a:xfrm>
          <a:prstGeom prst="rect">
            <a:avLst/>
          </a:prstGeom>
        </p:spPr>
      </p:pic>
      <p:sp>
        <p:nvSpPr>
          <p:cNvPr id="2" name="Oval 1">
            <a:extLst>
              <a:ext uri="{FF2B5EF4-FFF2-40B4-BE49-F238E27FC236}">
                <a16:creationId xmlns:a16="http://schemas.microsoft.com/office/drawing/2014/main" id="{F8F58FC2-DF4E-3D49-8BFD-9581FC5939F1}"/>
              </a:ext>
            </a:extLst>
          </p:cNvPr>
          <p:cNvSpPr/>
          <p:nvPr/>
        </p:nvSpPr>
        <p:spPr>
          <a:xfrm>
            <a:off x="2009231" y="1449914"/>
            <a:ext cx="1464816" cy="133461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400"/>
              <a:t>Feature Scaling</a:t>
            </a:r>
          </a:p>
        </p:txBody>
      </p:sp>
      <p:sp>
        <p:nvSpPr>
          <p:cNvPr id="4" name="TextBox 3">
            <a:extLst>
              <a:ext uri="{FF2B5EF4-FFF2-40B4-BE49-F238E27FC236}">
                <a16:creationId xmlns:a16="http://schemas.microsoft.com/office/drawing/2014/main" id="{9B696CF5-B345-43FB-F866-918B01AF2E64}"/>
              </a:ext>
            </a:extLst>
          </p:cNvPr>
          <p:cNvSpPr txBox="1"/>
          <p:nvPr/>
        </p:nvSpPr>
        <p:spPr>
          <a:xfrm>
            <a:off x="6590189" y="2212805"/>
            <a:ext cx="5316353" cy="2031325"/>
          </a:xfrm>
          <a:prstGeom prst="rect">
            <a:avLst/>
          </a:prstGeom>
          <a:noFill/>
        </p:spPr>
        <p:txBody>
          <a:bodyPr wrap="square" lIns="91440" tIns="45720" rIns="91440" bIns="45720" rtlCol="0" anchor="t">
            <a:spAutoFit/>
          </a:bodyPr>
          <a:lstStyle/>
          <a:p>
            <a:pPr marL="285750" indent="-285750">
              <a:buFont typeface="Wingdings,Sans-Serif"/>
              <a:buChar char="Ø"/>
            </a:pPr>
            <a:r>
              <a:rPr lang="en-US"/>
              <a:t>Check for missing values</a:t>
            </a:r>
          </a:p>
          <a:p>
            <a:pPr marL="285750" indent="-285750">
              <a:buFont typeface="Wingdings,Sans-Serif"/>
              <a:buChar char="Ø"/>
            </a:pPr>
            <a:r>
              <a:rPr lang="en-US"/>
              <a:t>Check duplicate values</a:t>
            </a:r>
          </a:p>
          <a:p>
            <a:pPr marL="285750" indent="-285750">
              <a:buFont typeface="Wingdings,Sans-Serif"/>
              <a:buChar char="Ø"/>
            </a:pPr>
            <a:r>
              <a:rPr lang="en-US"/>
              <a:t>Converting numerical variables to categorical</a:t>
            </a:r>
          </a:p>
          <a:p>
            <a:pPr marL="285750" indent="-285750">
              <a:buFont typeface="Wingdings,Sans-Serif"/>
              <a:buChar char="Ø"/>
            </a:pPr>
            <a:r>
              <a:rPr lang="en-US"/>
              <a:t>Up sampling the dataset to avoid class imbalanced</a:t>
            </a:r>
          </a:p>
          <a:p>
            <a:pPr marL="285750" indent="-285750">
              <a:buFont typeface="Wingdings,Sans-Serif"/>
              <a:buChar char="Ø"/>
            </a:pPr>
            <a:r>
              <a:rPr lang="en-US"/>
              <a:t>Normalized the data by renaming the new variable </a:t>
            </a:r>
          </a:p>
          <a:p>
            <a:r>
              <a:rPr lang="en-GB"/>
              <a:t>NB: The  dataset is cleaned, it has no missing values or duplicate</a:t>
            </a:r>
          </a:p>
        </p:txBody>
      </p:sp>
      <p:sp>
        <p:nvSpPr>
          <p:cNvPr id="6" name="TextBox 5">
            <a:extLst>
              <a:ext uri="{FF2B5EF4-FFF2-40B4-BE49-F238E27FC236}">
                <a16:creationId xmlns:a16="http://schemas.microsoft.com/office/drawing/2014/main" id="{761E2A9D-4DF5-5B37-E877-B230CC26CEF5}"/>
              </a:ext>
            </a:extLst>
          </p:cNvPr>
          <p:cNvSpPr txBox="1"/>
          <p:nvPr/>
        </p:nvSpPr>
        <p:spPr>
          <a:xfrm>
            <a:off x="4503761" y="6607790"/>
            <a:ext cx="56297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6</a:t>
            </a:r>
          </a:p>
        </p:txBody>
      </p:sp>
    </p:spTree>
    <p:extLst>
      <p:ext uri="{BB962C8B-B14F-4D97-AF65-F5344CB8AC3E}">
        <p14:creationId xmlns:p14="http://schemas.microsoft.com/office/powerpoint/2010/main" val="34101585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37" name="Rectangle 236">
            <a:extLst>
              <a:ext uri="{FF2B5EF4-FFF2-40B4-BE49-F238E27FC236}">
                <a16:creationId xmlns:a16="http://schemas.microsoft.com/office/drawing/2014/main" id="{809C0BCD-BEE9-423F-A51C-BCCD8E5EAA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39" name="Rectangle 238">
            <a:extLst>
              <a:ext uri="{FF2B5EF4-FFF2-40B4-BE49-F238E27FC236}">
                <a16:creationId xmlns:a16="http://schemas.microsoft.com/office/drawing/2014/main" id="{9998D094-42B2-42BA-AA14-E8FBE073A5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cxnSp>
        <p:nvCxnSpPr>
          <p:cNvPr id="241" name="Straight Connector 240">
            <a:extLst>
              <a:ext uri="{FF2B5EF4-FFF2-40B4-BE49-F238E27FC236}">
                <a16:creationId xmlns:a16="http://schemas.microsoft.com/office/drawing/2014/main" id="{8465D64B-59F4-4BDC-B833-A17EF1E046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id="{63FED537-3AF1-4C36-9904-77B6A54D27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978660" y="5462458"/>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1E6399C3-3EDC-4898-A2E4-D8ACEE6A32AA}"/>
              </a:ext>
            </a:extLst>
          </p:cNvPr>
          <p:cNvSpPr>
            <a:spLocks noGrp="1"/>
          </p:cNvSpPr>
          <p:nvPr>
            <p:ph type="title"/>
          </p:nvPr>
        </p:nvSpPr>
        <p:spPr>
          <a:xfrm>
            <a:off x="367697" y="559934"/>
            <a:ext cx="9966960" cy="1105646"/>
          </a:xfrm>
        </p:spPr>
        <p:txBody>
          <a:bodyPr vert="horz" lIns="91440" tIns="45720" rIns="91440" bIns="45720" rtlCol="0" anchor="b">
            <a:normAutofit/>
          </a:bodyPr>
          <a:lstStyle/>
          <a:p>
            <a:pPr algn="ctr">
              <a:lnSpc>
                <a:spcPct val="85000"/>
              </a:lnSpc>
            </a:pPr>
            <a:r>
              <a:rPr lang="en-US" sz="4600" b="1" cap="all">
                <a:solidFill>
                  <a:schemeClr val="tx1"/>
                </a:solidFill>
              </a:rPr>
              <a:t>EXPLORATORY DATA ANALYSIS</a:t>
            </a:r>
          </a:p>
        </p:txBody>
      </p:sp>
      <p:pic>
        <p:nvPicPr>
          <p:cNvPr id="14" name="Picture 13">
            <a:extLst>
              <a:ext uri="{FF2B5EF4-FFF2-40B4-BE49-F238E27FC236}">
                <a16:creationId xmlns:a16="http://schemas.microsoft.com/office/drawing/2014/main" id="{0F29DBEF-BF6D-8A7D-227C-27CD533AE1EF}"/>
              </a:ext>
            </a:extLst>
          </p:cNvPr>
          <p:cNvPicPr>
            <a:picLocks noChangeAspect="1"/>
          </p:cNvPicPr>
          <p:nvPr/>
        </p:nvPicPr>
        <p:blipFill>
          <a:blip r:embed="rId2"/>
          <a:srcRect/>
          <a:stretch/>
        </p:blipFill>
        <p:spPr>
          <a:xfrm>
            <a:off x="4276069" y="2209683"/>
            <a:ext cx="4676775" cy="4037336"/>
          </a:xfrm>
          <a:prstGeom prst="rect">
            <a:avLst/>
          </a:prstGeom>
        </p:spPr>
      </p:pic>
      <p:sp>
        <p:nvSpPr>
          <p:cNvPr id="15" name="TextBox 14">
            <a:extLst>
              <a:ext uri="{FF2B5EF4-FFF2-40B4-BE49-F238E27FC236}">
                <a16:creationId xmlns:a16="http://schemas.microsoft.com/office/drawing/2014/main" id="{AC7EB68D-0923-F1F5-BD90-84C2D3EAAFD6}"/>
              </a:ext>
            </a:extLst>
          </p:cNvPr>
          <p:cNvSpPr txBox="1"/>
          <p:nvPr/>
        </p:nvSpPr>
        <p:spPr>
          <a:xfrm>
            <a:off x="9213800" y="2870222"/>
            <a:ext cx="1996743" cy="276999"/>
          </a:xfrm>
          <a:prstGeom prst="rect">
            <a:avLst/>
          </a:prstGeom>
          <a:noFill/>
        </p:spPr>
        <p:txBody>
          <a:bodyPr wrap="square" rtlCol="0">
            <a:spAutoFit/>
          </a:bodyPr>
          <a:lstStyle/>
          <a:p>
            <a:r>
              <a:rPr lang="en-GB" sz="1200" b="1"/>
              <a:t>Balance Distribution</a:t>
            </a:r>
          </a:p>
        </p:txBody>
      </p:sp>
      <p:sp>
        <p:nvSpPr>
          <p:cNvPr id="16" name="TextBox 15">
            <a:extLst>
              <a:ext uri="{FF2B5EF4-FFF2-40B4-BE49-F238E27FC236}">
                <a16:creationId xmlns:a16="http://schemas.microsoft.com/office/drawing/2014/main" id="{BEA68101-9DAA-D707-2B27-6A241CFD6EAB}"/>
              </a:ext>
            </a:extLst>
          </p:cNvPr>
          <p:cNvSpPr txBox="1"/>
          <p:nvPr/>
        </p:nvSpPr>
        <p:spPr>
          <a:xfrm>
            <a:off x="9213800" y="3939812"/>
            <a:ext cx="2633871" cy="1477328"/>
          </a:xfrm>
          <a:prstGeom prst="rect">
            <a:avLst/>
          </a:prstGeom>
          <a:noFill/>
        </p:spPr>
        <p:txBody>
          <a:bodyPr wrap="square" rtlCol="0">
            <a:spAutoFit/>
          </a:bodyPr>
          <a:lstStyle/>
          <a:p>
            <a:r>
              <a:rPr lang="en-GB" sz="1200"/>
              <a:t>The graph depicts the 'Balance' distribution dependent on churn status. The balance distribution of churn customers ranges from 40,000 to 125,000. While the balance distribution of retain customers ranges from 0 to 125,000</a:t>
            </a:r>
            <a:r>
              <a:rPr lang="en-GB"/>
              <a:t>.</a:t>
            </a:r>
          </a:p>
        </p:txBody>
      </p:sp>
      <p:pic>
        <p:nvPicPr>
          <p:cNvPr id="4" name="Picture 3">
            <a:extLst>
              <a:ext uri="{FF2B5EF4-FFF2-40B4-BE49-F238E27FC236}">
                <a16:creationId xmlns:a16="http://schemas.microsoft.com/office/drawing/2014/main" id="{CAE4800C-FDDB-0395-ACD4-3E436A4906BE}"/>
              </a:ext>
            </a:extLst>
          </p:cNvPr>
          <p:cNvPicPr>
            <a:picLocks noChangeAspect="1"/>
          </p:cNvPicPr>
          <p:nvPr/>
        </p:nvPicPr>
        <p:blipFill>
          <a:blip r:embed="rId3"/>
          <a:srcRect/>
          <a:stretch/>
        </p:blipFill>
        <p:spPr>
          <a:xfrm>
            <a:off x="266626" y="2202820"/>
            <a:ext cx="3982809" cy="4051062"/>
          </a:xfrm>
          <a:prstGeom prst="rect">
            <a:avLst/>
          </a:prstGeom>
        </p:spPr>
      </p:pic>
      <p:pic>
        <p:nvPicPr>
          <p:cNvPr id="3" name="Picture 2" descr="A logo for a university&#10;&#10;Description automatically generated">
            <a:extLst>
              <a:ext uri="{FF2B5EF4-FFF2-40B4-BE49-F238E27FC236}">
                <a16:creationId xmlns:a16="http://schemas.microsoft.com/office/drawing/2014/main" id="{557F384C-8438-1F48-B672-53AF15D09C8D}"/>
              </a:ext>
            </a:extLst>
          </p:cNvPr>
          <p:cNvPicPr>
            <a:picLocks noChangeAspect="1"/>
          </p:cNvPicPr>
          <p:nvPr/>
        </p:nvPicPr>
        <p:blipFill>
          <a:blip r:embed="rId4"/>
          <a:stretch>
            <a:fillRect/>
          </a:stretch>
        </p:blipFill>
        <p:spPr>
          <a:xfrm>
            <a:off x="10525124" y="5581786"/>
            <a:ext cx="1322547" cy="1039993"/>
          </a:xfrm>
          <a:prstGeom prst="rect">
            <a:avLst/>
          </a:prstGeom>
        </p:spPr>
      </p:pic>
      <p:sp>
        <p:nvSpPr>
          <p:cNvPr id="6" name="TextBox 5">
            <a:extLst>
              <a:ext uri="{FF2B5EF4-FFF2-40B4-BE49-F238E27FC236}">
                <a16:creationId xmlns:a16="http://schemas.microsoft.com/office/drawing/2014/main" id="{52C8CF9B-7D73-7A31-BEEF-24AADA234D5D}"/>
              </a:ext>
            </a:extLst>
          </p:cNvPr>
          <p:cNvSpPr txBox="1"/>
          <p:nvPr/>
        </p:nvSpPr>
        <p:spPr>
          <a:xfrm>
            <a:off x="4799463" y="6494059"/>
            <a:ext cx="56297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7</a:t>
            </a:r>
          </a:p>
        </p:txBody>
      </p:sp>
    </p:spTree>
    <p:extLst>
      <p:ext uri="{BB962C8B-B14F-4D97-AF65-F5344CB8AC3E}">
        <p14:creationId xmlns:p14="http://schemas.microsoft.com/office/powerpoint/2010/main" val="179025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Slide Number Placeholder 17">
            <a:extLst>
              <a:ext uri="{FF2B5EF4-FFF2-40B4-BE49-F238E27FC236}">
                <a16:creationId xmlns:a16="http://schemas.microsoft.com/office/drawing/2014/main" id="{70961BC8-7B79-40B2-B578-4EB512140BBB}"/>
              </a:ext>
            </a:extLst>
          </p:cNvPr>
          <p:cNvSpPr>
            <a:spLocks noGrp="1"/>
          </p:cNvSpPr>
          <p:nvPr>
            <p:ph type="sldNum" sz="quarter" idx="12"/>
          </p:nvPr>
        </p:nvSpPr>
        <p:spPr/>
        <p:txBody>
          <a:bodyPr/>
          <a:lstStyle/>
          <a:p>
            <a:fld id="{312CC964-A50B-4C29-B4E4-2C30BB34CCF3}" type="slidenum">
              <a:rPr lang="en-US" smtClean="0"/>
              <a:pPr/>
              <a:t>8</a:t>
            </a:fld>
            <a:endParaRPr lang="en-US"/>
          </a:p>
        </p:txBody>
      </p:sp>
      <p:sp>
        <p:nvSpPr>
          <p:cNvPr id="19" name="TextBox 18">
            <a:extLst>
              <a:ext uri="{FF2B5EF4-FFF2-40B4-BE49-F238E27FC236}">
                <a16:creationId xmlns:a16="http://schemas.microsoft.com/office/drawing/2014/main" id="{E6AF533C-989B-FBEB-8B8B-CA19829A20FB}"/>
              </a:ext>
            </a:extLst>
          </p:cNvPr>
          <p:cNvSpPr txBox="1"/>
          <p:nvPr/>
        </p:nvSpPr>
        <p:spPr>
          <a:xfrm>
            <a:off x="431008" y="603504"/>
            <a:ext cx="2468880" cy="369332"/>
          </a:xfrm>
          <a:prstGeom prst="rect">
            <a:avLst/>
          </a:prstGeom>
          <a:noFill/>
        </p:spPr>
        <p:txBody>
          <a:bodyPr wrap="square" rtlCol="0">
            <a:spAutoFit/>
          </a:bodyPr>
          <a:lstStyle/>
          <a:p>
            <a:r>
              <a:rPr lang="en-GB" b="1"/>
              <a:t>AGE DISTRIBUTION</a:t>
            </a:r>
          </a:p>
        </p:txBody>
      </p:sp>
      <p:sp>
        <p:nvSpPr>
          <p:cNvPr id="20" name="TextBox 19">
            <a:extLst>
              <a:ext uri="{FF2B5EF4-FFF2-40B4-BE49-F238E27FC236}">
                <a16:creationId xmlns:a16="http://schemas.microsoft.com/office/drawing/2014/main" id="{C4CCE9CE-2476-E6D6-604E-A93FCF352622}"/>
              </a:ext>
            </a:extLst>
          </p:cNvPr>
          <p:cNvSpPr txBox="1"/>
          <p:nvPr/>
        </p:nvSpPr>
        <p:spPr>
          <a:xfrm>
            <a:off x="548640" y="1197864"/>
            <a:ext cx="6300216" cy="830997"/>
          </a:xfrm>
          <a:prstGeom prst="rect">
            <a:avLst/>
          </a:prstGeom>
          <a:noFill/>
        </p:spPr>
        <p:txBody>
          <a:bodyPr wrap="square" rtlCol="0">
            <a:spAutoFit/>
          </a:bodyPr>
          <a:lstStyle/>
          <a:p>
            <a:r>
              <a:rPr lang="en-GB" sz="1200"/>
              <a:t>The distribution of "Age" dependent on churn status is displayed in the below graph. Between the ages of thirty and fifty, there is a comparable age range among bank clients who have churned and those who have been kept. The majority of retained bank clients fall within the 30- to 40-year-old age range.</a:t>
            </a:r>
          </a:p>
        </p:txBody>
      </p:sp>
      <p:pic>
        <p:nvPicPr>
          <p:cNvPr id="2" name="Picture 1" descr="A logo for a university&#10;&#10;Description automatically generated">
            <a:extLst>
              <a:ext uri="{FF2B5EF4-FFF2-40B4-BE49-F238E27FC236}">
                <a16:creationId xmlns:a16="http://schemas.microsoft.com/office/drawing/2014/main" id="{B42076EB-C568-548A-3F30-FE43D0A34D13}"/>
              </a:ext>
            </a:extLst>
          </p:cNvPr>
          <p:cNvPicPr>
            <a:picLocks noChangeAspect="1"/>
          </p:cNvPicPr>
          <p:nvPr/>
        </p:nvPicPr>
        <p:blipFill>
          <a:blip r:embed="rId2"/>
          <a:stretch>
            <a:fillRect/>
          </a:stretch>
        </p:blipFill>
        <p:spPr>
          <a:xfrm>
            <a:off x="10506076" y="5010150"/>
            <a:ext cx="1466850" cy="1578803"/>
          </a:xfrm>
          <a:prstGeom prst="rect">
            <a:avLst/>
          </a:prstGeom>
        </p:spPr>
      </p:pic>
      <p:pic>
        <p:nvPicPr>
          <p:cNvPr id="5" name="Picture 4">
            <a:extLst>
              <a:ext uri="{FF2B5EF4-FFF2-40B4-BE49-F238E27FC236}">
                <a16:creationId xmlns:a16="http://schemas.microsoft.com/office/drawing/2014/main" id="{06EFBA99-2226-1D4A-47AE-042169E975CA}"/>
              </a:ext>
            </a:extLst>
          </p:cNvPr>
          <p:cNvPicPr>
            <a:picLocks noChangeAspect="1"/>
          </p:cNvPicPr>
          <p:nvPr/>
        </p:nvPicPr>
        <p:blipFill>
          <a:blip r:embed="rId3"/>
          <a:stretch>
            <a:fillRect/>
          </a:stretch>
        </p:blipFill>
        <p:spPr>
          <a:xfrm>
            <a:off x="548640" y="2345137"/>
            <a:ext cx="3943350" cy="3872408"/>
          </a:xfrm>
          <a:prstGeom prst="rect">
            <a:avLst/>
          </a:prstGeom>
        </p:spPr>
      </p:pic>
      <p:pic>
        <p:nvPicPr>
          <p:cNvPr id="6" name="Picture 5">
            <a:extLst>
              <a:ext uri="{FF2B5EF4-FFF2-40B4-BE49-F238E27FC236}">
                <a16:creationId xmlns:a16="http://schemas.microsoft.com/office/drawing/2014/main" id="{9A1B2569-D031-67A8-0493-05CFB01FF822}"/>
              </a:ext>
            </a:extLst>
          </p:cNvPr>
          <p:cNvPicPr>
            <a:picLocks noChangeAspect="1"/>
          </p:cNvPicPr>
          <p:nvPr/>
        </p:nvPicPr>
        <p:blipFill>
          <a:blip r:embed="rId4"/>
          <a:stretch>
            <a:fillRect/>
          </a:stretch>
        </p:blipFill>
        <p:spPr>
          <a:xfrm>
            <a:off x="4943474" y="2292186"/>
            <a:ext cx="5267325" cy="3872408"/>
          </a:xfrm>
          <a:prstGeom prst="rect">
            <a:avLst/>
          </a:prstGeom>
        </p:spPr>
      </p:pic>
      <p:sp>
        <p:nvSpPr>
          <p:cNvPr id="4" name="TextBox 3">
            <a:extLst>
              <a:ext uri="{FF2B5EF4-FFF2-40B4-BE49-F238E27FC236}">
                <a16:creationId xmlns:a16="http://schemas.microsoft.com/office/drawing/2014/main" id="{614F2684-2955-0640-2EBC-E033906A5B42}"/>
              </a:ext>
            </a:extLst>
          </p:cNvPr>
          <p:cNvSpPr txBox="1"/>
          <p:nvPr/>
        </p:nvSpPr>
        <p:spPr>
          <a:xfrm>
            <a:off x="5152030" y="6550925"/>
            <a:ext cx="56297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8</a:t>
            </a:r>
          </a:p>
        </p:txBody>
      </p:sp>
    </p:spTree>
    <p:extLst>
      <p:ext uri="{BB962C8B-B14F-4D97-AF65-F5344CB8AC3E}">
        <p14:creationId xmlns:p14="http://schemas.microsoft.com/office/powerpoint/2010/main" val="34952644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A1C83BA1-D30A-CA00-C636-B90559883451}"/>
              </a:ext>
            </a:extLst>
          </p:cNvPr>
          <p:cNvSpPr txBox="1"/>
          <p:nvPr/>
        </p:nvSpPr>
        <p:spPr>
          <a:xfrm>
            <a:off x="246888" y="338328"/>
            <a:ext cx="2573140" cy="338554"/>
          </a:xfrm>
          <a:prstGeom prst="rect">
            <a:avLst/>
          </a:prstGeom>
          <a:noFill/>
        </p:spPr>
        <p:txBody>
          <a:bodyPr wrap="none" rtlCol="0">
            <a:spAutoFit/>
          </a:bodyPr>
          <a:lstStyle/>
          <a:p>
            <a:r>
              <a:rPr lang="en-GB" sz="1600" b="1"/>
              <a:t>Distribution by credit score</a:t>
            </a:r>
          </a:p>
        </p:txBody>
      </p:sp>
      <p:sp>
        <p:nvSpPr>
          <p:cNvPr id="15" name="TextBox 14">
            <a:extLst>
              <a:ext uri="{FF2B5EF4-FFF2-40B4-BE49-F238E27FC236}">
                <a16:creationId xmlns:a16="http://schemas.microsoft.com/office/drawing/2014/main" id="{211E9181-FC5C-E611-35FC-2B118E1E962C}"/>
              </a:ext>
            </a:extLst>
          </p:cNvPr>
          <p:cNvSpPr txBox="1"/>
          <p:nvPr/>
        </p:nvSpPr>
        <p:spPr>
          <a:xfrm>
            <a:off x="3426766" y="733597"/>
            <a:ext cx="4717774" cy="646331"/>
          </a:xfrm>
          <a:prstGeom prst="rect">
            <a:avLst/>
          </a:prstGeom>
          <a:noFill/>
        </p:spPr>
        <p:txBody>
          <a:bodyPr wrap="square" rtlCol="0">
            <a:spAutoFit/>
          </a:bodyPr>
          <a:lstStyle/>
          <a:p>
            <a:r>
              <a:rPr lang="en-GB" sz="1200"/>
              <a:t>The distribution of "</a:t>
            </a:r>
            <a:r>
              <a:rPr lang="en-GB" sz="1200" err="1"/>
              <a:t>CreditScore</a:t>
            </a:r>
            <a:r>
              <a:rPr lang="en-GB" sz="1200"/>
              <a:t>" by churn status is displayed in the chart. Customers that churn and those that retain have comparable credit score distributions, ranging from 600 to 700.</a:t>
            </a:r>
          </a:p>
        </p:txBody>
      </p:sp>
      <p:sp>
        <p:nvSpPr>
          <p:cNvPr id="18" name="TextBox 17">
            <a:extLst>
              <a:ext uri="{FF2B5EF4-FFF2-40B4-BE49-F238E27FC236}">
                <a16:creationId xmlns:a16="http://schemas.microsoft.com/office/drawing/2014/main" id="{3B346D2D-CDB1-47E6-A9F2-A7446A45F0C5}"/>
              </a:ext>
            </a:extLst>
          </p:cNvPr>
          <p:cNvSpPr txBox="1"/>
          <p:nvPr/>
        </p:nvSpPr>
        <p:spPr>
          <a:xfrm>
            <a:off x="9025128" y="996696"/>
            <a:ext cx="941832" cy="369332"/>
          </a:xfrm>
          <a:prstGeom prst="rect">
            <a:avLst/>
          </a:prstGeom>
          <a:noFill/>
        </p:spPr>
        <p:txBody>
          <a:bodyPr wrap="square" rtlCol="0">
            <a:spAutoFit/>
          </a:bodyPr>
          <a:lstStyle/>
          <a:p>
            <a:endParaRPr lang="en-GB"/>
          </a:p>
        </p:txBody>
      </p:sp>
      <p:sp>
        <p:nvSpPr>
          <p:cNvPr id="19" name="TextBox 18">
            <a:extLst>
              <a:ext uri="{FF2B5EF4-FFF2-40B4-BE49-F238E27FC236}">
                <a16:creationId xmlns:a16="http://schemas.microsoft.com/office/drawing/2014/main" id="{C4257604-648C-C6C6-94EE-4F57FE1842F2}"/>
              </a:ext>
            </a:extLst>
          </p:cNvPr>
          <p:cNvSpPr txBox="1"/>
          <p:nvPr/>
        </p:nvSpPr>
        <p:spPr>
          <a:xfrm>
            <a:off x="9177528" y="1149096"/>
            <a:ext cx="941832" cy="369332"/>
          </a:xfrm>
          <a:prstGeom prst="rect">
            <a:avLst/>
          </a:prstGeom>
          <a:noFill/>
        </p:spPr>
        <p:txBody>
          <a:bodyPr wrap="square" rtlCol="0">
            <a:spAutoFit/>
          </a:bodyPr>
          <a:lstStyle/>
          <a:p>
            <a:endParaRPr lang="en-GB"/>
          </a:p>
        </p:txBody>
      </p:sp>
      <p:pic>
        <p:nvPicPr>
          <p:cNvPr id="2" name="Picture 1" descr="A logo for a university&#10;&#10;Description automatically generated">
            <a:extLst>
              <a:ext uri="{FF2B5EF4-FFF2-40B4-BE49-F238E27FC236}">
                <a16:creationId xmlns:a16="http://schemas.microsoft.com/office/drawing/2014/main" id="{3D23F3FA-096F-1B07-1B3F-8A6A783F4AC9}"/>
              </a:ext>
            </a:extLst>
          </p:cNvPr>
          <p:cNvPicPr>
            <a:picLocks noChangeAspect="1"/>
          </p:cNvPicPr>
          <p:nvPr/>
        </p:nvPicPr>
        <p:blipFill>
          <a:blip r:embed="rId2"/>
          <a:stretch>
            <a:fillRect/>
          </a:stretch>
        </p:blipFill>
        <p:spPr>
          <a:xfrm>
            <a:off x="10372725" y="5448300"/>
            <a:ext cx="1581150" cy="1159703"/>
          </a:xfrm>
          <a:prstGeom prst="rect">
            <a:avLst/>
          </a:prstGeom>
        </p:spPr>
      </p:pic>
      <p:sp>
        <p:nvSpPr>
          <p:cNvPr id="8" name="AutoShape 6">
            <a:extLst>
              <a:ext uri="{FF2B5EF4-FFF2-40B4-BE49-F238E27FC236}">
                <a16:creationId xmlns:a16="http://schemas.microsoft.com/office/drawing/2014/main" id="{75C3DF8A-67E4-88F6-84C4-4BFCD152550E}"/>
              </a:ext>
            </a:extLst>
          </p:cNvPr>
          <p:cNvSpPr>
            <a:spLocks noChangeAspect="1" noChangeArrowheads="1"/>
          </p:cNvSpPr>
          <p:nvPr/>
        </p:nvSpPr>
        <p:spPr bwMode="auto">
          <a:xfrm>
            <a:off x="1636776" y="3344678"/>
            <a:ext cx="1712976" cy="188569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12" name="Picture 11">
            <a:extLst>
              <a:ext uri="{FF2B5EF4-FFF2-40B4-BE49-F238E27FC236}">
                <a16:creationId xmlns:a16="http://schemas.microsoft.com/office/drawing/2014/main" id="{C207A7F7-7E57-9D6C-EDF5-71C6A34358BE}"/>
              </a:ext>
            </a:extLst>
          </p:cNvPr>
          <p:cNvPicPr>
            <a:picLocks noChangeAspect="1"/>
          </p:cNvPicPr>
          <p:nvPr/>
        </p:nvPicPr>
        <p:blipFill>
          <a:blip r:embed="rId3"/>
          <a:stretch>
            <a:fillRect/>
          </a:stretch>
        </p:blipFill>
        <p:spPr>
          <a:xfrm>
            <a:off x="412449" y="2172528"/>
            <a:ext cx="4629150" cy="4214812"/>
          </a:xfrm>
          <a:prstGeom prst="rect">
            <a:avLst/>
          </a:prstGeom>
        </p:spPr>
      </p:pic>
      <p:pic>
        <p:nvPicPr>
          <p:cNvPr id="16" name="Picture 15">
            <a:extLst>
              <a:ext uri="{FF2B5EF4-FFF2-40B4-BE49-F238E27FC236}">
                <a16:creationId xmlns:a16="http://schemas.microsoft.com/office/drawing/2014/main" id="{2ADBEAB3-0A94-F7E9-5919-D50D3E460536}"/>
              </a:ext>
            </a:extLst>
          </p:cNvPr>
          <p:cNvPicPr>
            <a:picLocks noChangeAspect="1"/>
          </p:cNvPicPr>
          <p:nvPr/>
        </p:nvPicPr>
        <p:blipFill>
          <a:blip r:embed="rId4"/>
          <a:stretch>
            <a:fillRect/>
          </a:stretch>
        </p:blipFill>
        <p:spPr>
          <a:xfrm>
            <a:off x="5495925" y="2419350"/>
            <a:ext cx="4800599" cy="3790578"/>
          </a:xfrm>
          <a:prstGeom prst="rect">
            <a:avLst/>
          </a:prstGeom>
        </p:spPr>
      </p:pic>
      <p:sp>
        <p:nvSpPr>
          <p:cNvPr id="4" name="TextBox 3">
            <a:extLst>
              <a:ext uri="{FF2B5EF4-FFF2-40B4-BE49-F238E27FC236}">
                <a16:creationId xmlns:a16="http://schemas.microsoft.com/office/drawing/2014/main" id="{C84EA112-1DE9-0DD0-0FE9-1F8FE2CB62E9}"/>
              </a:ext>
            </a:extLst>
          </p:cNvPr>
          <p:cNvSpPr txBox="1"/>
          <p:nvPr/>
        </p:nvSpPr>
        <p:spPr>
          <a:xfrm>
            <a:off x="5038298" y="6494059"/>
            <a:ext cx="56297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9</a:t>
            </a:r>
          </a:p>
        </p:txBody>
      </p:sp>
    </p:spTree>
    <p:extLst>
      <p:ext uri="{BB962C8B-B14F-4D97-AF65-F5344CB8AC3E}">
        <p14:creationId xmlns:p14="http://schemas.microsoft.com/office/powerpoint/2010/main" val="3043070934"/>
      </p:ext>
    </p:extLst>
  </p:cSld>
  <p:clrMapOvr>
    <a:masterClrMapping/>
  </p:clrMapOvr>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TaxCatchAll xmlns="230e9df3-be65-4c73-a93b-d1236ebd677e" xsi:nil="true"/>
    <MediaServiceKeyPoints xmlns="71af3243-3dd4-4a8d-8c0d-dd76da1f02a5" xsi:nil="true"/>
    <Background xmlns="71af3243-3dd4-4a8d-8c0d-dd76da1f02a5">false</Background>
    <ImageTagsTaxHTField xmlns="71af3243-3dd4-4a8d-8c0d-dd76da1f02a5">
      <Terms xmlns="http://schemas.microsoft.com/office/infopath/2007/PartnerControls"/>
    </ImageTagsTaxHTField>
  </documentManagement>
</p:properties>
</file>

<file path=customXml/itemProps1.xml><?xml version="1.0" encoding="utf-8"?>
<ds:datastoreItem xmlns:ds="http://schemas.openxmlformats.org/officeDocument/2006/customXml" ds:itemID="{191F1737-EB5A-49A3-BFCA-A97A8DCDF401}">
  <ds:schemaRefs>
    <ds:schemaRef ds:uri="http://schemas.microsoft.com/sharepoint/v3/contenttype/forms"/>
  </ds:schemaRefs>
</ds:datastoreItem>
</file>

<file path=customXml/itemProps2.xml><?xml version="1.0" encoding="utf-8"?>
<ds:datastoreItem xmlns:ds="http://schemas.openxmlformats.org/officeDocument/2006/customXml" ds:itemID="{5462B0DF-AFCF-4681-BDD6-4CC4EE7AE353}">
  <ds:schemaRefs>
    <ds:schemaRef ds:uri="16c05727-aa75-4e4a-9b5f-8a80a1165891"/>
    <ds:schemaRef ds:uri="230e9df3-be65-4c73-a93b-d1236ebd677e"/>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AC263D7C-E9CB-4C77-8528-77A30083B7FC}">
  <ds:schemaRefs>
    <ds:schemaRef ds:uri="230e9df3-be65-4c73-a93b-d1236ebd677e"/>
    <ds:schemaRef ds:uri="71af3243-3dd4-4a8d-8c0d-dd76da1f02a5"/>
    <ds:schemaRef ds:uri="http://schemas.microsoft.com/office/2006/metadata/properties"/>
    <ds:schemaRef ds:uri="http://schemas.microsoft.com/office/infopath/2007/PartnerControls"/>
    <ds:schemaRef ds:uri="http://schemas.microsoft.com/sharepoint/v3"/>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TM03457444[[fn=Basis]]</Template>
  <TotalTime>0</TotalTime>
  <Words>1319</Words>
  <Application>Microsoft Office PowerPoint</Application>
  <PresentationFormat>Widescreen</PresentationFormat>
  <Paragraphs>98</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Corbel</vt:lpstr>
      <vt:lpstr>Symbol</vt:lpstr>
      <vt:lpstr>Wingdings</vt:lpstr>
      <vt:lpstr>Wingdings,Sans-Serif</vt:lpstr>
      <vt:lpstr>Basis</vt:lpstr>
      <vt:lpstr>CUSTOMER CHURN PREDICTION IN RETAIL BANKING</vt:lpstr>
      <vt:lpstr>INTRODUCTION </vt:lpstr>
      <vt:lpstr>Literature review/Related Work </vt:lpstr>
      <vt:lpstr>DATASET  AND THE REASON FOR ITS SELECTION</vt:lpstr>
      <vt:lpstr>DATA  SCIENCE PROCESSING STEPS</vt:lpstr>
      <vt:lpstr>PowerPoint Presentation</vt:lpstr>
      <vt:lpstr>EXPLORATORY DATA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CHURN PREDICTION IN RETAIL BANKING</dc:title>
  <dc:creator>IJOGHO, SAMSON (Student)</dc:creator>
  <cp:lastModifiedBy>IJOGHO, SAMSON (Student)</cp:lastModifiedBy>
  <cp:revision>1</cp:revision>
  <dcterms:created xsi:type="dcterms:W3CDTF">2023-11-16T20:36:29Z</dcterms:created>
  <dcterms:modified xsi:type="dcterms:W3CDTF">2023-12-16T15:13:58Z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