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howSpecialPlsOnTitleSld="0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5497" r:id="rId2"/>
  </p:sldIdLst>
  <p:sldSz cx="9906000" cy="6858000" type="A4"/>
  <p:notesSz cx="6735763" cy="98663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FFFFFF"/>
        </a:solidFill>
        <a:latin typeface="Arial Narrow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>
          <p15:clr>
            <a:srgbClr val="A4A3A4"/>
          </p15:clr>
        </p15:guide>
        <p15:guide id="2" orient="horz" pos="3181">
          <p15:clr>
            <a:srgbClr val="A4A3A4"/>
          </p15:clr>
        </p15:guide>
        <p15:guide id="3" orient="horz" pos="3946">
          <p15:clr>
            <a:srgbClr val="A4A3A4"/>
          </p15:clr>
        </p15:guide>
        <p15:guide id="4" pos="3120">
          <p15:clr>
            <a:srgbClr val="A4A3A4"/>
          </p15:clr>
        </p15:guide>
        <p15:guide id="5" pos="5927">
          <p15:clr>
            <a:srgbClr val="A4A3A4"/>
          </p15:clr>
        </p15:guide>
        <p15:guide id="6" pos="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BC0"/>
    <a:srgbClr val="DDDDDD"/>
    <a:srgbClr val="666699"/>
    <a:srgbClr val="7F7F7F"/>
    <a:srgbClr val="CCCCFF"/>
    <a:srgbClr val="99CCFF"/>
    <a:srgbClr val="9999FF"/>
    <a:srgbClr val="9898BA"/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>
      <p:cViewPr varScale="1">
        <p:scale>
          <a:sx n="117" d="100"/>
          <a:sy n="117" d="100"/>
        </p:scale>
        <p:origin x="1195" y="86"/>
      </p:cViewPr>
      <p:guideLst>
        <p:guide orient="horz" pos="4315"/>
        <p:guide orient="horz" pos="3181"/>
        <p:guide orient="horz" pos="3946"/>
        <p:guide pos="3120"/>
        <p:guide pos="5927"/>
        <p:guide pos="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414" y="-90"/>
      </p:cViewPr>
      <p:guideLst>
        <p:guide orient="horz" pos="3108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739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700" tIns="45350" rIns="90700" bIns="45350" numCol="1" anchor="ctr" anchorCtr="0" compatLnSpc="1">
            <a:prstTxWarp prst="textNoShape">
              <a:avLst/>
            </a:prstTxWarp>
          </a:bodyPr>
          <a:lstStyle>
            <a:lvl1pPr algn="l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024" y="0"/>
            <a:ext cx="2919739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700" tIns="45350" rIns="90700" bIns="45350" numCol="1" anchor="ctr" anchorCtr="0" compatLnSpc="1">
            <a:prstTxWarp prst="textNoShape">
              <a:avLst/>
            </a:prstTxWarp>
          </a:bodyPr>
          <a:lstStyle>
            <a:lvl1pPr algn="r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525"/>
            <a:ext cx="2919739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700" tIns="45350" rIns="90700" bIns="45350" numCol="1" anchor="b" anchorCtr="0" compatLnSpc="1">
            <a:prstTxWarp prst="textNoShape">
              <a:avLst/>
            </a:prstTxWarp>
          </a:bodyPr>
          <a:lstStyle>
            <a:lvl1pPr algn="l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024" y="9372525"/>
            <a:ext cx="2919739" cy="49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700" tIns="45350" rIns="90700" bIns="45350" numCol="1" anchor="b" anchorCtr="0" compatLnSpc="1">
            <a:prstTxWarp prst="textNoShape">
              <a:avLst/>
            </a:prstTxWarp>
          </a:bodyPr>
          <a:lstStyle>
            <a:lvl1pPr algn="r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fld id="{C8B6C7F4-2D97-4629-814B-509EE77D12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512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739" cy="4937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700" tIns="45350" rIns="90700" bIns="45350" numCol="1" anchor="t" anchorCtr="0" compatLnSpc="1">
            <a:prstTxWarp prst="textNoShape">
              <a:avLst/>
            </a:prstTxWarp>
          </a:bodyPr>
          <a:lstStyle>
            <a:lvl1pPr algn="l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35013"/>
            <a:ext cx="5351462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4681" y="4685473"/>
            <a:ext cx="4946401" cy="8412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525"/>
            <a:ext cx="2919739" cy="4937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700" tIns="45350" rIns="90700" bIns="45350" numCol="1" anchor="b" anchorCtr="0" compatLnSpc="1">
            <a:prstTxWarp prst="textNoShape">
              <a:avLst/>
            </a:prstTxWarp>
          </a:bodyPr>
          <a:lstStyle>
            <a:lvl1pPr algn="l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024" y="9372525"/>
            <a:ext cx="2919739" cy="4937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700" tIns="45350" rIns="90700" bIns="45350" numCol="1" anchor="b" anchorCtr="0" compatLnSpc="1">
            <a:prstTxWarp prst="textNoShape">
              <a:avLst/>
            </a:prstTxWarp>
          </a:bodyPr>
          <a:lstStyle>
            <a:lvl1pPr algn="r" defTabSz="907273" eaLnBrk="0" latinLnBrk="0" hangingPunct="0">
              <a:defRPr kumimoji="0" sz="1200">
                <a:solidFill>
                  <a:schemeClr val="tx1"/>
                </a:solidFill>
                <a:latin typeface="Arial" pitchFamily="34" charset="0"/>
                <a:ea typeface="HY태명조" pitchFamily="18" charset="-127"/>
              </a:defRPr>
            </a:lvl1pPr>
          </a:lstStyle>
          <a:p>
            <a:pPr>
              <a:defRPr/>
            </a:pPr>
            <a:fld id="{486379DB-36A6-4611-97F7-4F656693F9F0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28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06363" indent="-106363" algn="l" rtl="0" eaLnBrk="0" fontAlgn="base" latinLnBrk="1" hangingPunct="0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230188" indent="-122238" algn="l" rtl="0" eaLnBrk="0" fontAlgn="base" latinLnBrk="1" hangingPunct="0">
      <a:spcBef>
        <a:spcPct val="0"/>
      </a:spcBef>
      <a:spcAft>
        <a:spcPct val="0"/>
      </a:spcAft>
      <a:buChar char="¶"/>
      <a:defRPr kumimoji="1" sz="11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352425" indent="-106363" algn="l" rtl="0" eaLnBrk="0" fontAlgn="base" latinLnBrk="1" hangingPunct="0"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477838" indent="-123825" algn="l" rtl="0" eaLnBrk="0" fontAlgn="base" latinLnBrk="1" hangingPunct="0">
      <a:spcBef>
        <a:spcPct val="0"/>
      </a:spcBef>
      <a:spcAft>
        <a:spcPct val="0"/>
      </a:spcAft>
      <a:buChar char="–"/>
      <a:defRPr kumimoji="1" sz="11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620713" indent="-106363" algn="l" rtl="0" eaLnBrk="0" fontAlgn="base" latinLnBrk="1" hangingPunct="0">
      <a:spcBef>
        <a:spcPct val="0"/>
      </a:spcBef>
      <a:spcAft>
        <a:spcPct val="0"/>
      </a:spcAft>
      <a:buChar char="·"/>
      <a:defRPr kumimoji="1" sz="11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31"/>
            <a:ext cx="9906000" cy="688977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2480" y="728701"/>
            <a:ext cx="9361040" cy="4950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72480" y="143636"/>
            <a:ext cx="9138220" cy="540060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-10386" y="6416661"/>
            <a:ext cx="9916386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2000" tIns="36000" rIns="72000" bIns="36000" anchor="ctr"/>
          <a:lstStyle/>
          <a:p>
            <a:pPr algn="l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buFontTx/>
              <a:buChar char="•"/>
              <a:defRPr/>
            </a:pPr>
            <a:endParaRPr kumimoji="0" lang="ko-KR" altLang="en-US" sz="1200" b="1" dirty="0">
              <a:latin typeface="Franklin Gothic Medium" pitchFamily="34" charset="0"/>
              <a:ea typeface="산돌고딕 M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-2880" y="697597"/>
            <a:ext cx="990887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72000" tIns="36000" rIns="72000" bIns="36000" anchor="ctr"/>
          <a:lstStyle/>
          <a:p>
            <a:pPr algn="l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buFontTx/>
              <a:buChar char="•"/>
              <a:defRPr/>
            </a:pPr>
            <a:endParaRPr kumimoji="0" lang="ko-KR" altLang="en-US" sz="1200" b="1" dirty="0">
              <a:latin typeface="Franklin Gothic Medium" pitchFamily="34" charset="0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79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47E643E-9D3A-4E84-A4C3-B169175C2383}" type="datetimeFigureOut">
              <a:rPr lang="ko-KR" altLang="en-US" smtClean="0"/>
              <a:t>2018-04-19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E6CA19-D8A3-483E-8387-0AC9763E5A8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272480" y="728701"/>
            <a:ext cx="9361040" cy="4950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제목 7"/>
          <p:cNvSpPr>
            <a:spLocks noGrp="1"/>
          </p:cNvSpPr>
          <p:nvPr>
            <p:ph type="title"/>
          </p:nvPr>
        </p:nvSpPr>
        <p:spPr>
          <a:xfrm>
            <a:off x="272480" y="143636"/>
            <a:ext cx="9138220" cy="540060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447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9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그룹 268"/>
          <p:cNvGrpSpPr/>
          <p:nvPr/>
        </p:nvGrpSpPr>
        <p:grpSpPr>
          <a:xfrm>
            <a:off x="3979140" y="5473925"/>
            <a:ext cx="592482" cy="239831"/>
            <a:chOff x="3736199" y="4216086"/>
            <a:chExt cx="592482" cy="239831"/>
          </a:xfrm>
        </p:grpSpPr>
        <p:pic>
          <p:nvPicPr>
            <p:cNvPr id="270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199" y="4216086"/>
              <a:ext cx="171819" cy="239831"/>
            </a:xfrm>
            <a:prstGeom prst="rect">
              <a:avLst/>
            </a:prstGeom>
          </p:spPr>
        </p:pic>
        <p:pic>
          <p:nvPicPr>
            <p:cNvPr id="271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62" y="4216086"/>
              <a:ext cx="171819" cy="239831"/>
            </a:xfrm>
            <a:prstGeom prst="rect">
              <a:avLst/>
            </a:prstGeom>
          </p:spPr>
        </p:pic>
      </p:grpSp>
      <p:grpSp>
        <p:nvGrpSpPr>
          <p:cNvPr id="273" name="그룹 272"/>
          <p:cNvGrpSpPr/>
          <p:nvPr/>
        </p:nvGrpSpPr>
        <p:grpSpPr>
          <a:xfrm>
            <a:off x="6307235" y="5471478"/>
            <a:ext cx="592482" cy="239831"/>
            <a:chOff x="3736199" y="4216086"/>
            <a:chExt cx="592482" cy="239831"/>
          </a:xfrm>
        </p:grpSpPr>
        <p:pic>
          <p:nvPicPr>
            <p:cNvPr id="274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199" y="4216086"/>
              <a:ext cx="171819" cy="239831"/>
            </a:xfrm>
            <a:prstGeom prst="rect">
              <a:avLst/>
            </a:prstGeom>
          </p:spPr>
        </p:pic>
        <p:pic>
          <p:nvPicPr>
            <p:cNvPr id="275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62" y="4216086"/>
              <a:ext cx="171819" cy="239831"/>
            </a:xfrm>
            <a:prstGeom prst="rect">
              <a:avLst/>
            </a:prstGeom>
          </p:spPr>
        </p:pic>
      </p:grpSp>
      <p:grpSp>
        <p:nvGrpSpPr>
          <p:cNvPr id="265" name="그룹 264"/>
          <p:cNvGrpSpPr/>
          <p:nvPr/>
        </p:nvGrpSpPr>
        <p:grpSpPr>
          <a:xfrm>
            <a:off x="6121464" y="4218533"/>
            <a:ext cx="1019528" cy="239831"/>
            <a:chOff x="3736199" y="4216086"/>
            <a:chExt cx="1019528" cy="239831"/>
          </a:xfrm>
        </p:grpSpPr>
        <p:pic>
          <p:nvPicPr>
            <p:cNvPr id="26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199" y="4216086"/>
              <a:ext cx="171819" cy="239831"/>
            </a:xfrm>
            <a:prstGeom prst="rect">
              <a:avLst/>
            </a:prstGeom>
          </p:spPr>
        </p:pic>
        <p:pic>
          <p:nvPicPr>
            <p:cNvPr id="267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62" y="4216086"/>
              <a:ext cx="171819" cy="239831"/>
            </a:xfrm>
            <a:prstGeom prst="rect">
              <a:avLst/>
            </a:prstGeom>
          </p:spPr>
        </p:pic>
        <p:pic>
          <p:nvPicPr>
            <p:cNvPr id="268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908" y="4216086"/>
              <a:ext cx="171819" cy="239831"/>
            </a:xfrm>
            <a:prstGeom prst="rect">
              <a:avLst/>
            </a:prstGeom>
          </p:spPr>
        </p:pic>
      </p:grpSp>
      <p:grpSp>
        <p:nvGrpSpPr>
          <p:cNvPr id="264" name="그룹 263"/>
          <p:cNvGrpSpPr/>
          <p:nvPr/>
        </p:nvGrpSpPr>
        <p:grpSpPr>
          <a:xfrm>
            <a:off x="3736199" y="4216086"/>
            <a:ext cx="1019528" cy="239831"/>
            <a:chOff x="3736199" y="4216086"/>
            <a:chExt cx="1019528" cy="239831"/>
          </a:xfrm>
        </p:grpSpPr>
        <p:pic>
          <p:nvPicPr>
            <p:cNvPr id="261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199" y="4216086"/>
              <a:ext cx="171819" cy="239831"/>
            </a:xfrm>
            <a:prstGeom prst="rect">
              <a:avLst/>
            </a:prstGeom>
          </p:spPr>
        </p:pic>
        <p:pic>
          <p:nvPicPr>
            <p:cNvPr id="262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862" y="4216086"/>
              <a:ext cx="171819" cy="239831"/>
            </a:xfrm>
            <a:prstGeom prst="rect">
              <a:avLst/>
            </a:prstGeom>
          </p:spPr>
        </p:pic>
        <p:pic>
          <p:nvPicPr>
            <p:cNvPr id="263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908" y="4216086"/>
              <a:ext cx="171819" cy="2398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System Architecture – v0.1</a:t>
            </a:r>
            <a:endParaRPr lang="ko-KR" altLang="en-US" sz="2400" dirty="0"/>
          </a:p>
        </p:txBody>
      </p:sp>
      <p:sp>
        <p:nvSpPr>
          <p:cNvPr id="6" name="Rounded Rectangle 2"/>
          <p:cNvSpPr/>
          <p:nvPr/>
        </p:nvSpPr>
        <p:spPr>
          <a:xfrm>
            <a:off x="1991850" y="1242083"/>
            <a:ext cx="7592493" cy="5073287"/>
          </a:xfrm>
          <a:prstGeom prst="roundRect">
            <a:avLst>
              <a:gd name="adj" fmla="val 364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1"/>
          <a:stretch/>
        </p:blipFill>
        <p:spPr>
          <a:xfrm>
            <a:off x="2114966" y="982301"/>
            <a:ext cx="564616" cy="52333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grpSp>
        <p:nvGrpSpPr>
          <p:cNvPr id="5" name="Group 11"/>
          <p:cNvGrpSpPr/>
          <p:nvPr/>
        </p:nvGrpSpPr>
        <p:grpSpPr>
          <a:xfrm>
            <a:off x="2409873" y="1509796"/>
            <a:ext cx="6008512" cy="4692422"/>
            <a:chOff x="468312" y="996978"/>
            <a:chExt cx="6089300" cy="4505221"/>
          </a:xfrm>
        </p:grpSpPr>
        <p:sp>
          <p:nvSpPr>
            <p:cNvPr id="7" name="Rounded Rectangle 3"/>
            <p:cNvSpPr/>
            <p:nvPr/>
          </p:nvSpPr>
          <p:spPr>
            <a:xfrm>
              <a:off x="468312" y="1250857"/>
              <a:ext cx="6089300" cy="4251342"/>
            </a:xfrm>
            <a:prstGeom prst="roundRect">
              <a:avLst>
                <a:gd name="adj" fmla="val 4836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0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25" y="996978"/>
              <a:ext cx="599170" cy="391125"/>
            </a:xfrm>
            <a:prstGeom prst="rect">
              <a:avLst/>
            </a:prstGeom>
          </p:spPr>
        </p:pic>
      </p:grpSp>
      <p:sp>
        <p:nvSpPr>
          <p:cNvPr id="11" name="Rounded Rectangle 3"/>
          <p:cNvSpPr/>
          <p:nvPr/>
        </p:nvSpPr>
        <p:spPr>
          <a:xfrm>
            <a:off x="3017152" y="3684283"/>
            <a:ext cx="4906177" cy="7864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6965834" y="3714789"/>
            <a:ext cx="878180" cy="101745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700" dirty="0"/>
              <a:t>Auto Scaling group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2733898" y="2086289"/>
            <a:ext cx="2672167" cy="4075225"/>
            <a:chOff x="2785174" y="2278851"/>
            <a:chExt cx="2564051" cy="3738370"/>
          </a:xfrm>
        </p:grpSpPr>
        <p:sp>
          <p:nvSpPr>
            <p:cNvPr id="12" name="Rounded Rectangle 6"/>
            <p:cNvSpPr/>
            <p:nvPr/>
          </p:nvSpPr>
          <p:spPr>
            <a:xfrm>
              <a:off x="2785174" y="2278851"/>
              <a:ext cx="2564051" cy="3696490"/>
            </a:xfrm>
            <a:prstGeom prst="roundRect">
              <a:avLst>
                <a:gd name="adj" fmla="val 4152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2793720" y="5786389"/>
              <a:ext cx="155733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900" b="1" dirty="0">
                  <a:solidFill>
                    <a:srgbClr val="F7981F"/>
                  </a:solidFill>
                  <a:latin typeface="+mj-lt"/>
                  <a:ea typeface="Verdana" pitchFamily="34" charset="0"/>
                  <a:cs typeface="Helvetica Neue"/>
                </a:rPr>
                <a:t>Availability Zone A</a:t>
              </a:r>
            </a:p>
          </p:txBody>
        </p:sp>
      </p:grpSp>
      <p:pic>
        <p:nvPicPr>
          <p:cNvPr id="18" name="Picture 3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72" y="2590693"/>
            <a:ext cx="353854" cy="36695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38038" y="1988023"/>
            <a:ext cx="810663" cy="921856"/>
            <a:chOff x="1212029" y="3511074"/>
            <a:chExt cx="891730" cy="1014042"/>
          </a:xfrm>
        </p:grpSpPr>
        <p:sp>
          <p:nvSpPr>
            <p:cNvPr id="55" name="TextBox 54"/>
            <p:cNvSpPr txBox="1"/>
            <p:nvPr/>
          </p:nvSpPr>
          <p:spPr>
            <a:xfrm>
              <a:off x="1212029" y="4369668"/>
              <a:ext cx="89173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mobile client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394294" y="3511074"/>
              <a:ext cx="527198" cy="804672"/>
              <a:chOff x="1373954" y="3511074"/>
              <a:chExt cx="527198" cy="804672"/>
            </a:xfrm>
          </p:grpSpPr>
          <p:pic>
            <p:nvPicPr>
              <p:cNvPr id="54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3954" y="3511074"/>
                <a:ext cx="527198" cy="804672"/>
              </a:xfrm>
              <a:prstGeom prst="rect">
                <a:avLst/>
              </a:prstGeom>
            </p:spPr>
          </p:pic>
          <p:pic>
            <p:nvPicPr>
              <p:cNvPr id="59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9861" y="3731974"/>
                <a:ext cx="375385" cy="362873"/>
              </a:xfrm>
              <a:prstGeom prst="rect">
                <a:avLst/>
              </a:prstGeom>
            </p:spPr>
          </p:pic>
        </p:grpSp>
      </p:grpSp>
      <p:pic>
        <p:nvPicPr>
          <p:cNvPr id="61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95" y="3470705"/>
            <a:ext cx="404355" cy="42392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040771" y="3932732"/>
            <a:ext cx="69312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Virtual Private gateway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498039" y="4335947"/>
            <a:ext cx="970209" cy="1208288"/>
            <a:chOff x="498039" y="3979186"/>
            <a:chExt cx="970209" cy="1208288"/>
          </a:xfrm>
        </p:grpSpPr>
        <p:grpSp>
          <p:nvGrpSpPr>
            <p:cNvPr id="22" name="그룹 21"/>
            <p:cNvGrpSpPr/>
            <p:nvPr/>
          </p:nvGrpSpPr>
          <p:grpSpPr>
            <a:xfrm>
              <a:off x="545825" y="4259154"/>
              <a:ext cx="891729" cy="860666"/>
              <a:chOff x="648674" y="3702705"/>
              <a:chExt cx="980902" cy="946734"/>
            </a:xfrm>
          </p:grpSpPr>
          <p:pic>
            <p:nvPicPr>
              <p:cNvPr id="56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765" y="3702705"/>
                <a:ext cx="497916" cy="73152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648674" y="4493991"/>
                <a:ext cx="980902" cy="155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Office building</a:t>
                </a:r>
              </a:p>
            </p:txBody>
          </p:sp>
        </p:grpSp>
        <p:sp>
          <p:nvSpPr>
            <p:cNvPr id="81" name="Rounded Rectangle 21"/>
            <p:cNvSpPr/>
            <p:nvPr/>
          </p:nvSpPr>
          <p:spPr>
            <a:xfrm>
              <a:off x="498039" y="3979186"/>
              <a:ext cx="970209" cy="1208288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98562" y="4369815"/>
            <a:ext cx="704088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VPN gateway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4" name="Picture 45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7" y="4181577"/>
            <a:ext cx="334177" cy="350347"/>
          </a:xfrm>
          <a:prstGeom prst="rect">
            <a:avLst/>
          </a:prstGeom>
        </p:spPr>
      </p:pic>
      <p:cxnSp>
        <p:nvCxnSpPr>
          <p:cNvPr id="85" name="꺾인 연결선 84"/>
          <p:cNvCxnSpPr>
            <a:stCxn id="84" idx="0"/>
            <a:endCxn id="61" idx="1"/>
          </p:cNvCxnSpPr>
          <p:nvPr/>
        </p:nvCxnSpPr>
        <p:spPr>
          <a:xfrm rot="5400000" flipH="1" flipV="1">
            <a:off x="1353239" y="3327122"/>
            <a:ext cx="498912" cy="1209999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</a:ln>
          <a:effectLst>
            <a:glow rad="50800">
              <a:schemeClr val="bg2">
                <a:lumMod val="25000"/>
                <a:alpha val="4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8" y="3509193"/>
            <a:ext cx="439762" cy="35018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250677" y="3902855"/>
            <a:ext cx="640080" cy="2267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VPN</a:t>
            </a:r>
          </a:p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520973" y="2086289"/>
            <a:ext cx="2672167" cy="4075226"/>
            <a:chOff x="2785174" y="2278851"/>
            <a:chExt cx="2564051" cy="3738371"/>
          </a:xfrm>
        </p:grpSpPr>
        <p:sp>
          <p:nvSpPr>
            <p:cNvPr id="93" name="Rounded Rectangle 6"/>
            <p:cNvSpPr/>
            <p:nvPr/>
          </p:nvSpPr>
          <p:spPr>
            <a:xfrm>
              <a:off x="2785174" y="2278851"/>
              <a:ext cx="2564051" cy="3696490"/>
            </a:xfrm>
            <a:prstGeom prst="roundRect">
              <a:avLst>
                <a:gd name="adj" fmla="val 4152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4" name="TextBox 32"/>
            <p:cNvSpPr txBox="1">
              <a:spLocks noChangeArrowheads="1"/>
            </p:cNvSpPr>
            <p:nvPr/>
          </p:nvSpPr>
          <p:spPr bwMode="auto">
            <a:xfrm>
              <a:off x="2793720" y="5786390"/>
              <a:ext cx="155733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900" b="1" dirty="0">
                  <a:solidFill>
                    <a:srgbClr val="F7981F"/>
                  </a:solidFill>
                  <a:latin typeface="+mj-lt"/>
                  <a:ea typeface="Verdana" pitchFamily="34" charset="0"/>
                  <a:cs typeface="Helvetica Neue"/>
                </a:rPr>
                <a:t>Availability Zone B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837764" y="2128405"/>
            <a:ext cx="2475275" cy="1247979"/>
            <a:chOff x="7098107" y="4721148"/>
            <a:chExt cx="2475275" cy="1247979"/>
          </a:xfrm>
        </p:grpSpPr>
        <p:sp>
          <p:nvSpPr>
            <p:cNvPr id="96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97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cxnSp>
        <p:nvCxnSpPr>
          <p:cNvPr id="105" name="꺾인 연결선 104"/>
          <p:cNvCxnSpPr>
            <a:stCxn id="54" idx="0"/>
            <a:endCxn id="119" idx="0"/>
          </p:cNvCxnSpPr>
          <p:nvPr/>
        </p:nvCxnSpPr>
        <p:spPr>
          <a:xfrm rot="16200000" flipH="1">
            <a:off x="2846751" y="84640"/>
            <a:ext cx="702755" cy="4509521"/>
          </a:xfrm>
          <a:prstGeom prst="bentConnector3">
            <a:avLst>
              <a:gd name="adj1" fmla="val -163862"/>
            </a:avLst>
          </a:prstGeom>
          <a:ln w="6350">
            <a:solidFill>
              <a:schemeClr val="tx1"/>
            </a:solidFill>
            <a:prstDash val="sysDot"/>
          </a:ln>
          <a:effectLst>
            <a:glow rad="50800">
              <a:srgbClr val="00B0F0">
                <a:alpha val="4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76797" y="2486558"/>
            <a:ext cx="770222" cy="14077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ELB(L4)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69913" y="1590576"/>
            <a:ext cx="851947" cy="170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 gateway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" name="Picture 9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22" y="1481627"/>
            <a:ext cx="404355" cy="423920"/>
          </a:xfrm>
          <a:prstGeom prst="rect">
            <a:avLst/>
          </a:prstGeom>
        </p:spPr>
      </p:pic>
      <p:pic>
        <p:nvPicPr>
          <p:cNvPr id="106" name="Picture 110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01" y="953725"/>
            <a:ext cx="444064" cy="478735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629431" y="1083110"/>
            <a:ext cx="549602" cy="1556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Route 53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5608708" y="2128405"/>
            <a:ext cx="2475275" cy="1247979"/>
            <a:chOff x="7098107" y="4721148"/>
            <a:chExt cx="2475275" cy="1247979"/>
          </a:xfrm>
        </p:grpSpPr>
        <p:sp>
          <p:nvSpPr>
            <p:cNvPr id="112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13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pic>
        <p:nvPicPr>
          <p:cNvPr id="114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68" y="2054737"/>
            <a:ext cx="408444" cy="424461"/>
          </a:xfrm>
          <a:prstGeom prst="rect">
            <a:avLst/>
          </a:prstGeom>
        </p:spPr>
      </p:pic>
      <p:pic>
        <p:nvPicPr>
          <p:cNvPr id="118" name="Picture 3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41" y="2590693"/>
            <a:ext cx="353854" cy="366959"/>
          </a:xfrm>
          <a:prstGeom prst="rect">
            <a:avLst/>
          </a:prstGeom>
        </p:spPr>
      </p:pic>
      <p:pic>
        <p:nvPicPr>
          <p:cNvPr id="119" name="Picture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68" y="2690778"/>
            <a:ext cx="408444" cy="42446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088015" y="3110357"/>
            <a:ext cx="770222" cy="14077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ALB(L7)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837765" y="3413248"/>
            <a:ext cx="2475275" cy="1247979"/>
            <a:chOff x="7098107" y="4721148"/>
            <a:chExt cx="2475275" cy="1247979"/>
          </a:xfrm>
        </p:grpSpPr>
        <p:sp>
          <p:nvSpPr>
            <p:cNvPr id="124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5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5608709" y="3413248"/>
            <a:ext cx="2475275" cy="1247979"/>
            <a:chOff x="7098107" y="4721148"/>
            <a:chExt cx="2475275" cy="1247979"/>
          </a:xfrm>
        </p:grpSpPr>
        <p:sp>
          <p:nvSpPr>
            <p:cNvPr id="127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8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2837765" y="4681934"/>
            <a:ext cx="2475275" cy="1247979"/>
            <a:chOff x="7098107" y="4721148"/>
            <a:chExt cx="2475275" cy="1247979"/>
          </a:xfrm>
        </p:grpSpPr>
        <p:sp>
          <p:nvSpPr>
            <p:cNvPr id="130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31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5608709" y="4681934"/>
            <a:ext cx="2475275" cy="1247979"/>
            <a:chOff x="7098107" y="4721148"/>
            <a:chExt cx="2475275" cy="1247979"/>
          </a:xfrm>
        </p:grpSpPr>
        <p:sp>
          <p:nvSpPr>
            <p:cNvPr id="133" name="Rounded Rectangle 21"/>
            <p:cNvSpPr/>
            <p:nvPr/>
          </p:nvSpPr>
          <p:spPr>
            <a:xfrm>
              <a:off x="7098107" y="4883541"/>
              <a:ext cx="2475275" cy="1085586"/>
            </a:xfrm>
            <a:prstGeom prst="roundRect">
              <a:avLst>
                <a:gd name="adj" fmla="val 6340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34" name="Pictur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7496" y="4721148"/>
              <a:ext cx="215900" cy="241300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522414" y="1142524"/>
            <a:ext cx="709267" cy="701253"/>
            <a:chOff x="507553" y="1222486"/>
            <a:chExt cx="709267" cy="701253"/>
          </a:xfrm>
        </p:grpSpPr>
        <p:pic>
          <p:nvPicPr>
            <p:cNvPr id="137" name="Picture 9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3" y="1222486"/>
              <a:ext cx="709267" cy="701253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575020" y="1415395"/>
              <a:ext cx="581891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Internet</a:t>
              </a:r>
              <a:endParaRPr lang="en-US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2916954" y="3212521"/>
            <a:ext cx="5160758" cy="154847"/>
            <a:chOff x="2916954" y="3212521"/>
            <a:chExt cx="5160758" cy="154847"/>
          </a:xfrm>
        </p:grpSpPr>
        <p:sp>
          <p:nvSpPr>
            <p:cNvPr id="60" name="TextBox 59"/>
            <p:cNvSpPr txBox="1"/>
            <p:nvPr/>
          </p:nvSpPr>
          <p:spPr>
            <a:xfrm>
              <a:off x="2916954" y="3212521"/>
              <a:ext cx="721161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Public Subnet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356551" y="3212521"/>
              <a:ext cx="721161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Public Subnet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902137" y="4504105"/>
            <a:ext cx="5160758" cy="154847"/>
            <a:chOff x="2916954" y="3212521"/>
            <a:chExt cx="5160758" cy="154847"/>
          </a:xfrm>
        </p:grpSpPr>
        <p:sp>
          <p:nvSpPr>
            <p:cNvPr id="142" name="TextBox 141"/>
            <p:cNvSpPr txBox="1"/>
            <p:nvPr/>
          </p:nvSpPr>
          <p:spPr>
            <a:xfrm>
              <a:off x="2916954" y="3212521"/>
              <a:ext cx="1083838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Private Subnet (APP)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28057" y="3212521"/>
              <a:ext cx="949655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Private </a:t>
              </a: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Subnet(APP)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2902137" y="5775066"/>
            <a:ext cx="5160759" cy="154847"/>
            <a:chOff x="2916954" y="3212521"/>
            <a:chExt cx="5160759" cy="154847"/>
          </a:xfrm>
        </p:grpSpPr>
        <p:sp>
          <p:nvSpPr>
            <p:cNvPr id="148" name="TextBox 147"/>
            <p:cNvSpPr txBox="1"/>
            <p:nvPr/>
          </p:nvSpPr>
          <p:spPr>
            <a:xfrm>
              <a:off x="2916954" y="3212521"/>
              <a:ext cx="922894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Private Subnet(DB)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67701" y="3212521"/>
              <a:ext cx="910012" cy="1548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Private </a:t>
              </a: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Subnet(DB)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51" name="직선 연결선 150"/>
          <p:cNvCxnSpPr>
            <a:stCxn id="114" idx="1"/>
          </p:cNvCxnSpPr>
          <p:nvPr/>
        </p:nvCxnSpPr>
        <p:spPr>
          <a:xfrm flipH="1">
            <a:off x="4599526" y="2266968"/>
            <a:ext cx="649142" cy="33485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14" idx="3"/>
          </p:cNvCxnSpPr>
          <p:nvPr/>
        </p:nvCxnSpPr>
        <p:spPr>
          <a:xfrm>
            <a:off x="5657112" y="2266968"/>
            <a:ext cx="775063" cy="367691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19" idx="1"/>
            <a:endCxn id="18" idx="3"/>
          </p:cNvCxnSpPr>
          <p:nvPr/>
        </p:nvCxnSpPr>
        <p:spPr>
          <a:xfrm flipH="1" flipV="1">
            <a:off x="4599526" y="2774173"/>
            <a:ext cx="649142" cy="128836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8" idx="1"/>
            <a:endCxn id="119" idx="3"/>
          </p:cNvCxnSpPr>
          <p:nvPr/>
        </p:nvCxnSpPr>
        <p:spPr>
          <a:xfrm flipH="1">
            <a:off x="5657112" y="2774173"/>
            <a:ext cx="736429" cy="128836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632151" y="3012178"/>
            <a:ext cx="1545874" cy="1548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Security Layer(Proxy,</a:t>
            </a:r>
            <a:r>
              <a:rPr lang="en-US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WAF,IPS)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858977" y="3012178"/>
            <a:ext cx="1405340" cy="1548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Security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Layer(Proxy,</a:t>
            </a:r>
            <a:r>
              <a:rPr lang="en-US" sz="8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WAF,IPS)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157102" y="2691400"/>
            <a:ext cx="526072" cy="170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EC2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399135" y="2693867"/>
            <a:ext cx="359314" cy="170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EC2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3" name="Picture 1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42" y="3818004"/>
            <a:ext cx="431309" cy="437726"/>
          </a:xfrm>
          <a:prstGeom prst="rect">
            <a:avLst/>
          </a:prstGeom>
        </p:spPr>
      </p:pic>
      <p:pic>
        <p:nvPicPr>
          <p:cNvPr id="174" name="Picture 1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29" y="3810428"/>
            <a:ext cx="431309" cy="437726"/>
          </a:xfrm>
          <a:prstGeom prst="rect">
            <a:avLst/>
          </a:prstGeom>
        </p:spPr>
      </p:pic>
      <p:sp>
        <p:nvSpPr>
          <p:cNvPr id="175" name="TextBox 31"/>
          <p:cNvSpPr txBox="1">
            <a:spLocks noChangeArrowheads="1"/>
          </p:cNvSpPr>
          <p:nvPr/>
        </p:nvSpPr>
        <p:spPr bwMode="auto">
          <a:xfrm>
            <a:off x="3107795" y="3714789"/>
            <a:ext cx="878180" cy="101745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700" dirty="0"/>
              <a:t>Auto Scaling group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3658187" y="3864912"/>
            <a:ext cx="1164052" cy="333599"/>
            <a:chOff x="3818559" y="3864912"/>
            <a:chExt cx="1164052" cy="333599"/>
          </a:xfrm>
        </p:grpSpPr>
        <p:pic>
          <p:nvPicPr>
            <p:cNvPr id="169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559" y="3864912"/>
              <a:ext cx="321686" cy="333599"/>
            </a:xfrm>
            <a:prstGeom prst="rect">
              <a:avLst/>
            </a:prstGeom>
          </p:spPr>
        </p:pic>
        <p:pic>
          <p:nvPicPr>
            <p:cNvPr id="170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742" y="3864912"/>
              <a:ext cx="321686" cy="333599"/>
            </a:xfrm>
            <a:prstGeom prst="rect">
              <a:avLst/>
            </a:prstGeom>
          </p:spPr>
        </p:pic>
        <p:pic>
          <p:nvPicPr>
            <p:cNvPr id="171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925" y="3864912"/>
              <a:ext cx="321686" cy="333599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3836926" y="3953562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263916" y="3958084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675221" y="3958728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6039198" y="3863552"/>
            <a:ext cx="1164052" cy="333599"/>
            <a:chOff x="3818559" y="3864912"/>
            <a:chExt cx="1164052" cy="333599"/>
          </a:xfrm>
        </p:grpSpPr>
        <p:pic>
          <p:nvPicPr>
            <p:cNvPr id="182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559" y="3864912"/>
              <a:ext cx="321686" cy="333599"/>
            </a:xfrm>
            <a:prstGeom prst="rect">
              <a:avLst/>
            </a:prstGeom>
          </p:spPr>
        </p:pic>
        <p:pic>
          <p:nvPicPr>
            <p:cNvPr id="183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742" y="3864912"/>
              <a:ext cx="321686" cy="333599"/>
            </a:xfrm>
            <a:prstGeom prst="rect">
              <a:avLst/>
            </a:prstGeom>
          </p:spPr>
        </p:pic>
        <p:pic>
          <p:nvPicPr>
            <p:cNvPr id="184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925" y="3864912"/>
              <a:ext cx="321686" cy="333599"/>
            </a:xfrm>
            <a:prstGeom prst="rect">
              <a:avLst/>
            </a:prstGeom>
          </p:spPr>
        </p:pic>
        <p:sp>
          <p:nvSpPr>
            <p:cNvPr id="186" name="TextBox 185"/>
            <p:cNvSpPr txBox="1"/>
            <p:nvPr/>
          </p:nvSpPr>
          <p:spPr>
            <a:xfrm>
              <a:off x="3836926" y="3953562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63916" y="3958084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675221" y="3958728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694" y="3515092"/>
            <a:ext cx="408444" cy="424461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5072517" y="3987646"/>
            <a:ext cx="770222" cy="14077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Private ELB(L4)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7" name="직선 연결선 206"/>
          <p:cNvCxnSpPr>
            <a:stCxn id="205" idx="1"/>
          </p:cNvCxnSpPr>
          <p:nvPr/>
        </p:nvCxnSpPr>
        <p:spPr>
          <a:xfrm flipH="1">
            <a:off x="4822239" y="3727323"/>
            <a:ext cx="421455" cy="57888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5" idx="3"/>
          </p:cNvCxnSpPr>
          <p:nvPr/>
        </p:nvCxnSpPr>
        <p:spPr>
          <a:xfrm>
            <a:off x="5652138" y="3727323"/>
            <a:ext cx="387060" cy="57752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667976" y="4237420"/>
            <a:ext cx="1154263" cy="125013"/>
          </a:xfrm>
          <a:prstGeom prst="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" b="1" dirty="0">
                <a:solidFill>
                  <a:srgbClr val="FFFF00"/>
                </a:solidFill>
                <a:latin typeface="+mn-ea"/>
                <a:ea typeface="+mn-ea"/>
                <a:cs typeface="Arial" pitchFamily="34" charset="0"/>
              </a:rPr>
              <a:t>Kubernetes (Master,node)</a:t>
            </a:r>
            <a:endParaRPr lang="en-US" sz="700" b="1" dirty="0">
              <a:solidFill>
                <a:srgbClr val="FFFF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48618" y="4239090"/>
            <a:ext cx="1154263" cy="125013"/>
          </a:xfrm>
          <a:prstGeom prst="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700" b="1" dirty="0">
                <a:solidFill>
                  <a:srgbClr val="FFFF00"/>
                </a:solidFill>
                <a:latin typeface="+mn-ea"/>
                <a:ea typeface="+mn-ea"/>
                <a:cs typeface="Arial" pitchFamily="34" charset="0"/>
              </a:rPr>
              <a:t>Kubernetes (Master,node)</a:t>
            </a:r>
            <a:endParaRPr lang="en-US" sz="700" b="1" dirty="0">
              <a:solidFill>
                <a:srgbClr val="FFFF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3867714" y="5133201"/>
            <a:ext cx="815256" cy="496208"/>
            <a:chOff x="3867714" y="5133201"/>
            <a:chExt cx="815256" cy="496208"/>
          </a:xfrm>
        </p:grpSpPr>
        <p:pic>
          <p:nvPicPr>
            <p:cNvPr id="190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714" y="5133201"/>
              <a:ext cx="321686" cy="333599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3886081" y="5221851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361284" y="5133201"/>
              <a:ext cx="321686" cy="333599"/>
              <a:chOff x="4288897" y="5133201"/>
              <a:chExt cx="321686" cy="333599"/>
            </a:xfrm>
          </p:grpSpPr>
          <p:pic>
            <p:nvPicPr>
              <p:cNvPr id="191" name="Picture 3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897" y="5133201"/>
                <a:ext cx="321686" cy="333599"/>
              </a:xfrm>
              <a:prstGeom prst="rect">
                <a:avLst/>
              </a:prstGeom>
            </p:spPr>
          </p:pic>
          <p:sp>
            <p:nvSpPr>
              <p:cNvPr id="195" name="TextBox 194"/>
              <p:cNvSpPr txBox="1"/>
              <p:nvPr/>
            </p:nvSpPr>
            <p:spPr>
              <a:xfrm>
                <a:off x="4313071" y="5226373"/>
                <a:ext cx="296954" cy="170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EC2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7" name="TextBox 216"/>
            <p:cNvSpPr txBox="1"/>
            <p:nvPr/>
          </p:nvSpPr>
          <p:spPr>
            <a:xfrm>
              <a:off x="3891635" y="5504396"/>
              <a:ext cx="788377" cy="125013"/>
            </a:xfrm>
            <a:prstGeom prst="rect">
              <a:avLst/>
            </a:prstGeom>
            <a:pattFill prst="lt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700" b="1" dirty="0">
                  <a:solidFill>
                    <a:srgbClr val="FFFF00"/>
                  </a:solidFill>
                  <a:latin typeface="+mn-ea"/>
                  <a:ea typeface="+mn-ea"/>
                  <a:cs typeface="Arial" pitchFamily="34" charset="0"/>
                </a:rPr>
                <a:t>Kubernetes(node)</a:t>
              </a:r>
              <a:endParaRPr lang="en-US" sz="700" b="1" dirty="0">
                <a:solidFill>
                  <a:srgbClr val="FFFF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6188607" y="5132366"/>
            <a:ext cx="815256" cy="496208"/>
            <a:chOff x="3867714" y="5133201"/>
            <a:chExt cx="815256" cy="496208"/>
          </a:xfrm>
        </p:grpSpPr>
        <p:pic>
          <p:nvPicPr>
            <p:cNvPr id="222" name="Picture 3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714" y="5133201"/>
              <a:ext cx="321686" cy="333599"/>
            </a:xfrm>
            <a:prstGeom prst="rect">
              <a:avLst/>
            </a:prstGeom>
          </p:spPr>
        </p:pic>
        <p:sp>
          <p:nvSpPr>
            <p:cNvPr id="223" name="TextBox 222"/>
            <p:cNvSpPr txBox="1"/>
            <p:nvPr/>
          </p:nvSpPr>
          <p:spPr>
            <a:xfrm>
              <a:off x="3886081" y="5221851"/>
              <a:ext cx="296954" cy="170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EC2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4361284" y="5133201"/>
              <a:ext cx="321686" cy="333599"/>
              <a:chOff x="4288897" y="5133201"/>
              <a:chExt cx="321686" cy="333599"/>
            </a:xfrm>
          </p:grpSpPr>
          <p:pic>
            <p:nvPicPr>
              <p:cNvPr id="226" name="Picture 3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897" y="5133201"/>
                <a:ext cx="321686" cy="333599"/>
              </a:xfrm>
              <a:prstGeom prst="rect">
                <a:avLst/>
              </a:prstGeom>
            </p:spPr>
          </p:pic>
          <p:sp>
            <p:nvSpPr>
              <p:cNvPr id="227" name="TextBox 226"/>
              <p:cNvSpPr txBox="1"/>
              <p:nvPr/>
            </p:nvSpPr>
            <p:spPr>
              <a:xfrm>
                <a:off x="4313071" y="5226373"/>
                <a:ext cx="296954" cy="170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EC2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3891635" y="5504396"/>
              <a:ext cx="788377" cy="125013"/>
            </a:xfrm>
            <a:prstGeom prst="rect">
              <a:avLst/>
            </a:prstGeom>
            <a:pattFill prst="lt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700" b="1" dirty="0">
                  <a:solidFill>
                    <a:srgbClr val="FFFF00"/>
                  </a:solidFill>
                  <a:latin typeface="+mn-ea"/>
                  <a:ea typeface="+mn-ea"/>
                  <a:cs typeface="Arial" pitchFamily="34" charset="0"/>
                </a:rPr>
                <a:t>Kubernetes(node)</a:t>
              </a:r>
              <a:endParaRPr lang="en-US" sz="700" b="1" dirty="0">
                <a:solidFill>
                  <a:srgbClr val="FFFF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28" name="꺾인 연결선 227"/>
          <p:cNvCxnSpPr>
            <a:stCxn id="217" idx="3"/>
            <a:endCxn id="214" idx="3"/>
          </p:cNvCxnSpPr>
          <p:nvPr/>
        </p:nvCxnSpPr>
        <p:spPr>
          <a:xfrm flipV="1">
            <a:off x="4680012" y="4299927"/>
            <a:ext cx="142227" cy="1266976"/>
          </a:xfrm>
          <a:prstGeom prst="bentConnector3">
            <a:avLst>
              <a:gd name="adj1" fmla="val 260729"/>
            </a:avLst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꺾인 연결선 230"/>
          <p:cNvCxnSpPr>
            <a:stCxn id="225" idx="1"/>
            <a:endCxn id="216" idx="1"/>
          </p:cNvCxnSpPr>
          <p:nvPr/>
        </p:nvCxnSpPr>
        <p:spPr>
          <a:xfrm rot="10800000">
            <a:off x="6048618" y="4301598"/>
            <a:ext cx="163910" cy="1264471"/>
          </a:xfrm>
          <a:prstGeom prst="bentConnector3">
            <a:avLst>
              <a:gd name="adj1" fmla="val 239467"/>
            </a:avLst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8674064" y="2394085"/>
            <a:ext cx="644458" cy="1292991"/>
            <a:chOff x="8613936" y="2073665"/>
            <a:chExt cx="644458" cy="1292991"/>
          </a:xfrm>
        </p:grpSpPr>
        <p:grpSp>
          <p:nvGrpSpPr>
            <p:cNvPr id="252" name="그룹 251"/>
            <p:cNvGrpSpPr/>
            <p:nvPr/>
          </p:nvGrpSpPr>
          <p:grpSpPr>
            <a:xfrm>
              <a:off x="8613936" y="2073665"/>
              <a:ext cx="644458" cy="616361"/>
              <a:chOff x="8570617" y="2073665"/>
              <a:chExt cx="644458" cy="616361"/>
            </a:xfrm>
          </p:grpSpPr>
          <p:pic>
            <p:nvPicPr>
              <p:cNvPr id="24" name="Picture 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8149" y="2073665"/>
                <a:ext cx="394684" cy="44801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570617" y="2534578"/>
                <a:ext cx="644458" cy="155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CloudWatch</a:t>
                </a: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8669860" y="2783265"/>
              <a:ext cx="532610" cy="583391"/>
              <a:chOff x="8623957" y="3161715"/>
              <a:chExt cx="532610" cy="583391"/>
            </a:xfrm>
          </p:grpSpPr>
          <p:pic>
            <p:nvPicPr>
              <p:cNvPr id="234" name="Picture 157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3446" y="3161715"/>
                <a:ext cx="333632" cy="400357"/>
              </a:xfrm>
              <a:prstGeom prst="rect">
                <a:avLst/>
              </a:prstGeom>
            </p:spPr>
          </p:pic>
          <p:sp>
            <p:nvSpPr>
              <p:cNvPr id="235" name="TextBox 234"/>
              <p:cNvSpPr txBox="1"/>
              <p:nvPr/>
            </p:nvSpPr>
            <p:spPr>
              <a:xfrm>
                <a:off x="8623957" y="3589658"/>
                <a:ext cx="532610" cy="155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CloudTrail</a:t>
                </a:r>
              </a:p>
            </p:txBody>
          </p:sp>
        </p:grpSp>
      </p:grpSp>
      <p:grpSp>
        <p:nvGrpSpPr>
          <p:cNvPr id="257" name="그룹 256"/>
          <p:cNvGrpSpPr/>
          <p:nvPr/>
        </p:nvGrpSpPr>
        <p:grpSpPr>
          <a:xfrm>
            <a:off x="8677880" y="4282308"/>
            <a:ext cx="640080" cy="1710103"/>
            <a:chOff x="8616125" y="4009021"/>
            <a:chExt cx="640080" cy="1710103"/>
          </a:xfrm>
        </p:grpSpPr>
        <p:grpSp>
          <p:nvGrpSpPr>
            <p:cNvPr id="254" name="그룹 253"/>
            <p:cNvGrpSpPr/>
            <p:nvPr/>
          </p:nvGrpSpPr>
          <p:grpSpPr>
            <a:xfrm>
              <a:off x="8709057" y="4009021"/>
              <a:ext cx="454216" cy="590109"/>
              <a:chOff x="8719972" y="3713669"/>
              <a:chExt cx="454216" cy="590109"/>
            </a:xfrm>
          </p:grpSpPr>
          <p:pic>
            <p:nvPicPr>
              <p:cNvPr id="236" name="Picture 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701" y="3713669"/>
                <a:ext cx="356101" cy="427321"/>
              </a:xfrm>
              <a:prstGeom prst="rect">
                <a:avLst/>
              </a:prstGeom>
            </p:spPr>
          </p:pic>
          <p:sp>
            <p:nvSpPr>
              <p:cNvPr id="237" name="TextBox 236"/>
              <p:cNvSpPr txBox="1"/>
              <p:nvPr/>
            </p:nvSpPr>
            <p:spPr>
              <a:xfrm>
                <a:off x="8719972" y="4148146"/>
                <a:ext cx="45421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S3</a:t>
                </a:r>
                <a:endPara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8616125" y="4654675"/>
              <a:ext cx="640080" cy="518981"/>
              <a:chOff x="8661634" y="4644135"/>
              <a:chExt cx="640080" cy="518981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8661634" y="4992784"/>
                <a:ext cx="640080" cy="170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snapshot</a:t>
                </a:r>
                <a:endPara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39" name="Picture 66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8059" y="4644135"/>
                <a:ext cx="287231" cy="351059"/>
              </a:xfrm>
              <a:prstGeom prst="rect">
                <a:avLst/>
              </a:prstGeom>
            </p:spPr>
          </p:pic>
        </p:grpSp>
        <p:grpSp>
          <p:nvGrpSpPr>
            <p:cNvPr id="256" name="그룹 255"/>
            <p:cNvGrpSpPr/>
            <p:nvPr/>
          </p:nvGrpSpPr>
          <p:grpSpPr>
            <a:xfrm>
              <a:off x="8738543" y="5229200"/>
              <a:ext cx="395245" cy="489924"/>
              <a:chOff x="8837450" y="5409220"/>
              <a:chExt cx="395245" cy="489924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8837450" y="5744297"/>
                <a:ext cx="395245" cy="154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AMI</a:t>
                </a:r>
                <a:endParaRPr lang="en-US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41" name="Picture 135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1315" y="5409220"/>
                <a:ext cx="307515" cy="318905"/>
              </a:xfrm>
              <a:prstGeom prst="rect">
                <a:avLst/>
              </a:prstGeom>
            </p:spPr>
          </p:pic>
        </p:grpSp>
      </p:grpSp>
      <p:sp>
        <p:nvSpPr>
          <p:cNvPr id="242" name="TextBox 241"/>
          <p:cNvSpPr txBox="1"/>
          <p:nvPr/>
        </p:nvSpPr>
        <p:spPr>
          <a:xfrm>
            <a:off x="3070801" y="2989683"/>
            <a:ext cx="640080" cy="170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 gateway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3" name="Picture 6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44" y="2589034"/>
            <a:ext cx="367595" cy="379453"/>
          </a:xfrm>
          <a:prstGeom prst="rect">
            <a:avLst/>
          </a:prstGeom>
        </p:spPr>
      </p:pic>
      <p:pic>
        <p:nvPicPr>
          <p:cNvPr id="250" name="Picture 6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19" y="2567539"/>
            <a:ext cx="367595" cy="379453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>
            <a:off x="7259643" y="2980735"/>
            <a:ext cx="640080" cy="170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 gateway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8532993" y="1943128"/>
            <a:ext cx="929855" cy="1874875"/>
          </a:xfrm>
          <a:prstGeom prst="rect">
            <a:avLst/>
          </a:prstGeom>
          <a:solidFill>
            <a:schemeClr val="bg1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/>
          <p:cNvSpPr/>
          <p:nvPr/>
        </p:nvSpPr>
        <p:spPr>
          <a:xfrm>
            <a:off x="8532993" y="3912956"/>
            <a:ext cx="929855" cy="2202904"/>
          </a:xfrm>
          <a:prstGeom prst="rect">
            <a:avLst/>
          </a:prstGeom>
          <a:solidFill>
            <a:schemeClr val="bg1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8587395" y="2033965"/>
            <a:ext cx="817795" cy="210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592654" y="3993722"/>
            <a:ext cx="817795" cy="210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0" name="그룹 279"/>
          <p:cNvGrpSpPr/>
          <p:nvPr/>
        </p:nvGrpSpPr>
        <p:grpSpPr>
          <a:xfrm>
            <a:off x="3191740" y="5103947"/>
            <a:ext cx="415998" cy="408303"/>
            <a:chOff x="3191740" y="5103947"/>
            <a:chExt cx="415998" cy="408303"/>
          </a:xfrm>
        </p:grpSpPr>
        <p:sp>
          <p:nvSpPr>
            <p:cNvPr id="278" name="타원 277"/>
            <p:cNvSpPr/>
            <p:nvPr/>
          </p:nvSpPr>
          <p:spPr>
            <a:xfrm>
              <a:off x="3194547" y="5103947"/>
              <a:ext cx="408303" cy="408303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191740" y="5178976"/>
              <a:ext cx="415998" cy="2753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+mn-ea"/>
                  <a:ea typeface="+mn-ea"/>
                  <a:cs typeface="Arial" pitchFamily="34" charset="0"/>
                </a:rPr>
                <a:t>DB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  <a:cs typeface="Arial" pitchFamily="34" charset="0"/>
                </a:rPr>
                <a:t>Encryption</a:t>
              </a:r>
              <a:endParaRPr lang="en-US" sz="800" b="1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7327312" y="5107063"/>
            <a:ext cx="415998" cy="408303"/>
            <a:chOff x="3191740" y="5103947"/>
            <a:chExt cx="415998" cy="408303"/>
          </a:xfrm>
        </p:grpSpPr>
        <p:sp>
          <p:nvSpPr>
            <p:cNvPr id="282" name="타원 281"/>
            <p:cNvSpPr/>
            <p:nvPr/>
          </p:nvSpPr>
          <p:spPr>
            <a:xfrm>
              <a:off x="3194547" y="5103947"/>
              <a:ext cx="408303" cy="408303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191740" y="5178976"/>
              <a:ext cx="415998" cy="2753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+mn-ea"/>
                  <a:ea typeface="+mn-ea"/>
                  <a:cs typeface="Arial" pitchFamily="34" charset="0"/>
                </a:rPr>
                <a:t>DB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  <a:cs typeface="Arial" pitchFamily="34" charset="0"/>
                </a:rPr>
                <a:t>Encryption</a:t>
              </a:r>
              <a:endParaRPr lang="en-US" sz="800" b="1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85" name="구부러진 연결선 284"/>
          <p:cNvCxnSpPr>
            <a:stCxn id="279" idx="3"/>
            <a:endCxn id="217" idx="1"/>
          </p:cNvCxnSpPr>
          <p:nvPr/>
        </p:nvCxnSpPr>
        <p:spPr>
          <a:xfrm>
            <a:off x="3607738" y="5316669"/>
            <a:ext cx="283897" cy="250234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구부러진 연결선 286"/>
          <p:cNvCxnSpPr>
            <a:stCxn id="283" idx="1"/>
            <a:endCxn id="225" idx="3"/>
          </p:cNvCxnSpPr>
          <p:nvPr/>
        </p:nvCxnSpPr>
        <p:spPr>
          <a:xfrm rot="10800000" flipV="1">
            <a:off x="7000906" y="5319784"/>
            <a:ext cx="326407" cy="24628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3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6058" r="4970" b="5894"/>
          <a:stretch/>
        </p:blipFill>
        <p:spPr bwMode="auto">
          <a:xfrm>
            <a:off x="3498389" y="4209230"/>
            <a:ext cx="156487" cy="1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2" name="Picture 3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6058" r="4970" b="5894"/>
          <a:stretch/>
        </p:blipFill>
        <p:spPr bwMode="auto">
          <a:xfrm>
            <a:off x="7225172" y="4226175"/>
            <a:ext cx="156487" cy="1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" name="Picture 3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6058" r="4970" b="5894"/>
          <a:stretch/>
        </p:blipFill>
        <p:spPr bwMode="auto">
          <a:xfrm>
            <a:off x="4698184" y="5486458"/>
            <a:ext cx="156487" cy="1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3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6058" r="4970" b="5894"/>
          <a:stretch/>
        </p:blipFill>
        <p:spPr bwMode="auto">
          <a:xfrm>
            <a:off x="6028096" y="5489393"/>
            <a:ext cx="156487" cy="15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520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130175</TotalTime>
  <Words>140</Words>
  <Application>Microsoft Office PowerPoint</Application>
  <PresentationFormat>A4 용지(210x297mm)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Helvetica Neue</vt:lpstr>
      <vt:lpstr>HY태명조</vt:lpstr>
      <vt:lpstr>돋움</vt:lpstr>
      <vt:lpstr>맑은 고딕</vt:lpstr>
      <vt:lpstr>산돌고딕 M</vt:lpstr>
      <vt:lpstr>Arial</vt:lpstr>
      <vt:lpstr>Arial Narrow</vt:lpstr>
      <vt:lpstr>Franklin Gothic Medium</vt:lpstr>
      <vt:lpstr>Verdana</vt:lpstr>
      <vt:lpstr>디자인 사용자 지정</vt:lpstr>
      <vt:lpstr>System Architecture – v0.1</vt:lpstr>
    </vt:vector>
  </TitlesOfParts>
  <Company>SICC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LMI</dc:creator>
  <cp:lastModifiedBy>WONSUP KIM</cp:lastModifiedBy>
  <cp:revision>8008</cp:revision>
  <cp:lastPrinted>2013-10-11T03:23:53Z</cp:lastPrinted>
  <dcterms:created xsi:type="dcterms:W3CDTF">2001-10-12T02:42:45Z</dcterms:created>
  <dcterms:modified xsi:type="dcterms:W3CDTF">2018-04-19T02:30:53Z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Kinsey Margins">
    <vt:bool>true</vt:bool>
  </property>
  <property fmtid="{D5CDD505-2E9C-101B-9397-08002B2CF9AE}" pid="3" name="ApplyPaperSize">
    <vt:bool>true</vt:bool>
  </property>
  <property fmtid="{D5CDD505-2E9C-101B-9397-08002B2CF9AE}" pid="4" name="Use 12-pt Templates">
    <vt:bool>true</vt:bool>
  </property>
  <property fmtid="{D5CDD505-2E9C-101B-9397-08002B2CF9AE}" pid="5" name="Traditional Objects">
    <vt:bool>true</vt:bool>
  </property>
</Properties>
</file>