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8D25C-C4AE-475B-BB2D-051033450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A934D-7563-4CA9-917B-6F156AA75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C7CB2-1F90-4025-9A32-886E7AC3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58ACB-9213-4267-A3AC-8B0B2BEF4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AACF1-06B0-4E51-8B98-7297FC95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8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5A8D-FE53-434D-8EDC-1ABC50E9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8A6E4-EAB0-4304-A2EB-9ED479653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56283-F2F8-45AD-9CC4-B2C6C5A0A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C726D-77C2-4D78-8DE7-050FCB78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6B61E-8CD9-429F-85DB-AB72804C0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8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E78887-EAE3-4435-9DB7-85F48E605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039AE-8B38-4409-9235-F999C3F49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0DA75-2420-46A8-AAB2-EAACB7DB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31537-AEEA-4B78-905E-CC143EC6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9193E-3B2B-49F5-BAEF-D25C3104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BBB0-9B68-415A-A6B7-0602F600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F689A-AF83-4063-9952-9E6363290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868B2-E89F-4D69-8048-99A9ED5E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6CFC8-A932-46CB-95A4-F00812EF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A6DFD-F12A-4F6B-B416-41CD9D87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5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27FF-5DDF-46CA-BF0C-9ED97738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479E0-8036-44E5-9FC2-98F263C04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1C0A9-2D7D-40BF-809C-9640B42E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387F7-7105-4A9B-98B6-FB2FB0F3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0CC07-FFB7-4C2A-9BAF-80DCCA87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0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A6B5-8ABD-46E8-BDA1-1777A4C4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A5BA8-AB51-474F-BA41-3563B4965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EF2FF-B815-42D1-BAE6-F82C2EBC5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45C74-3955-4FEF-A409-4751AB06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35095-73A5-485F-833B-AACBA9D5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A2CF6-C44F-4747-BA8C-8AD402E0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8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3714-465A-4693-A3EF-265FD60D4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41CD4-8201-4AA0-93B0-7FA0A8024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65989-942F-45C7-9EAC-561C3B159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83FF52-A86A-497F-86CD-09AD0BCE1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9790C-3FF6-4FDF-A7DD-4F828EB30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266815-A3B2-4962-8312-647C30AA2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971B6-E611-44E5-8F3B-8F36368B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4E4D2D-A342-4685-9998-F08A437D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4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3F75-1B75-4902-975B-650C2EC8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54A4E-494D-4D3B-BA8B-A5AEA780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71FD0-7264-4A00-9D16-2249C1B8B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2030-A9CA-42E9-BC27-AD4FE1FF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6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CC8541-B81D-4193-B610-9FF96C7B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32E128-12EB-458F-998A-0FA8317AE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781D4-B923-477A-BB28-88AE9B87C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3B2B-B98C-4483-9330-302DFB34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73E72-AAFA-49CB-B387-14C5A1E58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7F88E-BDEF-418D-A063-8FE8E49D0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9D39B-43D9-4902-9D8E-EADA1B7E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1F04C-6EE2-4915-BEB3-9281C62B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A5317-37DB-42CF-AA19-046F504F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0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4484-5201-4361-9276-C99FD32CE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247A8A-ECFE-4C35-BA9C-FE85E5BE1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4105A-28BA-48A8-86CC-CB3CA2E85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43EF3-1757-4FF9-8021-0BFFFD978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051A-C47B-44A4-BA5C-F905A8DCECB5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B86EA-0FDE-4125-946C-64E3D28F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A8BC3-1BE6-4051-8311-71054924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8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316BD-0781-41CA-A977-4C75F340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649AB-2151-4A7C-BCA1-009ACE26E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85132-753E-4449-873B-796C2A4FF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6051A-C47B-44A4-BA5C-F905A8DCECB5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B8A40-DA82-4705-8A74-1C5E84095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32CB1-6D25-4F95-9EC1-5C16D03B9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B1FA4-0673-4843-A2C1-FDEB92ABA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ijundu/ooktrx/blob/master/src/main/scala/ooktrx/CRCCheck.scala" TargetMode="External"/><Relationship Id="rId3" Type="http://schemas.openxmlformats.org/officeDocument/2006/relationships/hyperlink" Target="https://github.com/sijundu/ooktrx/blob/master/src/test/scala/ooktrx/OOKRxSpec.scala" TargetMode="External"/><Relationship Id="rId7" Type="http://schemas.openxmlformats.org/officeDocument/2006/relationships/hyperlink" Target="https://github.com/sijundu/ooktrx/blob/master/src/test/scala/ooktrx/FrameStackRxSpec.scala" TargetMode="External"/><Relationship Id="rId2" Type="http://schemas.openxmlformats.org/officeDocument/2006/relationships/hyperlink" Target="https://github.com/sijundu/ooktrx/blob/master/src/main/scala/ooktrx/OOKRx.scal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ijundu/ooktrx/blob/master/src/main/scala/ooktrx/FrameStack.scala" TargetMode="External"/><Relationship Id="rId11" Type="http://schemas.openxmlformats.org/officeDocument/2006/relationships/image" Target="../media/image2.svg"/><Relationship Id="rId5" Type="http://schemas.openxmlformats.org/officeDocument/2006/relationships/hyperlink" Target="https://github.com/sijundu/ooktrx/blob/master/src/test/scala/ooktrx/FrameSyncSpec.scala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github.com/sijundu/ooktrx/blob/master/src/main/scala/ooktrx/FrameSync.scala" TargetMode="External"/><Relationship Id="rId9" Type="http://schemas.openxmlformats.org/officeDocument/2006/relationships/hyperlink" Target="https://github.com/sijundu/ooktrx/blob/master/src/test/scala/ooktrx/CRCCheckSpec.scala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ijundu/ooktrx/blob/master/src/main/scala/ooktrx/FrameSend.scala" TargetMode="External"/><Relationship Id="rId3" Type="http://schemas.openxmlformats.org/officeDocument/2006/relationships/hyperlink" Target="https://github.com/sijundu/ooktrx/blob/master/src/test/scala/ooktrx/OOKTxSpec.scala" TargetMode="External"/><Relationship Id="rId7" Type="http://schemas.openxmlformats.org/officeDocument/2006/relationships/hyperlink" Target="https://github.com/sijundu/ooktrx/blob/master/src/test/scala/ooktrx/FrameStackRxSpec.scala" TargetMode="External"/><Relationship Id="rId2" Type="http://schemas.openxmlformats.org/officeDocument/2006/relationships/hyperlink" Target="https://github.com/sijundu/ooktrx/blob/master/src/main/scala/ooktrx/OOKTx.scal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ijundu/ooktrx/blob/master/src/main/scala/ooktrx/FrameStack.scala" TargetMode="External"/><Relationship Id="rId11" Type="http://schemas.openxmlformats.org/officeDocument/2006/relationships/image" Target="../media/image2.svg"/><Relationship Id="rId5" Type="http://schemas.openxmlformats.org/officeDocument/2006/relationships/hyperlink" Target="https://github.com/sijundu/ooktrx/blob/master/src/test/scala/ooktrx/CRCEncodeSpec.scala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github.com/sijundu/ooktrx/blob/master/src/main/scala/ooktrx/CRCEncode.scala" TargetMode="External"/><Relationship Id="rId9" Type="http://schemas.openxmlformats.org/officeDocument/2006/relationships/hyperlink" Target="https://github.com/sijundu/ooktrx/blob/master/src/test/scala/ooktrx/FrameSendSpec.scal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jundu/ooktrx/blob/master/src/test/scala/ooktrx/TopSimulatorSpec.scala" TargetMode="External"/><Relationship Id="rId2" Type="http://schemas.openxmlformats.org/officeDocument/2006/relationships/hyperlink" Target="https://github.com/sijundu/ooktrx/blob/master/src/main/scala/ooktrx/TopSimulator.scal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ijundu/ooktrx/blob/master/src/main/scala/ooktrx/TopControl.scal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DEB3A5-3C1C-43D0-9DA2-FB7F10D67ABB}"/>
              </a:ext>
            </a:extLst>
          </p:cNvPr>
          <p:cNvSpPr txBox="1"/>
          <p:nvPr/>
        </p:nvSpPr>
        <p:spPr>
          <a:xfrm>
            <a:off x="3760237" y="214604"/>
            <a:ext cx="3938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On-Off Keying Transceiver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9D241D-E309-433F-930B-C61BC22E898F}"/>
              </a:ext>
            </a:extLst>
          </p:cNvPr>
          <p:cNvSpPr/>
          <p:nvPr/>
        </p:nvSpPr>
        <p:spPr>
          <a:xfrm>
            <a:off x="1175658" y="2108718"/>
            <a:ext cx="1315617" cy="8024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3E936-0E2F-42C9-8FED-64760CCCD0B1}"/>
              </a:ext>
            </a:extLst>
          </p:cNvPr>
          <p:cNvSpPr/>
          <p:nvPr/>
        </p:nvSpPr>
        <p:spPr>
          <a:xfrm>
            <a:off x="3181739" y="2108718"/>
            <a:ext cx="1110344" cy="8024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Sync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916D2B-9822-46A8-ACBF-C374C4F66B8B}"/>
              </a:ext>
            </a:extLst>
          </p:cNvPr>
          <p:cNvSpPr/>
          <p:nvPr/>
        </p:nvSpPr>
        <p:spPr>
          <a:xfrm>
            <a:off x="6503435" y="2108718"/>
            <a:ext cx="1110344" cy="8024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CRC check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93B4FB-A0DD-4461-8C2D-2DAE3B0B2E43}"/>
              </a:ext>
            </a:extLst>
          </p:cNvPr>
          <p:cNvSpPr/>
          <p:nvPr/>
        </p:nvSpPr>
        <p:spPr>
          <a:xfrm>
            <a:off x="8304243" y="2108717"/>
            <a:ext cx="1502230" cy="33123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8B33A6-F8CD-48D4-A849-AF5B0F36309F}"/>
              </a:ext>
            </a:extLst>
          </p:cNvPr>
          <p:cNvSpPr/>
          <p:nvPr/>
        </p:nvSpPr>
        <p:spPr>
          <a:xfrm>
            <a:off x="10296322" y="2108717"/>
            <a:ext cx="1502230" cy="33123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1C37D8-C629-444B-8E1B-B38639FBCA8A}"/>
              </a:ext>
            </a:extLst>
          </p:cNvPr>
          <p:cNvSpPr/>
          <p:nvPr/>
        </p:nvSpPr>
        <p:spPr>
          <a:xfrm>
            <a:off x="1175658" y="4618652"/>
            <a:ext cx="1315617" cy="8024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8EC693-C76D-40E0-8858-02D981949BD2}"/>
              </a:ext>
            </a:extLst>
          </p:cNvPr>
          <p:cNvSpPr/>
          <p:nvPr/>
        </p:nvSpPr>
        <p:spPr>
          <a:xfrm>
            <a:off x="5251340" y="4618652"/>
            <a:ext cx="1110344" cy="8024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Prepare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1FFF3-026C-4FB2-AC3E-2C59D957D4AF}"/>
              </a:ext>
            </a:extLst>
          </p:cNvPr>
          <p:cNvSpPr/>
          <p:nvPr/>
        </p:nvSpPr>
        <p:spPr>
          <a:xfrm>
            <a:off x="6739655" y="4618652"/>
            <a:ext cx="1110344" cy="8024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CRC encoding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B54906-EEEE-45AA-88A5-CFD69BF8E2F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91275" y="2509934"/>
            <a:ext cx="69046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14CC11-4754-48FE-9B13-5E71B0C22429}"/>
              </a:ext>
            </a:extLst>
          </p:cNvPr>
          <p:cNvCxnSpPr>
            <a:stCxn id="7" idx="3"/>
          </p:cNvCxnSpPr>
          <p:nvPr/>
        </p:nvCxnSpPr>
        <p:spPr>
          <a:xfrm>
            <a:off x="7613779" y="2509934"/>
            <a:ext cx="69046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EA04E2-6F2B-40FD-88A7-AD60F094A052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9806473" y="3764899"/>
            <a:ext cx="489849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8975B3-8BEB-47CE-A5A5-FA6BF987EB43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7849999" y="5019868"/>
            <a:ext cx="4542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Wi-Fi">
            <a:extLst>
              <a:ext uri="{FF2B5EF4-FFF2-40B4-BE49-F238E27FC236}">
                <a16:creationId xmlns:a16="http://schemas.microsoft.com/office/drawing/2014/main" id="{82DB96A4-4CA8-4496-AB54-A8FDB7952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07302" y="4488024"/>
            <a:ext cx="1045027" cy="1045027"/>
          </a:xfrm>
          <a:prstGeom prst="rect">
            <a:avLst/>
          </a:prstGeom>
        </p:spPr>
      </p:pic>
      <p:pic>
        <p:nvPicPr>
          <p:cNvPr id="21" name="Graphic 20" descr="Wi-Fi">
            <a:extLst>
              <a:ext uri="{FF2B5EF4-FFF2-40B4-BE49-F238E27FC236}">
                <a16:creationId xmlns:a16="http://schemas.microsoft.com/office/drawing/2014/main" id="{8706C5FE-6267-4B4B-A5E9-38FC1AE35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07302" y="1987420"/>
            <a:ext cx="1045027" cy="104502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01EA8AD-0D95-4D34-8C52-377DD0BDBF5E}"/>
              </a:ext>
            </a:extLst>
          </p:cNvPr>
          <p:cNvSpPr/>
          <p:nvPr/>
        </p:nvSpPr>
        <p:spPr>
          <a:xfrm>
            <a:off x="1017038" y="1315615"/>
            <a:ext cx="1670179" cy="4599993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773589-5EF0-46C2-B0A1-9ACF1A7C2B2C}"/>
              </a:ext>
            </a:extLst>
          </p:cNvPr>
          <p:cNvSpPr txBox="1"/>
          <p:nvPr/>
        </p:nvSpPr>
        <p:spPr>
          <a:xfrm>
            <a:off x="1429444" y="1403479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Analog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BE76BE-1034-4E9D-95E4-F900627AF4B5}"/>
              </a:ext>
            </a:extLst>
          </p:cNvPr>
          <p:cNvSpPr/>
          <p:nvPr/>
        </p:nvSpPr>
        <p:spPr>
          <a:xfrm>
            <a:off x="4907905" y="1901375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1EEBA4-F2EC-4059-8B9E-32B7258B48A4}"/>
              </a:ext>
            </a:extLst>
          </p:cNvPr>
          <p:cNvSpPr/>
          <p:nvPr/>
        </p:nvSpPr>
        <p:spPr>
          <a:xfrm>
            <a:off x="4907905" y="2080536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41F67B-6111-4BE5-8F06-EB8E709FA247}"/>
              </a:ext>
            </a:extLst>
          </p:cNvPr>
          <p:cNvSpPr/>
          <p:nvPr/>
        </p:nvSpPr>
        <p:spPr>
          <a:xfrm>
            <a:off x="4907905" y="2255478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F23736-4649-44D9-B0E8-21EF3975AD91}"/>
              </a:ext>
            </a:extLst>
          </p:cNvPr>
          <p:cNvSpPr/>
          <p:nvPr/>
        </p:nvSpPr>
        <p:spPr>
          <a:xfrm>
            <a:off x="4907905" y="2430420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8E057B-AC8C-4C69-91F3-DA39670A4DC3}"/>
              </a:ext>
            </a:extLst>
          </p:cNvPr>
          <p:cNvSpPr/>
          <p:nvPr/>
        </p:nvSpPr>
        <p:spPr>
          <a:xfrm>
            <a:off x="4907905" y="2605362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23FF81-7238-4679-A8C9-4CB72A62D075}"/>
              </a:ext>
            </a:extLst>
          </p:cNvPr>
          <p:cNvSpPr/>
          <p:nvPr/>
        </p:nvSpPr>
        <p:spPr>
          <a:xfrm>
            <a:off x="4907905" y="2780304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133FC13-9EA2-4C19-9216-4F61314507BD}"/>
              </a:ext>
            </a:extLst>
          </p:cNvPr>
          <p:cNvSpPr/>
          <p:nvPr/>
        </p:nvSpPr>
        <p:spPr>
          <a:xfrm>
            <a:off x="4907905" y="2957583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81A26A3-77AC-418C-9F12-52CDB7673924}"/>
              </a:ext>
            </a:extLst>
          </p:cNvPr>
          <p:cNvCxnSpPr>
            <a:cxnSpLocks/>
            <a:stCxn id="6" idx="3"/>
            <a:endCxn id="26" idx="0"/>
          </p:cNvCxnSpPr>
          <p:nvPr/>
        </p:nvCxnSpPr>
        <p:spPr>
          <a:xfrm flipV="1">
            <a:off x="4292083" y="1901375"/>
            <a:ext cx="1110344" cy="608559"/>
          </a:xfrm>
          <a:prstGeom prst="bentConnector4">
            <a:avLst>
              <a:gd name="adj1" fmla="val 27731"/>
              <a:gd name="adj2" fmla="val 13756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CAB4C6A-660E-46AB-AEEB-2DFB906104B3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 rot="5400000" flipH="1" flipV="1">
            <a:off x="5641635" y="2270726"/>
            <a:ext cx="622591" cy="1101008"/>
          </a:xfrm>
          <a:prstGeom prst="bentConnector4">
            <a:avLst>
              <a:gd name="adj1" fmla="val -36718"/>
              <a:gd name="adj2" fmla="val 7245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F85214A-E66D-4F14-A72E-934B6AC51375}"/>
              </a:ext>
            </a:extLst>
          </p:cNvPr>
          <p:cNvSpPr/>
          <p:nvPr/>
        </p:nvSpPr>
        <p:spPr>
          <a:xfrm>
            <a:off x="3975766" y="4419833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19580E-7B59-4717-B5B1-943AAE92CA02}"/>
              </a:ext>
            </a:extLst>
          </p:cNvPr>
          <p:cNvSpPr/>
          <p:nvPr/>
        </p:nvSpPr>
        <p:spPr>
          <a:xfrm>
            <a:off x="3975766" y="4598994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98F3A7-B3A8-43FB-868A-AF40A6CA2B95}"/>
              </a:ext>
            </a:extLst>
          </p:cNvPr>
          <p:cNvSpPr/>
          <p:nvPr/>
        </p:nvSpPr>
        <p:spPr>
          <a:xfrm>
            <a:off x="3975766" y="4773936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3DF1CED-6724-46CB-BDA9-56384AA0D027}"/>
              </a:ext>
            </a:extLst>
          </p:cNvPr>
          <p:cNvSpPr/>
          <p:nvPr/>
        </p:nvSpPr>
        <p:spPr>
          <a:xfrm>
            <a:off x="3975766" y="4948878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3D36C39-C761-42CE-90A9-E38D5628B05E}"/>
              </a:ext>
            </a:extLst>
          </p:cNvPr>
          <p:cNvSpPr/>
          <p:nvPr/>
        </p:nvSpPr>
        <p:spPr>
          <a:xfrm>
            <a:off x="3975766" y="5123820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93F3827-B035-4026-B432-364115C0DF22}"/>
              </a:ext>
            </a:extLst>
          </p:cNvPr>
          <p:cNvSpPr/>
          <p:nvPr/>
        </p:nvSpPr>
        <p:spPr>
          <a:xfrm>
            <a:off x="3975766" y="5298762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1829158-7850-422D-B9F9-E2243F70EE10}"/>
              </a:ext>
            </a:extLst>
          </p:cNvPr>
          <p:cNvSpPr/>
          <p:nvPr/>
        </p:nvSpPr>
        <p:spPr>
          <a:xfrm>
            <a:off x="3975766" y="5476041"/>
            <a:ext cx="989044" cy="174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B55E13E-DA8A-4F47-AA0C-9AE6456F440B}"/>
              </a:ext>
            </a:extLst>
          </p:cNvPr>
          <p:cNvSpPr txBox="1"/>
          <p:nvPr/>
        </p:nvSpPr>
        <p:spPr>
          <a:xfrm>
            <a:off x="4001040" y="4672826"/>
            <a:ext cx="931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stack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C5F3E43-D9BE-4FCD-B79A-CA80CF2BD382}"/>
              </a:ext>
            </a:extLst>
          </p:cNvPr>
          <p:cNvSpPr/>
          <p:nvPr/>
        </p:nvSpPr>
        <p:spPr>
          <a:xfrm>
            <a:off x="2883622" y="4603170"/>
            <a:ext cx="779113" cy="8024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send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BD3989-7578-42CE-AEAF-BE66F7C38484}"/>
              </a:ext>
            </a:extLst>
          </p:cNvPr>
          <p:cNvCxnSpPr>
            <a:stCxn id="59" idx="1"/>
            <a:endCxn id="10" idx="3"/>
          </p:cNvCxnSpPr>
          <p:nvPr/>
        </p:nvCxnSpPr>
        <p:spPr>
          <a:xfrm flipH="1">
            <a:off x="2491275" y="5004386"/>
            <a:ext cx="392347" cy="154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9842DCD-55C2-44E2-8B8B-B36B349CAF31}"/>
              </a:ext>
            </a:extLst>
          </p:cNvPr>
          <p:cNvCxnSpPr>
            <a:stCxn id="51" idx="2"/>
            <a:endCxn id="59" idx="3"/>
          </p:cNvCxnSpPr>
          <p:nvPr/>
        </p:nvCxnSpPr>
        <p:spPr>
          <a:xfrm rot="5400000" flipH="1">
            <a:off x="3743213" y="4923909"/>
            <a:ext cx="646597" cy="807553"/>
          </a:xfrm>
          <a:prstGeom prst="bentConnector4">
            <a:avLst>
              <a:gd name="adj1" fmla="val -35354"/>
              <a:gd name="adj2" fmla="val 8061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5EB2FA3-537E-477D-82C7-F408B9B9BE87}"/>
              </a:ext>
            </a:extLst>
          </p:cNvPr>
          <p:cNvCxnSpPr>
            <a:stCxn id="11" idx="1"/>
            <a:endCxn id="45" idx="0"/>
          </p:cNvCxnSpPr>
          <p:nvPr/>
        </p:nvCxnSpPr>
        <p:spPr>
          <a:xfrm rot="10800000">
            <a:off x="4470288" y="4419834"/>
            <a:ext cx="781052" cy="600035"/>
          </a:xfrm>
          <a:prstGeom prst="bentConnector4">
            <a:avLst>
              <a:gd name="adj1" fmla="val 18343"/>
              <a:gd name="adj2" fmla="val 13809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C24C295-0039-45B7-B232-90BC98F5ECC4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>
            <a:off x="6361684" y="5019868"/>
            <a:ext cx="3779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17BB1396-4B81-46F8-9700-46D47D44EF14}"/>
              </a:ext>
            </a:extLst>
          </p:cNvPr>
          <p:cNvSpPr/>
          <p:nvPr/>
        </p:nvSpPr>
        <p:spPr>
          <a:xfrm>
            <a:off x="2993333" y="1325933"/>
            <a:ext cx="4856666" cy="220781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12BAE2-6F46-4CF6-A541-5976ACC856C6}"/>
              </a:ext>
            </a:extLst>
          </p:cNvPr>
          <p:cNvSpPr txBox="1"/>
          <p:nvPr/>
        </p:nvSpPr>
        <p:spPr>
          <a:xfrm>
            <a:off x="5729398" y="138075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OOKRX Block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7D84A49-DEE0-4709-8473-9C0987668241}"/>
              </a:ext>
            </a:extLst>
          </p:cNvPr>
          <p:cNvSpPr/>
          <p:nvPr/>
        </p:nvSpPr>
        <p:spPr>
          <a:xfrm>
            <a:off x="2823007" y="3817904"/>
            <a:ext cx="5182658" cy="220175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F1F154-C207-473B-874D-A70C98428EA5}"/>
              </a:ext>
            </a:extLst>
          </p:cNvPr>
          <p:cNvSpPr txBox="1"/>
          <p:nvPr/>
        </p:nvSpPr>
        <p:spPr>
          <a:xfrm>
            <a:off x="5758252" y="395672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OOKTX Block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FAA9AAC-0E5F-4387-9A19-E364755E25CD}"/>
              </a:ext>
            </a:extLst>
          </p:cNvPr>
          <p:cNvSpPr txBox="1"/>
          <p:nvPr/>
        </p:nvSpPr>
        <p:spPr>
          <a:xfrm>
            <a:off x="4953307" y="2172844"/>
            <a:ext cx="931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stack</a:t>
            </a:r>
          </a:p>
        </p:txBody>
      </p:sp>
    </p:spTree>
    <p:extLst>
      <p:ext uri="{BB962C8B-B14F-4D97-AF65-F5344CB8AC3E}">
        <p14:creationId xmlns:p14="http://schemas.microsoft.com/office/powerpoint/2010/main" val="278976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DEB3A5-3C1C-43D0-9DA2-FB7F10D67ABB}"/>
              </a:ext>
            </a:extLst>
          </p:cNvPr>
          <p:cNvSpPr txBox="1"/>
          <p:nvPr/>
        </p:nvSpPr>
        <p:spPr>
          <a:xfrm>
            <a:off x="2335461" y="214604"/>
            <a:ext cx="7471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OOK Transceiver frame explanation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B52C9B-3D6E-411A-B191-C877B5ABF0D4}"/>
              </a:ext>
            </a:extLst>
          </p:cNvPr>
          <p:cNvSpPr txBox="1"/>
          <p:nvPr/>
        </p:nvSpPr>
        <p:spPr>
          <a:xfrm>
            <a:off x="1803615" y="1278294"/>
            <a:ext cx="851604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Assuming the frame is 32-bit long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000" dirty="0"/>
              <a:t>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0 0 0 0   0 0 0 0  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0 0 0 0   </a:t>
            </a:r>
            <a:r>
              <a:rPr lang="en-US" sz="2000" dirty="0">
                <a:solidFill>
                  <a:srgbClr val="7030A0"/>
                </a:solidFill>
              </a:rPr>
              <a:t>0 0 0 0   0 0 0 0   0 0 0 0   0 0 0 0 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0 0 0 0</a:t>
            </a:r>
          </a:p>
          <a:p>
            <a:r>
              <a:rPr lang="en-US" sz="2000" dirty="0"/>
              <a:t>              |                            |            |                                                          |             |</a:t>
            </a:r>
          </a:p>
          <a:p>
            <a:r>
              <a:rPr lang="en-US" sz="2000" dirty="0"/>
              <a:t>Width:       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000" dirty="0"/>
              <a:t>                   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2000" dirty="0"/>
              <a:t>                                   </a:t>
            </a:r>
            <a:r>
              <a:rPr lang="en-US" sz="2000" dirty="0">
                <a:solidFill>
                  <a:srgbClr val="7030A0"/>
                </a:solidFill>
              </a:rPr>
              <a:t>c</a:t>
            </a:r>
            <a:r>
              <a:rPr lang="en-US" sz="2000" dirty="0"/>
              <a:t>                                 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d-1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W: Width of the whole frame (@</a:t>
            </a:r>
            <a:r>
              <a:rPr lang="en-US" dirty="0" err="1"/>
              <a:t>frameWidth</a:t>
            </a:r>
            <a:r>
              <a:rPr lang="en-US" dirty="0"/>
              <a:t> = 32)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a:   Width of the frame bits (@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frameBitsWidth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 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b:   Width of the frame index (@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frameIndexWidth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= 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c:   Width of the information data (@</a:t>
            </a:r>
            <a:r>
              <a:rPr lang="en-US" dirty="0" err="1">
                <a:solidFill>
                  <a:srgbClr val="7030A0"/>
                </a:solidFill>
              </a:rPr>
              <a:t>dataWidth</a:t>
            </a:r>
            <a:r>
              <a:rPr lang="en-US" dirty="0">
                <a:solidFill>
                  <a:srgbClr val="7030A0"/>
                </a:solidFill>
              </a:rPr>
              <a:t> = 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d:   Width of divisor for CRC (@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divisorWidth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= 5). The LSB 4 bits are the CRC residue, so have d-1 width.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r>
              <a:rPr lang="en-US" dirty="0"/>
              <a:t>Relation: W = a + b + c + d - 1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EC3FE1-2D27-406C-9870-1CD9646D28AE}"/>
              </a:ext>
            </a:extLst>
          </p:cNvPr>
          <p:cNvSpPr txBox="1"/>
          <p:nvPr/>
        </p:nvSpPr>
        <p:spPr>
          <a:xfrm>
            <a:off x="2335461" y="1754156"/>
            <a:ext cx="133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Frame Bits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E61C0A-D4D7-47B1-8B09-4C81AF5C27FF}"/>
              </a:ext>
            </a:extLst>
          </p:cNvPr>
          <p:cNvSpPr txBox="1"/>
          <p:nvPr/>
        </p:nvSpPr>
        <p:spPr>
          <a:xfrm>
            <a:off x="4042963" y="1754156"/>
            <a:ext cx="133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Frame Index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C0CEDDB-5EBD-4668-965B-6DC98EFFA0ED}"/>
              </a:ext>
            </a:extLst>
          </p:cNvPr>
          <p:cNvSpPr txBox="1"/>
          <p:nvPr/>
        </p:nvSpPr>
        <p:spPr>
          <a:xfrm>
            <a:off x="6272979" y="1754156"/>
            <a:ext cx="182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Information data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31DBB28-ED1F-4199-B36F-93B5A6162308}"/>
              </a:ext>
            </a:extLst>
          </p:cNvPr>
          <p:cNvSpPr txBox="1"/>
          <p:nvPr/>
        </p:nvSpPr>
        <p:spPr>
          <a:xfrm>
            <a:off x="8296318" y="1754156"/>
            <a:ext cx="182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CRC residue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86E9D6-C67F-4840-8E6C-58D0C0057FDF}"/>
              </a:ext>
            </a:extLst>
          </p:cNvPr>
          <p:cNvCxnSpPr/>
          <p:nvPr/>
        </p:nvCxnSpPr>
        <p:spPr>
          <a:xfrm>
            <a:off x="3209731" y="2123488"/>
            <a:ext cx="223934" cy="283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66C66DD-DA0C-46C8-B75B-E8A2DEADAE4E}"/>
              </a:ext>
            </a:extLst>
          </p:cNvPr>
          <p:cNvCxnSpPr>
            <a:cxnSpLocks/>
          </p:cNvCxnSpPr>
          <p:nvPr/>
        </p:nvCxnSpPr>
        <p:spPr>
          <a:xfrm>
            <a:off x="4727814" y="2102881"/>
            <a:ext cx="111967" cy="283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7150FC9-5080-4348-B3C5-394A1313E88E}"/>
              </a:ext>
            </a:extLst>
          </p:cNvPr>
          <p:cNvCxnSpPr>
            <a:cxnSpLocks/>
          </p:cNvCxnSpPr>
          <p:nvPr/>
        </p:nvCxnSpPr>
        <p:spPr>
          <a:xfrm>
            <a:off x="7129991" y="2102881"/>
            <a:ext cx="0" cy="3044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B492419-F8FA-46A6-BC04-05284C0279DD}"/>
              </a:ext>
            </a:extLst>
          </p:cNvPr>
          <p:cNvCxnSpPr>
            <a:cxnSpLocks/>
          </p:cNvCxnSpPr>
          <p:nvPr/>
        </p:nvCxnSpPr>
        <p:spPr>
          <a:xfrm>
            <a:off x="9209314" y="2102881"/>
            <a:ext cx="0" cy="3044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C12ACD5-8365-4C11-8397-4E907F7B3A2B}"/>
              </a:ext>
            </a:extLst>
          </p:cNvPr>
          <p:cNvSpPr txBox="1"/>
          <p:nvPr/>
        </p:nvSpPr>
        <p:spPr>
          <a:xfrm>
            <a:off x="2094159" y="2438884"/>
            <a:ext cx="753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MSB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7EEC126-7167-4B8B-96DD-C2E49C69DA3C}"/>
              </a:ext>
            </a:extLst>
          </p:cNvPr>
          <p:cNvSpPr txBox="1"/>
          <p:nvPr/>
        </p:nvSpPr>
        <p:spPr>
          <a:xfrm>
            <a:off x="9566461" y="2438883"/>
            <a:ext cx="753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151299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A68253-FB68-4BDB-BA60-166224CF4DAD}"/>
              </a:ext>
            </a:extLst>
          </p:cNvPr>
          <p:cNvSpPr/>
          <p:nvPr/>
        </p:nvSpPr>
        <p:spPr>
          <a:xfrm>
            <a:off x="2164701" y="2211354"/>
            <a:ext cx="1250301" cy="2939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Sync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E099F5-27E0-4DF5-A6B8-9AD5D02A3734}"/>
              </a:ext>
            </a:extLst>
          </p:cNvPr>
          <p:cNvSpPr/>
          <p:nvPr/>
        </p:nvSpPr>
        <p:spPr>
          <a:xfrm>
            <a:off x="5278016" y="2211353"/>
            <a:ext cx="1250301" cy="2939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Stack Rx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72B6D3-E17D-42AD-BB63-37E0144CCF8D}"/>
              </a:ext>
            </a:extLst>
          </p:cNvPr>
          <p:cNvSpPr/>
          <p:nvPr/>
        </p:nvSpPr>
        <p:spPr>
          <a:xfrm>
            <a:off x="8391331" y="2211353"/>
            <a:ext cx="1250301" cy="2939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CRC Check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F8251F-ED3A-47C9-81EB-70C651AA38AB}"/>
              </a:ext>
            </a:extLst>
          </p:cNvPr>
          <p:cNvSpPr txBox="1"/>
          <p:nvPr/>
        </p:nvSpPr>
        <p:spPr>
          <a:xfrm>
            <a:off x="2575249" y="214604"/>
            <a:ext cx="7086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OOKRX Block </a:t>
            </a:r>
            <a:r>
              <a:rPr lang="en-US" sz="2200" dirty="0"/>
              <a:t>(Chisel </a:t>
            </a:r>
            <a:r>
              <a:rPr lang="en-US" sz="2200" dirty="0">
                <a:hlinkClick r:id="rId2"/>
              </a:rPr>
              <a:t>top-level code</a:t>
            </a:r>
            <a:r>
              <a:rPr lang="en-US" sz="2200" dirty="0"/>
              <a:t> and </a:t>
            </a:r>
            <a:r>
              <a:rPr lang="en-US" sz="2200" dirty="0">
                <a:hlinkClick r:id="rId3"/>
              </a:rPr>
              <a:t>tester</a:t>
            </a:r>
            <a:r>
              <a:rPr lang="en-US" sz="2200" dirty="0"/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5380BB-5AF1-4C4E-83FE-912DA57AA147}"/>
              </a:ext>
            </a:extLst>
          </p:cNvPr>
          <p:cNvCxnSpPr/>
          <p:nvPr/>
        </p:nvCxnSpPr>
        <p:spPr>
          <a:xfrm flipH="1">
            <a:off x="3415002" y="2752531"/>
            <a:ext cx="186301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7C29DFC-248E-415E-946B-28EF05CC346E}"/>
              </a:ext>
            </a:extLst>
          </p:cNvPr>
          <p:cNvSpPr txBox="1"/>
          <p:nvPr/>
        </p:nvSpPr>
        <p:spPr>
          <a:xfrm>
            <a:off x="2892490" y="2383199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requestFrame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C6D52E-2528-4A38-A51D-452D57F15136}"/>
              </a:ext>
            </a:extLst>
          </p:cNvPr>
          <p:cNvCxnSpPr>
            <a:cxnSpLocks/>
          </p:cNvCxnSpPr>
          <p:nvPr/>
        </p:nvCxnSpPr>
        <p:spPr>
          <a:xfrm>
            <a:off x="3415002" y="3396344"/>
            <a:ext cx="186301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342509-F284-48B5-ABE9-D04D2FD31C72}"/>
              </a:ext>
            </a:extLst>
          </p:cNvPr>
          <p:cNvSpPr txBox="1"/>
          <p:nvPr/>
        </p:nvSpPr>
        <p:spPr>
          <a:xfrm>
            <a:off x="3303037" y="3027011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Frame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51A0E1-C518-4895-9279-08EF9D0D5260}"/>
              </a:ext>
            </a:extLst>
          </p:cNvPr>
          <p:cNvCxnSpPr/>
          <p:nvPr/>
        </p:nvCxnSpPr>
        <p:spPr>
          <a:xfrm>
            <a:off x="4192554" y="3243564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C2A8C5-373D-44C3-A798-997E6789E96A}"/>
              </a:ext>
            </a:extLst>
          </p:cNvPr>
          <p:cNvSpPr txBox="1"/>
          <p:nvPr/>
        </p:nvSpPr>
        <p:spPr>
          <a:xfrm>
            <a:off x="2680996" y="3377681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64794D-D926-49DF-A44D-A76A2DBD25DE}"/>
              </a:ext>
            </a:extLst>
          </p:cNvPr>
          <p:cNvCxnSpPr>
            <a:cxnSpLocks/>
          </p:cNvCxnSpPr>
          <p:nvPr/>
        </p:nvCxnSpPr>
        <p:spPr>
          <a:xfrm>
            <a:off x="3421222" y="4212002"/>
            <a:ext cx="186301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B4B55B0-7297-442F-9C59-6DC013F5DBC6}"/>
              </a:ext>
            </a:extLst>
          </p:cNvPr>
          <p:cNvSpPr txBox="1"/>
          <p:nvPr/>
        </p:nvSpPr>
        <p:spPr>
          <a:xfrm>
            <a:off x="2841171" y="3867539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FrameReady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FA652C-EE42-4072-8D00-653DA7DB1469}"/>
              </a:ext>
            </a:extLst>
          </p:cNvPr>
          <p:cNvCxnSpPr>
            <a:cxnSpLocks/>
          </p:cNvCxnSpPr>
          <p:nvPr/>
        </p:nvCxnSpPr>
        <p:spPr>
          <a:xfrm>
            <a:off x="6534534" y="2758373"/>
            <a:ext cx="186301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B25B65F-A412-495E-BB54-CC21A14EB52B}"/>
              </a:ext>
            </a:extLst>
          </p:cNvPr>
          <p:cNvSpPr txBox="1"/>
          <p:nvPr/>
        </p:nvSpPr>
        <p:spPr>
          <a:xfrm>
            <a:off x="6422569" y="2389040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Frame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EBD8EE-F21F-48D5-B761-1B41FAA9AA0F}"/>
              </a:ext>
            </a:extLst>
          </p:cNvPr>
          <p:cNvCxnSpPr/>
          <p:nvPr/>
        </p:nvCxnSpPr>
        <p:spPr>
          <a:xfrm>
            <a:off x="7312086" y="2605593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0F2CE7C-635F-41FA-8BC7-C0BFD5243D9D}"/>
              </a:ext>
            </a:extLst>
          </p:cNvPr>
          <p:cNvSpPr txBox="1"/>
          <p:nvPr/>
        </p:nvSpPr>
        <p:spPr>
          <a:xfrm>
            <a:off x="5800528" y="2739710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C35D09-AB2F-408A-B476-409B5CA9935A}"/>
              </a:ext>
            </a:extLst>
          </p:cNvPr>
          <p:cNvCxnSpPr/>
          <p:nvPr/>
        </p:nvCxnSpPr>
        <p:spPr>
          <a:xfrm flipH="1">
            <a:off x="6534534" y="3415005"/>
            <a:ext cx="186301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2A2F462-F795-48DA-A2C3-79621791AB49}"/>
              </a:ext>
            </a:extLst>
          </p:cNvPr>
          <p:cNvSpPr txBox="1"/>
          <p:nvPr/>
        </p:nvSpPr>
        <p:spPr>
          <a:xfrm>
            <a:off x="6012022" y="3045673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requestFrame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C2FB392-675A-47F8-92BC-4772BB5F9B98}"/>
              </a:ext>
            </a:extLst>
          </p:cNvPr>
          <p:cNvCxnSpPr>
            <a:cxnSpLocks/>
          </p:cNvCxnSpPr>
          <p:nvPr/>
        </p:nvCxnSpPr>
        <p:spPr>
          <a:xfrm>
            <a:off x="6534537" y="4212002"/>
            <a:ext cx="186301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9CEB38A-C915-454F-B7B2-8854B912BAEE}"/>
              </a:ext>
            </a:extLst>
          </p:cNvPr>
          <p:cNvSpPr txBox="1"/>
          <p:nvPr/>
        </p:nvSpPr>
        <p:spPr>
          <a:xfrm>
            <a:off x="5954486" y="3867539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FrameValid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23CABD-DBD5-4614-86D8-88015F09242C}"/>
              </a:ext>
            </a:extLst>
          </p:cNvPr>
          <p:cNvSpPr/>
          <p:nvPr/>
        </p:nvSpPr>
        <p:spPr>
          <a:xfrm>
            <a:off x="1671651" y="1940768"/>
            <a:ext cx="8486276" cy="340567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260E9E-E3B2-460B-8F17-0B33E4FAF973}"/>
              </a:ext>
            </a:extLst>
          </p:cNvPr>
          <p:cNvCxnSpPr>
            <a:cxnSpLocks/>
          </p:cNvCxnSpPr>
          <p:nvPr/>
        </p:nvCxnSpPr>
        <p:spPr>
          <a:xfrm>
            <a:off x="9016481" y="1272591"/>
            <a:ext cx="6217" cy="95854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1E632CB-07AC-4947-9066-B5AA597543F3}"/>
              </a:ext>
            </a:extLst>
          </p:cNvPr>
          <p:cNvSpPr txBox="1"/>
          <p:nvPr/>
        </p:nvSpPr>
        <p:spPr>
          <a:xfrm>
            <a:off x="8508548" y="929511"/>
            <a:ext cx="124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divisor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213CAB-E2E6-49B5-B1DF-E5B146F46FE4}"/>
              </a:ext>
            </a:extLst>
          </p:cNvPr>
          <p:cNvCxnSpPr>
            <a:cxnSpLocks/>
          </p:cNvCxnSpPr>
          <p:nvPr/>
        </p:nvCxnSpPr>
        <p:spPr>
          <a:xfrm>
            <a:off x="8910737" y="1404609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A602C8B-C6C5-430B-8BED-7CA3DA8C3511}"/>
              </a:ext>
            </a:extLst>
          </p:cNvPr>
          <p:cNvSpPr txBox="1"/>
          <p:nvPr/>
        </p:nvSpPr>
        <p:spPr>
          <a:xfrm>
            <a:off x="8883129" y="1272591"/>
            <a:ext cx="64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A13148-9684-4A75-895A-F1638B854724}"/>
              </a:ext>
            </a:extLst>
          </p:cNvPr>
          <p:cNvCxnSpPr>
            <a:cxnSpLocks/>
          </p:cNvCxnSpPr>
          <p:nvPr/>
        </p:nvCxnSpPr>
        <p:spPr>
          <a:xfrm>
            <a:off x="9644743" y="2751578"/>
            <a:ext cx="186301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BB34690-5E3F-4CB8-9CAA-3A5D5EAF3496}"/>
              </a:ext>
            </a:extLst>
          </p:cNvPr>
          <p:cNvCxnSpPr/>
          <p:nvPr/>
        </p:nvCxnSpPr>
        <p:spPr>
          <a:xfrm>
            <a:off x="10422295" y="2598798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0003AED-32FD-4398-B464-1619BDA668BD}"/>
              </a:ext>
            </a:extLst>
          </p:cNvPr>
          <p:cNvSpPr txBox="1"/>
          <p:nvPr/>
        </p:nvSpPr>
        <p:spPr>
          <a:xfrm>
            <a:off x="8910737" y="2732915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9B7B1D-3DC0-427C-9696-D729F863C4A4}"/>
              </a:ext>
            </a:extLst>
          </p:cNvPr>
          <p:cNvSpPr txBox="1"/>
          <p:nvPr/>
        </p:nvSpPr>
        <p:spPr>
          <a:xfrm>
            <a:off x="10159484" y="2333848"/>
            <a:ext cx="191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dataOut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0FE27F8-83DF-42F8-B449-A454ECB85E2E}"/>
              </a:ext>
            </a:extLst>
          </p:cNvPr>
          <p:cNvCxnSpPr>
            <a:cxnSpLocks/>
          </p:cNvCxnSpPr>
          <p:nvPr/>
        </p:nvCxnSpPr>
        <p:spPr>
          <a:xfrm>
            <a:off x="9643189" y="3532827"/>
            <a:ext cx="186301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F6A1CE1-72DE-4C65-9766-791EB7813661}"/>
              </a:ext>
            </a:extLst>
          </p:cNvPr>
          <p:cNvSpPr txBox="1"/>
          <p:nvPr/>
        </p:nvSpPr>
        <p:spPr>
          <a:xfrm>
            <a:off x="9386595" y="3174772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dataReady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CE9C58E-7407-40C8-B8C7-555F375AE4C9}"/>
              </a:ext>
            </a:extLst>
          </p:cNvPr>
          <p:cNvCxnSpPr>
            <a:cxnSpLocks/>
          </p:cNvCxnSpPr>
          <p:nvPr/>
        </p:nvCxnSpPr>
        <p:spPr>
          <a:xfrm>
            <a:off x="9633858" y="4373751"/>
            <a:ext cx="186301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27D00D9-130D-4167-AB0D-843E2AFDA1C3}"/>
              </a:ext>
            </a:extLst>
          </p:cNvPr>
          <p:cNvSpPr txBox="1"/>
          <p:nvPr/>
        </p:nvSpPr>
        <p:spPr>
          <a:xfrm>
            <a:off x="9377264" y="4015696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CRCpass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AEBBD8E-5707-40DC-B9E7-E74C9C1866D7}"/>
              </a:ext>
            </a:extLst>
          </p:cNvPr>
          <p:cNvCxnSpPr>
            <a:cxnSpLocks/>
          </p:cNvCxnSpPr>
          <p:nvPr/>
        </p:nvCxnSpPr>
        <p:spPr>
          <a:xfrm>
            <a:off x="1434192" y="3568189"/>
            <a:ext cx="721957" cy="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C08C02-E754-4F50-A56E-C5870E11A446}"/>
              </a:ext>
            </a:extLst>
          </p:cNvPr>
          <p:cNvSpPr txBox="1"/>
          <p:nvPr/>
        </p:nvSpPr>
        <p:spPr>
          <a:xfrm>
            <a:off x="1502373" y="3231536"/>
            <a:ext cx="68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41BF4F-55CA-4ABF-9D76-351CE3F62144}"/>
              </a:ext>
            </a:extLst>
          </p:cNvPr>
          <p:cNvCxnSpPr>
            <a:cxnSpLocks/>
          </p:cNvCxnSpPr>
          <p:nvPr/>
        </p:nvCxnSpPr>
        <p:spPr>
          <a:xfrm>
            <a:off x="2841170" y="1289288"/>
            <a:ext cx="1" cy="93141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739922E-C6F8-44B1-9C01-4B4892C24302}"/>
              </a:ext>
            </a:extLst>
          </p:cNvPr>
          <p:cNvSpPr txBox="1"/>
          <p:nvPr/>
        </p:nvSpPr>
        <p:spPr>
          <a:xfrm>
            <a:off x="2224574" y="938618"/>
            <a:ext cx="133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frameBits</a:t>
            </a:r>
            <a:endParaRPr lang="en-US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087C8F6-A2FA-4148-B9FE-0523BA3E5A9A}"/>
              </a:ext>
            </a:extLst>
          </p:cNvPr>
          <p:cNvCxnSpPr>
            <a:cxnSpLocks/>
          </p:cNvCxnSpPr>
          <p:nvPr/>
        </p:nvCxnSpPr>
        <p:spPr>
          <a:xfrm>
            <a:off x="2727648" y="1440807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50B8B50-44C0-4CC3-A1E1-7E1C67E92B06}"/>
              </a:ext>
            </a:extLst>
          </p:cNvPr>
          <p:cNvSpPr txBox="1"/>
          <p:nvPr/>
        </p:nvSpPr>
        <p:spPr>
          <a:xfrm>
            <a:off x="2610630" y="1319072"/>
            <a:ext cx="7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B7AF76A-B258-495A-8DC3-4C376B6B79A3}"/>
              </a:ext>
            </a:extLst>
          </p:cNvPr>
          <p:cNvSpPr txBox="1"/>
          <p:nvPr/>
        </p:nvSpPr>
        <p:spPr>
          <a:xfrm>
            <a:off x="3867535" y="5518287"/>
            <a:ext cx="5097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Frame Sync: </a:t>
            </a:r>
            <a:r>
              <a:rPr lang="en-US" dirty="0">
                <a:hlinkClick r:id="rId4"/>
              </a:rPr>
              <a:t>chisel code </a:t>
            </a:r>
            <a:r>
              <a:rPr lang="en-US" dirty="0"/>
              <a:t>and </a:t>
            </a:r>
            <a:r>
              <a:rPr lang="en-US" dirty="0">
                <a:hlinkClick r:id="rId5"/>
              </a:rPr>
              <a:t>tester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Frame Stack: </a:t>
            </a:r>
            <a:r>
              <a:rPr lang="en-US" dirty="0">
                <a:hlinkClick r:id="rId6"/>
              </a:rPr>
              <a:t>chisel code</a:t>
            </a:r>
            <a:r>
              <a:rPr lang="en-US" dirty="0"/>
              <a:t> and </a:t>
            </a:r>
            <a:r>
              <a:rPr lang="en-US" dirty="0">
                <a:hlinkClick r:id="rId7"/>
              </a:rPr>
              <a:t>tester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CRC Check: </a:t>
            </a:r>
            <a:r>
              <a:rPr lang="en-US" dirty="0">
                <a:hlinkClick r:id="rId8"/>
              </a:rPr>
              <a:t>chisel code </a:t>
            </a:r>
            <a:r>
              <a:rPr lang="en-US" dirty="0"/>
              <a:t>and </a:t>
            </a:r>
            <a:r>
              <a:rPr lang="en-US" dirty="0">
                <a:hlinkClick r:id="rId9"/>
              </a:rPr>
              <a:t>tester</a:t>
            </a:r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97F66E2-C7D8-41A6-8BC3-15B77E1DF479}"/>
              </a:ext>
            </a:extLst>
          </p:cNvPr>
          <p:cNvSpPr/>
          <p:nvPr/>
        </p:nvSpPr>
        <p:spPr>
          <a:xfrm>
            <a:off x="830515" y="3298371"/>
            <a:ext cx="594611" cy="527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RX</a:t>
            </a:r>
          </a:p>
        </p:txBody>
      </p:sp>
      <p:pic>
        <p:nvPicPr>
          <p:cNvPr id="95" name="Graphic 94" descr="Wi-Fi">
            <a:extLst>
              <a:ext uri="{FF2B5EF4-FFF2-40B4-BE49-F238E27FC236}">
                <a16:creationId xmlns:a16="http://schemas.microsoft.com/office/drawing/2014/main" id="{F97DB1F3-F8BA-49F1-A9BF-1975A34F24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67598" y="3163633"/>
            <a:ext cx="797426" cy="797426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0D78A10-32B6-475E-A070-6AF8DFEC44F1}"/>
              </a:ext>
            </a:extLst>
          </p:cNvPr>
          <p:cNvCxnSpPr>
            <a:cxnSpLocks/>
          </p:cNvCxnSpPr>
          <p:nvPr/>
        </p:nvCxnSpPr>
        <p:spPr>
          <a:xfrm>
            <a:off x="6074225" y="1404609"/>
            <a:ext cx="0" cy="50710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1177637-D1E7-446F-8F3C-ADB342138EF7}"/>
              </a:ext>
            </a:extLst>
          </p:cNvPr>
          <p:cNvSpPr txBox="1"/>
          <p:nvPr/>
        </p:nvSpPr>
        <p:spPr>
          <a:xfrm>
            <a:off x="5530639" y="1046701"/>
            <a:ext cx="114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RxEn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85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A68253-FB68-4BDB-BA60-166224CF4DAD}"/>
              </a:ext>
            </a:extLst>
          </p:cNvPr>
          <p:cNvSpPr/>
          <p:nvPr/>
        </p:nvSpPr>
        <p:spPr>
          <a:xfrm>
            <a:off x="2667992" y="2246505"/>
            <a:ext cx="1250301" cy="2939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CRC Encode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72B6D3-E17D-42AD-BB63-37E0144CCF8D}"/>
              </a:ext>
            </a:extLst>
          </p:cNvPr>
          <p:cNvSpPr/>
          <p:nvPr/>
        </p:nvSpPr>
        <p:spPr>
          <a:xfrm>
            <a:off x="5401296" y="2271582"/>
            <a:ext cx="1250301" cy="2939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Stack Tx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23CABD-DBD5-4614-86D8-88015F09242C}"/>
              </a:ext>
            </a:extLst>
          </p:cNvPr>
          <p:cNvSpPr/>
          <p:nvPr/>
        </p:nvSpPr>
        <p:spPr>
          <a:xfrm>
            <a:off x="2276107" y="1860327"/>
            <a:ext cx="7613029" cy="357613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260E9E-E3B2-460B-8F17-0B33E4FAF973}"/>
              </a:ext>
            </a:extLst>
          </p:cNvPr>
          <p:cNvCxnSpPr>
            <a:cxnSpLocks/>
          </p:cNvCxnSpPr>
          <p:nvPr/>
        </p:nvCxnSpPr>
        <p:spPr>
          <a:xfrm>
            <a:off x="2915863" y="1224338"/>
            <a:ext cx="0" cy="103288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1E632CB-07AC-4947-9066-B5AA597543F3}"/>
              </a:ext>
            </a:extLst>
          </p:cNvPr>
          <p:cNvSpPr txBox="1"/>
          <p:nvPr/>
        </p:nvSpPr>
        <p:spPr>
          <a:xfrm>
            <a:off x="2079999" y="868453"/>
            <a:ext cx="114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divisor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213CAB-E2E6-49B5-B1DF-E5B146F46FE4}"/>
              </a:ext>
            </a:extLst>
          </p:cNvPr>
          <p:cNvCxnSpPr>
            <a:cxnSpLocks/>
          </p:cNvCxnSpPr>
          <p:nvPr/>
        </p:nvCxnSpPr>
        <p:spPr>
          <a:xfrm>
            <a:off x="2793709" y="1521342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A602C8B-C6C5-430B-8BED-7CA3DA8C3511}"/>
              </a:ext>
            </a:extLst>
          </p:cNvPr>
          <p:cNvSpPr txBox="1"/>
          <p:nvPr/>
        </p:nvSpPr>
        <p:spPr>
          <a:xfrm>
            <a:off x="2768035" y="1421542"/>
            <a:ext cx="57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AEBBD8E-5707-40DC-B9E7-E74C9C1866D7}"/>
              </a:ext>
            </a:extLst>
          </p:cNvPr>
          <p:cNvCxnSpPr>
            <a:cxnSpLocks/>
            <a:endCxn id="103" idx="1"/>
          </p:cNvCxnSpPr>
          <p:nvPr/>
        </p:nvCxnSpPr>
        <p:spPr>
          <a:xfrm flipV="1">
            <a:off x="9389407" y="3724949"/>
            <a:ext cx="749278" cy="575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C08C02-E754-4F50-A56E-C5870E11A446}"/>
              </a:ext>
            </a:extLst>
          </p:cNvPr>
          <p:cNvSpPr txBox="1"/>
          <p:nvPr/>
        </p:nvSpPr>
        <p:spPr>
          <a:xfrm>
            <a:off x="9343629" y="3361375"/>
            <a:ext cx="75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739922E-C6F8-44B1-9C01-4B4892C24302}"/>
              </a:ext>
            </a:extLst>
          </p:cNvPr>
          <p:cNvSpPr txBox="1"/>
          <p:nvPr/>
        </p:nvSpPr>
        <p:spPr>
          <a:xfrm>
            <a:off x="781429" y="2741247"/>
            <a:ext cx="126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A18F02-6E07-407D-AA77-B205BCC300D4}"/>
              </a:ext>
            </a:extLst>
          </p:cNvPr>
          <p:cNvSpPr/>
          <p:nvPr/>
        </p:nvSpPr>
        <p:spPr>
          <a:xfrm>
            <a:off x="8139106" y="2271582"/>
            <a:ext cx="1250301" cy="2939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Send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B3A661B-E154-41C7-A18A-547657B31062}"/>
              </a:ext>
            </a:extLst>
          </p:cNvPr>
          <p:cNvCxnSpPr>
            <a:cxnSpLocks/>
          </p:cNvCxnSpPr>
          <p:nvPr/>
        </p:nvCxnSpPr>
        <p:spPr>
          <a:xfrm>
            <a:off x="1707023" y="2941635"/>
            <a:ext cx="960969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3A85B9D-FA67-4B3D-B5BD-682B67633DFF}"/>
              </a:ext>
            </a:extLst>
          </p:cNvPr>
          <p:cNvCxnSpPr>
            <a:cxnSpLocks/>
          </p:cNvCxnSpPr>
          <p:nvPr/>
        </p:nvCxnSpPr>
        <p:spPr>
          <a:xfrm>
            <a:off x="2036184" y="2767418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E35B6FF-4D8C-4C07-8B03-1B459D4CA4E2}"/>
              </a:ext>
            </a:extLst>
          </p:cNvPr>
          <p:cNvSpPr txBox="1"/>
          <p:nvPr/>
        </p:nvSpPr>
        <p:spPr>
          <a:xfrm>
            <a:off x="1807243" y="2899705"/>
            <a:ext cx="59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49C98AA-028F-46C1-9CEB-C59C6F9A5E3C}"/>
              </a:ext>
            </a:extLst>
          </p:cNvPr>
          <p:cNvCxnSpPr>
            <a:cxnSpLocks/>
          </p:cNvCxnSpPr>
          <p:nvPr/>
        </p:nvCxnSpPr>
        <p:spPr>
          <a:xfrm>
            <a:off x="1707023" y="3694739"/>
            <a:ext cx="960969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F7BD46F-DECD-4AE6-9138-1594713A56E0}"/>
              </a:ext>
            </a:extLst>
          </p:cNvPr>
          <p:cNvSpPr txBox="1"/>
          <p:nvPr/>
        </p:nvSpPr>
        <p:spPr>
          <a:xfrm>
            <a:off x="576704" y="3460922"/>
            <a:ext cx="126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dataValid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21344F4-A503-4FD2-8117-B487DC2A6A9D}"/>
              </a:ext>
            </a:extLst>
          </p:cNvPr>
          <p:cNvCxnSpPr>
            <a:cxnSpLocks/>
          </p:cNvCxnSpPr>
          <p:nvPr/>
        </p:nvCxnSpPr>
        <p:spPr>
          <a:xfrm flipH="1">
            <a:off x="1720545" y="4499845"/>
            <a:ext cx="93392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76F561F-D921-40E5-8E3B-F39CC0A75BAC}"/>
              </a:ext>
            </a:extLst>
          </p:cNvPr>
          <p:cNvSpPr txBox="1"/>
          <p:nvPr/>
        </p:nvSpPr>
        <p:spPr>
          <a:xfrm>
            <a:off x="381227" y="4263177"/>
            <a:ext cx="134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requestData</a:t>
            </a:r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3A03330-E976-4424-A6A9-389B2E46974A}"/>
              </a:ext>
            </a:extLst>
          </p:cNvPr>
          <p:cNvCxnSpPr>
            <a:cxnSpLocks/>
          </p:cNvCxnSpPr>
          <p:nvPr/>
        </p:nvCxnSpPr>
        <p:spPr>
          <a:xfrm flipH="1">
            <a:off x="3900667" y="4523812"/>
            <a:ext cx="1537259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184362C-0826-4735-A2FF-058A8A5C4E99}"/>
              </a:ext>
            </a:extLst>
          </p:cNvPr>
          <p:cNvSpPr txBox="1"/>
          <p:nvPr/>
        </p:nvSpPr>
        <p:spPr>
          <a:xfrm>
            <a:off x="3824810" y="4143586"/>
            <a:ext cx="155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requestFrame</a:t>
            </a:r>
            <a:endParaRPr lang="en-US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8EDAD10-1CCB-4228-AD41-E8DE2BBE2CF2}"/>
              </a:ext>
            </a:extLst>
          </p:cNvPr>
          <p:cNvCxnSpPr>
            <a:cxnSpLocks/>
          </p:cNvCxnSpPr>
          <p:nvPr/>
        </p:nvCxnSpPr>
        <p:spPr>
          <a:xfrm flipH="1">
            <a:off x="6634498" y="4500247"/>
            <a:ext cx="1537259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A9A3DAC-F721-4BEF-AF7F-6E0822FAE14C}"/>
              </a:ext>
            </a:extLst>
          </p:cNvPr>
          <p:cNvSpPr txBox="1"/>
          <p:nvPr/>
        </p:nvSpPr>
        <p:spPr>
          <a:xfrm>
            <a:off x="6664475" y="4123808"/>
            <a:ext cx="153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requestFrame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8C9330D-C528-45EF-8823-E9EC40704E33}"/>
              </a:ext>
            </a:extLst>
          </p:cNvPr>
          <p:cNvSpPr txBox="1"/>
          <p:nvPr/>
        </p:nvSpPr>
        <p:spPr>
          <a:xfrm>
            <a:off x="4452688" y="2556581"/>
            <a:ext cx="126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frame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EE2FEBD-41EC-4F05-A168-A3CB9C772AD1}"/>
              </a:ext>
            </a:extLst>
          </p:cNvPr>
          <p:cNvCxnSpPr>
            <a:cxnSpLocks/>
          </p:cNvCxnSpPr>
          <p:nvPr/>
        </p:nvCxnSpPr>
        <p:spPr>
          <a:xfrm>
            <a:off x="3911515" y="2954755"/>
            <a:ext cx="1496011" cy="267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DBD7560-C315-4623-AFF3-285104CD175D}"/>
              </a:ext>
            </a:extLst>
          </p:cNvPr>
          <p:cNvCxnSpPr>
            <a:cxnSpLocks/>
          </p:cNvCxnSpPr>
          <p:nvPr/>
        </p:nvCxnSpPr>
        <p:spPr>
          <a:xfrm>
            <a:off x="4640863" y="2767418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BEC8059-8376-4F00-9F32-5F33CBBEDCD6}"/>
              </a:ext>
            </a:extLst>
          </p:cNvPr>
          <p:cNvSpPr txBox="1"/>
          <p:nvPr/>
        </p:nvSpPr>
        <p:spPr>
          <a:xfrm>
            <a:off x="4172771" y="2946002"/>
            <a:ext cx="74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BDC72B9-25DD-4E6E-B9E9-A2D37C5F1F9C}"/>
              </a:ext>
            </a:extLst>
          </p:cNvPr>
          <p:cNvCxnSpPr>
            <a:cxnSpLocks/>
          </p:cNvCxnSpPr>
          <p:nvPr/>
        </p:nvCxnSpPr>
        <p:spPr>
          <a:xfrm flipV="1">
            <a:off x="3892848" y="3741153"/>
            <a:ext cx="1508448" cy="539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FA41D22-0327-4FCA-B8E8-059126440D6B}"/>
              </a:ext>
            </a:extLst>
          </p:cNvPr>
          <p:cNvSpPr txBox="1"/>
          <p:nvPr/>
        </p:nvSpPr>
        <p:spPr>
          <a:xfrm>
            <a:off x="4132687" y="3398159"/>
            <a:ext cx="126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frameValid</a:t>
            </a:r>
            <a:endParaRPr lang="en-US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60A53-156E-424E-B745-7034E83D70C7}"/>
              </a:ext>
            </a:extLst>
          </p:cNvPr>
          <p:cNvCxnSpPr>
            <a:cxnSpLocks/>
          </p:cNvCxnSpPr>
          <p:nvPr/>
        </p:nvCxnSpPr>
        <p:spPr>
          <a:xfrm>
            <a:off x="3306662" y="1206674"/>
            <a:ext cx="0" cy="103288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ED1B239-C525-483E-BC67-B5D30FECFA93}"/>
              </a:ext>
            </a:extLst>
          </p:cNvPr>
          <p:cNvSpPr txBox="1"/>
          <p:nvPr/>
        </p:nvSpPr>
        <p:spPr>
          <a:xfrm>
            <a:off x="2780565" y="633378"/>
            <a:ext cx="114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frameBits</a:t>
            </a:r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86CA429-C1C7-484C-BD82-C5887138DBA6}"/>
              </a:ext>
            </a:extLst>
          </p:cNvPr>
          <p:cNvCxnSpPr>
            <a:cxnSpLocks/>
          </p:cNvCxnSpPr>
          <p:nvPr/>
        </p:nvCxnSpPr>
        <p:spPr>
          <a:xfrm>
            <a:off x="3184508" y="1503678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F2BEA68-4095-4493-BEE3-20BEF2723911}"/>
              </a:ext>
            </a:extLst>
          </p:cNvPr>
          <p:cNvSpPr txBox="1"/>
          <p:nvPr/>
        </p:nvSpPr>
        <p:spPr>
          <a:xfrm>
            <a:off x="3158834" y="1403878"/>
            <a:ext cx="57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E323A73-D1F3-4A0E-84F6-7E04A297ED22}"/>
              </a:ext>
            </a:extLst>
          </p:cNvPr>
          <p:cNvCxnSpPr>
            <a:cxnSpLocks/>
          </p:cNvCxnSpPr>
          <p:nvPr/>
        </p:nvCxnSpPr>
        <p:spPr>
          <a:xfrm>
            <a:off x="3684711" y="1212130"/>
            <a:ext cx="0" cy="103288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A0E0359-45A7-4E4F-94A9-4E2A1BBA40B9}"/>
              </a:ext>
            </a:extLst>
          </p:cNvPr>
          <p:cNvSpPr txBox="1"/>
          <p:nvPr/>
        </p:nvSpPr>
        <p:spPr>
          <a:xfrm>
            <a:off x="3573720" y="889867"/>
            <a:ext cx="134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frameIndex</a:t>
            </a:r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DA3A4A5-14AD-4973-8FBB-5C64882FB7F8}"/>
              </a:ext>
            </a:extLst>
          </p:cNvPr>
          <p:cNvCxnSpPr>
            <a:cxnSpLocks/>
          </p:cNvCxnSpPr>
          <p:nvPr/>
        </p:nvCxnSpPr>
        <p:spPr>
          <a:xfrm>
            <a:off x="3562557" y="1509134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85D1F3C-2F52-46C4-A85E-4771987F8E42}"/>
              </a:ext>
            </a:extLst>
          </p:cNvPr>
          <p:cNvSpPr txBox="1"/>
          <p:nvPr/>
        </p:nvSpPr>
        <p:spPr>
          <a:xfrm>
            <a:off x="3536883" y="1409334"/>
            <a:ext cx="57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AAFD962-C14A-4CA7-89A1-4BA6570AB2EB}"/>
              </a:ext>
            </a:extLst>
          </p:cNvPr>
          <p:cNvSpPr txBox="1"/>
          <p:nvPr/>
        </p:nvSpPr>
        <p:spPr>
          <a:xfrm>
            <a:off x="7195147" y="2522612"/>
            <a:ext cx="126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frame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C13DF48-FB53-4585-9789-7F4E0FFBF903}"/>
              </a:ext>
            </a:extLst>
          </p:cNvPr>
          <p:cNvCxnSpPr>
            <a:cxnSpLocks/>
          </p:cNvCxnSpPr>
          <p:nvPr/>
        </p:nvCxnSpPr>
        <p:spPr>
          <a:xfrm>
            <a:off x="6653974" y="2920786"/>
            <a:ext cx="1496011" cy="267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B3DD8DF-053B-41F8-8963-F4E8F261C775}"/>
              </a:ext>
            </a:extLst>
          </p:cNvPr>
          <p:cNvCxnSpPr>
            <a:cxnSpLocks/>
          </p:cNvCxnSpPr>
          <p:nvPr/>
        </p:nvCxnSpPr>
        <p:spPr>
          <a:xfrm>
            <a:off x="7383322" y="2733449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0F8BA61-89A4-4AC3-BF37-D18D0D461B45}"/>
              </a:ext>
            </a:extLst>
          </p:cNvPr>
          <p:cNvSpPr txBox="1"/>
          <p:nvPr/>
        </p:nvSpPr>
        <p:spPr>
          <a:xfrm>
            <a:off x="6915230" y="2912033"/>
            <a:ext cx="74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FB7A043-8F93-45A4-A8DE-3D38A26210FE}"/>
              </a:ext>
            </a:extLst>
          </p:cNvPr>
          <p:cNvCxnSpPr>
            <a:cxnSpLocks/>
          </p:cNvCxnSpPr>
          <p:nvPr/>
        </p:nvCxnSpPr>
        <p:spPr>
          <a:xfrm flipV="1">
            <a:off x="6648966" y="3721375"/>
            <a:ext cx="1508448" cy="539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4BD7BBD-49F1-4158-B336-17D00BF21A31}"/>
              </a:ext>
            </a:extLst>
          </p:cNvPr>
          <p:cNvSpPr txBox="1"/>
          <p:nvPr/>
        </p:nvSpPr>
        <p:spPr>
          <a:xfrm>
            <a:off x="6888805" y="3378381"/>
            <a:ext cx="126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frameValid</a:t>
            </a:r>
            <a:endParaRPr lang="en-US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51E7228-F9EC-4923-902A-5871D205F529}"/>
              </a:ext>
            </a:extLst>
          </p:cNvPr>
          <p:cNvCxnSpPr>
            <a:cxnSpLocks/>
          </p:cNvCxnSpPr>
          <p:nvPr/>
        </p:nvCxnSpPr>
        <p:spPr>
          <a:xfrm>
            <a:off x="7178084" y="1346113"/>
            <a:ext cx="0" cy="50710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94A7830-0969-4CA5-8AD6-8E27952A734B}"/>
              </a:ext>
            </a:extLst>
          </p:cNvPr>
          <p:cNvSpPr txBox="1"/>
          <p:nvPr/>
        </p:nvSpPr>
        <p:spPr>
          <a:xfrm>
            <a:off x="6634498" y="988205"/>
            <a:ext cx="114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txEn</a:t>
            </a:r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56AB905-89A0-4469-A73E-986BDDD85423}"/>
              </a:ext>
            </a:extLst>
          </p:cNvPr>
          <p:cNvSpPr txBox="1"/>
          <p:nvPr/>
        </p:nvSpPr>
        <p:spPr>
          <a:xfrm>
            <a:off x="2575249" y="214604"/>
            <a:ext cx="7086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OOKTX Block </a:t>
            </a:r>
            <a:r>
              <a:rPr lang="en-US" sz="2200" dirty="0"/>
              <a:t>(Chisel </a:t>
            </a:r>
            <a:r>
              <a:rPr lang="en-US" sz="2200" dirty="0">
                <a:hlinkClick r:id="rId2"/>
              </a:rPr>
              <a:t>top-level code</a:t>
            </a:r>
            <a:r>
              <a:rPr lang="en-US" sz="2200" dirty="0"/>
              <a:t> and </a:t>
            </a:r>
            <a:r>
              <a:rPr lang="en-US" sz="2200" dirty="0">
                <a:hlinkClick r:id="rId3"/>
              </a:rPr>
              <a:t>tester</a:t>
            </a:r>
            <a:r>
              <a:rPr lang="en-US" sz="2200" dirty="0"/>
              <a:t>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B70A410-4210-4811-9BED-66AA6675A426}"/>
              </a:ext>
            </a:extLst>
          </p:cNvPr>
          <p:cNvSpPr txBox="1"/>
          <p:nvPr/>
        </p:nvSpPr>
        <p:spPr>
          <a:xfrm>
            <a:off x="3802581" y="5551679"/>
            <a:ext cx="4561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CRC Encode: </a:t>
            </a:r>
            <a:r>
              <a:rPr lang="en-US" dirty="0">
                <a:hlinkClick r:id="rId4"/>
              </a:rPr>
              <a:t>chisel code </a:t>
            </a:r>
            <a:r>
              <a:rPr lang="en-US" dirty="0"/>
              <a:t>and </a:t>
            </a:r>
            <a:r>
              <a:rPr lang="en-US" dirty="0">
                <a:hlinkClick r:id="rId5"/>
              </a:rPr>
              <a:t>tester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Frame </a:t>
            </a:r>
            <a:r>
              <a:rPr lang="en-US" dirty="0"/>
              <a:t>Stack: </a:t>
            </a:r>
            <a:r>
              <a:rPr lang="en-US" dirty="0">
                <a:hlinkClick r:id="rId6"/>
              </a:rPr>
              <a:t>chisel code</a:t>
            </a:r>
            <a:r>
              <a:rPr lang="en-US" dirty="0"/>
              <a:t> and </a:t>
            </a:r>
            <a:r>
              <a:rPr lang="en-US" dirty="0">
                <a:hlinkClick r:id="rId7"/>
              </a:rPr>
              <a:t>tester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Frame Send: </a:t>
            </a:r>
            <a:r>
              <a:rPr lang="en-US" dirty="0">
                <a:hlinkClick r:id="rId8"/>
              </a:rPr>
              <a:t>chisel code </a:t>
            </a:r>
            <a:r>
              <a:rPr lang="en-US" dirty="0"/>
              <a:t>and </a:t>
            </a:r>
            <a:r>
              <a:rPr lang="en-US" dirty="0">
                <a:hlinkClick r:id="rId9"/>
              </a:rPr>
              <a:t>tester</a:t>
            </a:r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C8F7F1E-8B49-4703-8FB4-2AAF2C5A5547}"/>
              </a:ext>
            </a:extLst>
          </p:cNvPr>
          <p:cNvSpPr/>
          <p:nvPr/>
        </p:nvSpPr>
        <p:spPr>
          <a:xfrm>
            <a:off x="10138685" y="3498681"/>
            <a:ext cx="444225" cy="45253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</a:t>
            </a:r>
          </a:p>
        </p:txBody>
      </p:sp>
      <p:pic>
        <p:nvPicPr>
          <p:cNvPr id="104" name="Graphic 103" descr="Wi-Fi">
            <a:extLst>
              <a:ext uri="{FF2B5EF4-FFF2-40B4-BE49-F238E27FC236}">
                <a16:creationId xmlns:a16="http://schemas.microsoft.com/office/drawing/2014/main" id="{B0493DA3-1F3C-4774-AFC3-CA46D66A77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10506876" y="3336302"/>
            <a:ext cx="789230" cy="78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50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A68253-FB68-4BDB-BA60-166224CF4DAD}"/>
              </a:ext>
            </a:extLst>
          </p:cNvPr>
          <p:cNvSpPr/>
          <p:nvPr/>
        </p:nvSpPr>
        <p:spPr>
          <a:xfrm>
            <a:off x="2509236" y="2216285"/>
            <a:ext cx="2251257" cy="293914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AEBBD8E-5707-40DC-B9E7-E74C9C1866D7}"/>
              </a:ext>
            </a:extLst>
          </p:cNvPr>
          <p:cNvCxnSpPr>
            <a:cxnSpLocks/>
            <a:stCxn id="4" idx="3"/>
            <a:endCxn id="103" idx="1"/>
          </p:cNvCxnSpPr>
          <p:nvPr/>
        </p:nvCxnSpPr>
        <p:spPr>
          <a:xfrm flipV="1">
            <a:off x="4760493" y="3685856"/>
            <a:ext cx="811589" cy="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739922E-C6F8-44B1-9C01-4B4892C24302}"/>
              </a:ext>
            </a:extLst>
          </p:cNvPr>
          <p:cNvSpPr txBox="1"/>
          <p:nvPr/>
        </p:nvSpPr>
        <p:spPr>
          <a:xfrm>
            <a:off x="4619750" y="3320682"/>
            <a:ext cx="100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1-bit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B3A661B-E154-41C7-A18A-547657B31062}"/>
              </a:ext>
            </a:extLst>
          </p:cNvPr>
          <p:cNvCxnSpPr>
            <a:cxnSpLocks/>
          </p:cNvCxnSpPr>
          <p:nvPr/>
        </p:nvCxnSpPr>
        <p:spPr>
          <a:xfrm>
            <a:off x="1190016" y="2890272"/>
            <a:ext cx="1319220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3A85B9D-FA67-4B3D-B5BD-682B67633DFF}"/>
              </a:ext>
            </a:extLst>
          </p:cNvPr>
          <p:cNvCxnSpPr>
            <a:cxnSpLocks/>
          </p:cNvCxnSpPr>
          <p:nvPr/>
        </p:nvCxnSpPr>
        <p:spPr>
          <a:xfrm>
            <a:off x="1573944" y="2717207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E35B6FF-4D8C-4C07-8B03-1B459D4CA4E2}"/>
              </a:ext>
            </a:extLst>
          </p:cNvPr>
          <p:cNvSpPr txBox="1"/>
          <p:nvPr/>
        </p:nvSpPr>
        <p:spPr>
          <a:xfrm>
            <a:off x="1206364" y="2879520"/>
            <a:ext cx="59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b+c</a:t>
            </a:r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49C98AA-028F-46C1-9CEB-C59C6F9A5E3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190016" y="3684557"/>
            <a:ext cx="1319220" cy="13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F7BD46F-DECD-4AE6-9138-1594713A56E0}"/>
              </a:ext>
            </a:extLst>
          </p:cNvPr>
          <p:cNvSpPr txBox="1"/>
          <p:nvPr/>
        </p:nvSpPr>
        <p:spPr>
          <a:xfrm>
            <a:off x="182816" y="3320683"/>
            <a:ext cx="126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dataTxValid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21344F4-A503-4FD2-8117-B487DC2A6A9D}"/>
              </a:ext>
            </a:extLst>
          </p:cNvPr>
          <p:cNvCxnSpPr>
            <a:cxnSpLocks/>
          </p:cNvCxnSpPr>
          <p:nvPr/>
        </p:nvCxnSpPr>
        <p:spPr>
          <a:xfrm>
            <a:off x="1190016" y="4480068"/>
            <a:ext cx="1319220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76F561F-D921-40E5-8E3B-F39CC0A75BAC}"/>
              </a:ext>
            </a:extLst>
          </p:cNvPr>
          <p:cNvSpPr txBox="1"/>
          <p:nvPr/>
        </p:nvSpPr>
        <p:spPr>
          <a:xfrm>
            <a:off x="55590" y="4264297"/>
            <a:ext cx="134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TxEn</a:t>
            </a:r>
            <a:r>
              <a:rPr lang="en-US" dirty="0"/>
              <a:t> = 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56AB905-89A0-4469-A73E-986BDDD85423}"/>
              </a:ext>
            </a:extLst>
          </p:cNvPr>
          <p:cNvSpPr txBox="1"/>
          <p:nvPr/>
        </p:nvSpPr>
        <p:spPr>
          <a:xfrm>
            <a:off x="2316708" y="205475"/>
            <a:ext cx="7086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Top-level simulator Block </a:t>
            </a:r>
            <a:r>
              <a:rPr lang="en-US" sz="2200" dirty="0"/>
              <a:t>(</a:t>
            </a:r>
            <a:r>
              <a:rPr lang="en-US" sz="2200" dirty="0">
                <a:hlinkClick r:id="rId2"/>
              </a:rPr>
              <a:t>chisel code </a:t>
            </a:r>
            <a:r>
              <a:rPr lang="en-US" sz="2200" dirty="0"/>
              <a:t>and </a:t>
            </a:r>
            <a:r>
              <a:rPr lang="en-US" sz="2200" dirty="0">
                <a:hlinkClick r:id="rId3"/>
              </a:rPr>
              <a:t>tester</a:t>
            </a:r>
            <a:r>
              <a:rPr lang="en-US" sz="2200" dirty="0"/>
              <a:t>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B70A410-4210-4811-9BED-66AA6675A426}"/>
              </a:ext>
            </a:extLst>
          </p:cNvPr>
          <p:cNvSpPr txBox="1"/>
          <p:nvPr/>
        </p:nvSpPr>
        <p:spPr>
          <a:xfrm>
            <a:off x="3384366" y="5633600"/>
            <a:ext cx="6171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TopControl</a:t>
            </a:r>
            <a:r>
              <a:rPr lang="en-US" dirty="0"/>
              <a:t>” block is </a:t>
            </a:r>
            <a:r>
              <a:rPr lang="en-US" dirty="0">
                <a:hlinkClick r:id="rId4"/>
              </a:rPr>
              <a:t>here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dataTx</a:t>
            </a:r>
            <a:r>
              <a:rPr lang="en-US" dirty="0"/>
              <a:t>” is formed with Cat( </a:t>
            </a:r>
            <a:r>
              <a:rPr lang="en-US" dirty="0" err="1"/>
              <a:t>frameIndex</a:t>
            </a:r>
            <a:r>
              <a:rPr lang="en-US" dirty="0"/>
              <a:t>, data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dataRx</a:t>
            </a:r>
            <a:r>
              <a:rPr lang="en-US" dirty="0"/>
              <a:t>” is formed with Cat( </a:t>
            </a:r>
            <a:r>
              <a:rPr lang="en-US" dirty="0" err="1"/>
              <a:t>crcPassFlag</a:t>
            </a:r>
            <a:r>
              <a:rPr lang="en-US" dirty="0"/>
              <a:t>, </a:t>
            </a:r>
            <a:r>
              <a:rPr lang="en-US" dirty="0" err="1"/>
              <a:t>frameIndex</a:t>
            </a:r>
            <a:r>
              <a:rPr lang="en-US" dirty="0"/>
              <a:t>, data )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C8F7F1E-8B49-4703-8FB4-2AAF2C5A5547}"/>
              </a:ext>
            </a:extLst>
          </p:cNvPr>
          <p:cNvSpPr/>
          <p:nvPr/>
        </p:nvSpPr>
        <p:spPr>
          <a:xfrm>
            <a:off x="5572082" y="3294106"/>
            <a:ext cx="1394875" cy="7835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FFDF57-734C-4D89-AE35-BF195BBBBD18}"/>
              </a:ext>
            </a:extLst>
          </p:cNvPr>
          <p:cNvSpPr txBox="1"/>
          <p:nvPr/>
        </p:nvSpPr>
        <p:spPr>
          <a:xfrm>
            <a:off x="6997690" y="3316525"/>
            <a:ext cx="100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1-bit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D6A1ABB-8067-4DF4-8338-C51C2F7CAAC8}"/>
              </a:ext>
            </a:extLst>
          </p:cNvPr>
          <p:cNvSpPr txBox="1"/>
          <p:nvPr/>
        </p:nvSpPr>
        <p:spPr>
          <a:xfrm>
            <a:off x="141124" y="2717207"/>
            <a:ext cx="126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dataTx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F1AD76B-61C7-48BC-A750-3385DBD6ABD4}"/>
              </a:ext>
            </a:extLst>
          </p:cNvPr>
          <p:cNvSpPr txBox="1"/>
          <p:nvPr/>
        </p:nvSpPr>
        <p:spPr>
          <a:xfrm>
            <a:off x="10804441" y="2879520"/>
            <a:ext cx="126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dataRx</a:t>
            </a:r>
            <a:endParaRPr lang="en-US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80DFBAC-94D9-4E5B-A332-4494C6D51E38}"/>
              </a:ext>
            </a:extLst>
          </p:cNvPr>
          <p:cNvCxnSpPr>
            <a:cxnSpLocks/>
          </p:cNvCxnSpPr>
          <p:nvPr/>
        </p:nvCxnSpPr>
        <p:spPr>
          <a:xfrm>
            <a:off x="10202809" y="3248852"/>
            <a:ext cx="1321423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DCA2A4F-D86A-45C5-9DC8-503AB05AB52D}"/>
              </a:ext>
            </a:extLst>
          </p:cNvPr>
          <p:cNvCxnSpPr>
            <a:cxnSpLocks/>
          </p:cNvCxnSpPr>
          <p:nvPr/>
        </p:nvCxnSpPr>
        <p:spPr>
          <a:xfrm>
            <a:off x="10941311" y="3064186"/>
            <a:ext cx="227045" cy="324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1CF00F3D-1E4B-45CE-8CD5-5E9E38C978A7}"/>
              </a:ext>
            </a:extLst>
          </p:cNvPr>
          <p:cNvSpPr txBox="1"/>
          <p:nvPr/>
        </p:nvSpPr>
        <p:spPr>
          <a:xfrm>
            <a:off x="10488770" y="3315225"/>
            <a:ext cx="88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1+b+c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C6A65C6-BAFB-4671-A21F-A1977B0FFE2B}"/>
              </a:ext>
            </a:extLst>
          </p:cNvPr>
          <p:cNvCxnSpPr>
            <a:cxnSpLocks/>
          </p:cNvCxnSpPr>
          <p:nvPr/>
        </p:nvCxnSpPr>
        <p:spPr>
          <a:xfrm flipV="1">
            <a:off x="10202809" y="4033129"/>
            <a:ext cx="1321423" cy="540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50E1DC8A-5FE4-426A-B360-82DF8E7FE775}"/>
              </a:ext>
            </a:extLst>
          </p:cNvPr>
          <p:cNvSpPr txBox="1"/>
          <p:nvPr/>
        </p:nvSpPr>
        <p:spPr>
          <a:xfrm>
            <a:off x="10672581" y="4045236"/>
            <a:ext cx="139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dataRxReady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2373462-EBC8-4D69-91DF-957973803AD5}"/>
              </a:ext>
            </a:extLst>
          </p:cNvPr>
          <p:cNvSpPr/>
          <p:nvPr/>
        </p:nvSpPr>
        <p:spPr>
          <a:xfrm>
            <a:off x="3030419" y="2559483"/>
            <a:ext cx="1266532" cy="7926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05BEED-F5E6-4A5E-A6B0-6C092666A955}"/>
              </a:ext>
            </a:extLst>
          </p:cNvPr>
          <p:cNvSpPr/>
          <p:nvPr/>
        </p:nvSpPr>
        <p:spPr>
          <a:xfrm>
            <a:off x="3030419" y="3896776"/>
            <a:ext cx="1266532" cy="7926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RX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9AF930A-6EA6-403E-9C16-A363C4286C86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634865" y="1571700"/>
            <a:ext cx="4292" cy="6445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DDEC291-6F03-4A48-A31F-BC8ACF46ACA1}"/>
              </a:ext>
            </a:extLst>
          </p:cNvPr>
          <p:cNvSpPr txBox="1"/>
          <p:nvPr/>
        </p:nvSpPr>
        <p:spPr>
          <a:xfrm>
            <a:off x="2987594" y="1224400"/>
            <a:ext cx="134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enabled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4E011D2-2E96-4C2E-AC77-9ADC2D2C5F0D}"/>
              </a:ext>
            </a:extLst>
          </p:cNvPr>
          <p:cNvSpPr/>
          <p:nvPr/>
        </p:nvSpPr>
        <p:spPr>
          <a:xfrm>
            <a:off x="7951552" y="2216285"/>
            <a:ext cx="2251257" cy="293914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54FC17C-CD69-439C-B308-29DBD5EA81A1}"/>
              </a:ext>
            </a:extLst>
          </p:cNvPr>
          <p:cNvSpPr/>
          <p:nvPr/>
        </p:nvSpPr>
        <p:spPr>
          <a:xfrm>
            <a:off x="8472735" y="2559483"/>
            <a:ext cx="1266532" cy="7926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DECC221-DDA1-4184-8807-4B5720975435}"/>
              </a:ext>
            </a:extLst>
          </p:cNvPr>
          <p:cNvSpPr/>
          <p:nvPr/>
        </p:nvSpPr>
        <p:spPr>
          <a:xfrm>
            <a:off x="8472735" y="3896776"/>
            <a:ext cx="1266532" cy="7926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RX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000824A-83EF-4AA8-BDB7-9A75071B0DEA}"/>
              </a:ext>
            </a:extLst>
          </p:cNvPr>
          <p:cNvCxnSpPr>
            <a:cxnSpLocks/>
            <a:stCxn id="103" idx="3"/>
            <a:endCxn id="58" idx="1"/>
          </p:cNvCxnSpPr>
          <p:nvPr/>
        </p:nvCxnSpPr>
        <p:spPr>
          <a:xfrm>
            <a:off x="6966957" y="3685856"/>
            <a:ext cx="984595" cy="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42CE55F-C630-4384-8F7D-CE555285D6DA}"/>
              </a:ext>
            </a:extLst>
          </p:cNvPr>
          <p:cNvCxnSpPr>
            <a:cxnSpLocks/>
          </p:cNvCxnSpPr>
          <p:nvPr/>
        </p:nvCxnSpPr>
        <p:spPr>
          <a:xfrm flipH="1">
            <a:off x="9120006" y="1583120"/>
            <a:ext cx="4292" cy="6445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5C289D1-D756-4401-82B3-AC24F97C8629}"/>
              </a:ext>
            </a:extLst>
          </p:cNvPr>
          <p:cNvSpPr txBox="1"/>
          <p:nvPr/>
        </p:nvSpPr>
        <p:spPr>
          <a:xfrm>
            <a:off x="8472735" y="1235820"/>
            <a:ext cx="134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Rx enabled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111A6D0-2855-4A4E-AF58-22872BD1D73E}"/>
              </a:ext>
            </a:extLst>
          </p:cNvPr>
          <p:cNvSpPr txBox="1"/>
          <p:nvPr/>
        </p:nvSpPr>
        <p:spPr>
          <a:xfrm>
            <a:off x="3007985" y="3430921"/>
            <a:ext cx="134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TopControl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80B0B4F-20A1-423A-8534-D440BEAD27C1}"/>
              </a:ext>
            </a:extLst>
          </p:cNvPr>
          <p:cNvSpPr txBox="1"/>
          <p:nvPr/>
        </p:nvSpPr>
        <p:spPr>
          <a:xfrm>
            <a:off x="8483554" y="3439766"/>
            <a:ext cx="134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TopControl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8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2403</TotalTime>
  <Words>362</Words>
  <Application>Microsoft Office PowerPoint</Application>
  <PresentationFormat>Widescreen</PresentationFormat>
  <Paragraphs>115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Sijun DU</dc:creator>
  <cp:lastModifiedBy>Sijun DU</cp:lastModifiedBy>
  <cp:revision>54</cp:revision>
  <dcterms:created xsi:type="dcterms:W3CDTF">2018-06-29T00:00:19Z</dcterms:created>
  <dcterms:modified xsi:type="dcterms:W3CDTF">2018-08-08T18:06:59Z</dcterms:modified>
</cp:coreProperties>
</file>