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25C-C4AE-475B-BB2D-05103345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934D-7563-4CA9-917B-6F156AA7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CB2-1F90-4025-9A32-886E7AC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ACB-9213-4267-A3AC-8B0B2BEF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CF1-06B0-4E51-8B98-7297FC9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A8D-FE53-434D-8EDC-1ABC50E9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A6E4-EAB0-4304-A2EB-9ED47965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6283-F2F8-45AD-9CC4-B2C6C5A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726D-77C2-4D78-8DE7-050FCB7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B61E-8CD9-429F-85DB-AB72804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78887-EAE3-4435-9DB7-85F48E60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039AE-8B38-4409-9235-F999C3F4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DA75-2420-46A8-AAB2-EAACB7D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1537-AEEA-4B78-905E-CC143EC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193E-3B2B-49F5-BAEF-D25C3104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BB0-9B68-415A-A6B7-0602F600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689A-AF83-4063-9952-9E636329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68B2-E89F-4D69-8048-99A9ED5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FC8-A932-46CB-95A4-F00812EF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6DFD-F12A-4F6B-B416-41CD9D8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7FF-5DDF-46CA-BF0C-9ED9773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79E0-8036-44E5-9FC2-98F263C0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0A9-2D7D-40BF-809C-9640B42E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87F7-7105-4A9B-98B6-FB2FB0F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CC07-FFB7-4C2A-9BAF-80DCCA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A6B5-8ABD-46E8-BDA1-1777A4C4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5BA8-AB51-474F-BA41-3563B4965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F2FF-B815-42D1-BAE6-F82C2EBC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5C74-3955-4FEF-A409-4751AB0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5095-73A5-485F-833B-AACBA9D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2CF6-C44F-4747-BA8C-8AD402E0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3714-465A-4693-A3EF-265FD60D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1CD4-8201-4AA0-93B0-7FA0A802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65989-942F-45C7-9EAC-561C3B15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F52-A86A-497F-86CD-09AD0BCE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90C-3FF6-4FDF-A7DD-4F828EB3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66815-A3B2-4962-8312-647C30AA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71B6-E611-44E5-8F3B-8F36368B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4D2D-A342-4685-9998-F08A437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F75-1B75-4902-975B-650C2EC8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4A4E-494D-4D3B-BA8B-A5AEA78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71FD0-7264-4A00-9D16-2249C1B8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2030-A9CA-42E9-BC27-AD4FE1F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C8541-B81D-4193-B610-9FF96C7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2E128-12EB-458F-998A-0FA8317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81D4-B923-477A-BB28-88AE9B87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3B2B-B98C-4483-9330-302DFB3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E72-AAFA-49CB-B387-14C5A1E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F88E-BDEF-418D-A063-8FE8E49D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D39B-43D9-4902-9D8E-EADA1B7E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F04C-6EE2-4915-BEB3-9281C62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5317-37DB-42CF-AA19-046F504F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4484-5201-4361-9276-C99FD32C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7A8A-ECFE-4C35-BA9C-FE85E5BE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05A-28BA-48A8-86CC-CB3CA2E8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3EF3-1757-4FF9-8021-0BFFFD9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86EA-0FDE-4125-946C-64E3D28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A8BC3-1BE6-4051-8311-7105492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316BD-0781-41CA-A977-4C75F34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9AB-2151-4A7C-BCA1-009ACE26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5132-753E-4449-873B-796C2A4F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51A-C47B-44A4-BA5C-F905A8DCECB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8A40-DA82-4705-8A74-1C5E8409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2CB1-6D25-4F95-9EC1-5C16D03B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main/scala/ooktrx/CRCCheck.scala" TargetMode="External"/><Relationship Id="rId3" Type="http://schemas.openxmlformats.org/officeDocument/2006/relationships/hyperlink" Target="https://github.com/sijundu/ooktrx/blob/master/src/test/scala/ooktrx/OOKRxSpec.scala" TargetMode="External"/><Relationship Id="rId7" Type="http://schemas.openxmlformats.org/officeDocument/2006/relationships/hyperlink" Target="https://github.com/sijundu/ooktrx/blob/master/src/test/scala/ooktrx/FrameStackRxSpec.scala" TargetMode="External"/><Relationship Id="rId2" Type="http://schemas.openxmlformats.org/officeDocument/2006/relationships/hyperlink" Target="https://github.com/sijundu/ooktrx/blob/master/src/main/scala/ooktrx/OOKR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Stack.scala" TargetMode="External"/><Relationship Id="rId11" Type="http://schemas.openxmlformats.org/officeDocument/2006/relationships/image" Target="../media/image2.svg"/><Relationship Id="rId5" Type="http://schemas.openxmlformats.org/officeDocument/2006/relationships/hyperlink" Target="https://github.com/sijundu/ooktrx/blob/master/src/test/scala/ooktrx/FrameSyncSpec.scal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sijundu/ooktrx/blob/master/src/main/scala/ooktrx/FrameSync.scala" TargetMode="External"/><Relationship Id="rId9" Type="http://schemas.openxmlformats.org/officeDocument/2006/relationships/hyperlink" Target="https://github.com/sijundu/ooktrx/blob/master/src/test/scala/ooktrx/CRCCheckSpec.scal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test/scala/ooktrx/FrameStackRxSpec.scala" TargetMode="External"/><Relationship Id="rId3" Type="http://schemas.openxmlformats.org/officeDocument/2006/relationships/hyperlink" Target="https://github.com/sijundu/ooktrx/blob/master/src/test/scala/ooktrx/OOKTxSpec.scala" TargetMode="External"/><Relationship Id="rId7" Type="http://schemas.openxmlformats.org/officeDocument/2006/relationships/hyperlink" Target="https://github.com/sijundu/ooktrx/blob/master/src/main/scala/ooktrx/FrameStack.scala" TargetMode="External"/><Relationship Id="rId12" Type="http://schemas.openxmlformats.org/officeDocument/2006/relationships/image" Target="../media/image2.svg"/><Relationship Id="rId2" Type="http://schemas.openxmlformats.org/officeDocument/2006/relationships/hyperlink" Target="https://github.com/sijundu/ooktrx/blob/master/src/main/scala/ooktrx/OOKT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Prep.scala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ijundu/ooktrx/blob/master/src/test/scala/ooktrx/CRCEncodeSpec.scala" TargetMode="External"/><Relationship Id="rId10" Type="http://schemas.openxmlformats.org/officeDocument/2006/relationships/hyperlink" Target="https://github.com/sijundu/ooktrx/blob/master/src/test/scala/ooktrx/FrameSendSpec.scala" TargetMode="External"/><Relationship Id="rId4" Type="http://schemas.openxmlformats.org/officeDocument/2006/relationships/hyperlink" Target="https://github.com/sijundu/ooktrx/blob/master/src/main/scala/ooktrx/CRCEncode.scala" TargetMode="External"/><Relationship Id="rId9" Type="http://schemas.openxmlformats.org/officeDocument/2006/relationships/hyperlink" Target="https://github.com/sijundu/ooktrx/blob/master/src/main/scala/ooktrx/FrameSend.scal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jundu/ooktrx/blob/master/src/test/scala/ooktrx/SimulatorSpec.scala" TargetMode="External"/><Relationship Id="rId2" Type="http://schemas.openxmlformats.org/officeDocument/2006/relationships/hyperlink" Target="https://github.com/sijundu/ooktrx/blob/master/src/main/scala/ooktrx/Simulator.sca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3760237" y="214604"/>
            <a:ext cx="393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On-Off Keying Transceiver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D241D-E309-433F-930B-C61BC22E898F}"/>
              </a:ext>
            </a:extLst>
          </p:cNvPr>
          <p:cNvSpPr/>
          <p:nvPr/>
        </p:nvSpPr>
        <p:spPr>
          <a:xfrm>
            <a:off x="1175658" y="2108718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E936-0E2F-42C9-8FED-64760CCCD0B1}"/>
              </a:ext>
            </a:extLst>
          </p:cNvPr>
          <p:cNvSpPr/>
          <p:nvPr/>
        </p:nvSpPr>
        <p:spPr>
          <a:xfrm>
            <a:off x="3181739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16D2B-9822-46A8-ACBF-C374C4F66B8B}"/>
              </a:ext>
            </a:extLst>
          </p:cNvPr>
          <p:cNvSpPr/>
          <p:nvPr/>
        </p:nvSpPr>
        <p:spPr>
          <a:xfrm>
            <a:off x="6503435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3B4FB-A0DD-4461-8C2D-2DAE3B0B2E43}"/>
              </a:ext>
            </a:extLst>
          </p:cNvPr>
          <p:cNvSpPr/>
          <p:nvPr/>
        </p:nvSpPr>
        <p:spPr>
          <a:xfrm>
            <a:off x="8304243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B33A6-F8CD-48D4-A849-AF5B0F36309F}"/>
              </a:ext>
            </a:extLst>
          </p:cNvPr>
          <p:cNvSpPr/>
          <p:nvPr/>
        </p:nvSpPr>
        <p:spPr>
          <a:xfrm>
            <a:off x="10296322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37D8-C629-444B-8E1B-B38639FBCA8A}"/>
              </a:ext>
            </a:extLst>
          </p:cNvPr>
          <p:cNvSpPr/>
          <p:nvPr/>
        </p:nvSpPr>
        <p:spPr>
          <a:xfrm>
            <a:off x="1175658" y="4618652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693-C76D-40E0-8858-02D981949BD2}"/>
              </a:ext>
            </a:extLst>
          </p:cNvPr>
          <p:cNvSpPr/>
          <p:nvPr/>
        </p:nvSpPr>
        <p:spPr>
          <a:xfrm>
            <a:off x="5251340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1FFF3-026C-4FB2-AC3E-2C59D957D4AF}"/>
              </a:ext>
            </a:extLst>
          </p:cNvPr>
          <p:cNvSpPr/>
          <p:nvPr/>
        </p:nvSpPr>
        <p:spPr>
          <a:xfrm>
            <a:off x="6739655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B54906-EEEE-45AA-88A5-CFD69BF8E2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91275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14CC11-4754-48FE-9B13-5E71B0C22429}"/>
              </a:ext>
            </a:extLst>
          </p:cNvPr>
          <p:cNvCxnSpPr>
            <a:stCxn id="7" idx="3"/>
          </p:cNvCxnSpPr>
          <p:nvPr/>
        </p:nvCxnSpPr>
        <p:spPr>
          <a:xfrm>
            <a:off x="7613779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A04E2-6F2B-40FD-88A7-AD60F094A05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06473" y="3764899"/>
            <a:ext cx="4898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8975B3-8BEB-47CE-A5A5-FA6BF987EB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49999" y="5019868"/>
            <a:ext cx="454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Wi-Fi">
            <a:extLst>
              <a:ext uri="{FF2B5EF4-FFF2-40B4-BE49-F238E27FC236}">
                <a16:creationId xmlns:a16="http://schemas.microsoft.com/office/drawing/2014/main" id="{82DB96A4-4CA8-4496-AB54-A8FDB795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7302" y="4488024"/>
            <a:ext cx="1045027" cy="1045027"/>
          </a:xfrm>
          <a:prstGeom prst="rect">
            <a:avLst/>
          </a:prstGeom>
        </p:spPr>
      </p:pic>
      <p:pic>
        <p:nvPicPr>
          <p:cNvPr id="21" name="Graphic 20" descr="Wi-Fi">
            <a:extLst>
              <a:ext uri="{FF2B5EF4-FFF2-40B4-BE49-F238E27FC236}">
                <a16:creationId xmlns:a16="http://schemas.microsoft.com/office/drawing/2014/main" id="{8706C5FE-6267-4B4B-A5E9-38FC1AE3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7302" y="1987420"/>
            <a:ext cx="1045027" cy="1045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1EA8AD-0D95-4D34-8C52-377DD0BDBF5E}"/>
              </a:ext>
            </a:extLst>
          </p:cNvPr>
          <p:cNvSpPr/>
          <p:nvPr/>
        </p:nvSpPr>
        <p:spPr>
          <a:xfrm>
            <a:off x="1017038" y="1315615"/>
            <a:ext cx="1670179" cy="4599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73589-5EF0-46C2-B0A1-9ACF1A7C2B2C}"/>
              </a:ext>
            </a:extLst>
          </p:cNvPr>
          <p:cNvSpPr txBox="1"/>
          <p:nvPr/>
        </p:nvSpPr>
        <p:spPr>
          <a:xfrm>
            <a:off x="1429444" y="140347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BE76BE-1034-4E9D-95E4-F900627AF4B5}"/>
              </a:ext>
            </a:extLst>
          </p:cNvPr>
          <p:cNvSpPr/>
          <p:nvPr/>
        </p:nvSpPr>
        <p:spPr>
          <a:xfrm>
            <a:off x="4907905" y="1901375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EEBA4-F2EC-4059-8B9E-32B7258B48A4}"/>
              </a:ext>
            </a:extLst>
          </p:cNvPr>
          <p:cNvSpPr/>
          <p:nvPr/>
        </p:nvSpPr>
        <p:spPr>
          <a:xfrm>
            <a:off x="4907905" y="20805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41F67B-6111-4BE5-8F06-EB8E709FA247}"/>
              </a:ext>
            </a:extLst>
          </p:cNvPr>
          <p:cNvSpPr/>
          <p:nvPr/>
        </p:nvSpPr>
        <p:spPr>
          <a:xfrm>
            <a:off x="4907905" y="22554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23736-4649-44D9-B0E8-21EF3975AD91}"/>
              </a:ext>
            </a:extLst>
          </p:cNvPr>
          <p:cNvSpPr/>
          <p:nvPr/>
        </p:nvSpPr>
        <p:spPr>
          <a:xfrm>
            <a:off x="4907905" y="24304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8E057B-AC8C-4C69-91F3-DA39670A4DC3}"/>
              </a:ext>
            </a:extLst>
          </p:cNvPr>
          <p:cNvSpPr/>
          <p:nvPr/>
        </p:nvSpPr>
        <p:spPr>
          <a:xfrm>
            <a:off x="4907905" y="26053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3FF81-7238-4679-A8C9-4CB72A62D075}"/>
              </a:ext>
            </a:extLst>
          </p:cNvPr>
          <p:cNvSpPr/>
          <p:nvPr/>
        </p:nvSpPr>
        <p:spPr>
          <a:xfrm>
            <a:off x="4907905" y="278030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3FC13-9EA2-4C19-9216-4F61314507BD}"/>
              </a:ext>
            </a:extLst>
          </p:cNvPr>
          <p:cNvSpPr/>
          <p:nvPr/>
        </p:nvSpPr>
        <p:spPr>
          <a:xfrm>
            <a:off x="4907905" y="295758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1A26A3-77AC-418C-9F12-52CDB7673924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4292083" y="1901375"/>
            <a:ext cx="1110344" cy="608559"/>
          </a:xfrm>
          <a:prstGeom prst="bentConnector4">
            <a:avLst>
              <a:gd name="adj1" fmla="val 27731"/>
              <a:gd name="adj2" fmla="val 1375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CAB4C6A-660E-46AB-AEEB-2DFB906104B3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 flipV="1">
            <a:off x="5641635" y="2270726"/>
            <a:ext cx="622591" cy="1101008"/>
          </a:xfrm>
          <a:prstGeom prst="bentConnector4">
            <a:avLst>
              <a:gd name="adj1" fmla="val -36718"/>
              <a:gd name="adj2" fmla="val 724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85214A-E66D-4F14-A72E-934B6AC51375}"/>
              </a:ext>
            </a:extLst>
          </p:cNvPr>
          <p:cNvSpPr/>
          <p:nvPr/>
        </p:nvSpPr>
        <p:spPr>
          <a:xfrm>
            <a:off x="3975766" y="441983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19580E-7B59-4717-B5B1-943AAE92CA02}"/>
              </a:ext>
            </a:extLst>
          </p:cNvPr>
          <p:cNvSpPr/>
          <p:nvPr/>
        </p:nvSpPr>
        <p:spPr>
          <a:xfrm>
            <a:off x="3975766" y="459899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98F3A7-B3A8-43FB-868A-AF40A6CA2B95}"/>
              </a:ext>
            </a:extLst>
          </p:cNvPr>
          <p:cNvSpPr/>
          <p:nvPr/>
        </p:nvSpPr>
        <p:spPr>
          <a:xfrm>
            <a:off x="3975766" y="47739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DF1CED-6724-46CB-BDA9-56384AA0D027}"/>
              </a:ext>
            </a:extLst>
          </p:cNvPr>
          <p:cNvSpPr/>
          <p:nvPr/>
        </p:nvSpPr>
        <p:spPr>
          <a:xfrm>
            <a:off x="3975766" y="49488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36C39-C761-42CE-90A9-E38D5628B05E}"/>
              </a:ext>
            </a:extLst>
          </p:cNvPr>
          <p:cNvSpPr/>
          <p:nvPr/>
        </p:nvSpPr>
        <p:spPr>
          <a:xfrm>
            <a:off x="3975766" y="51238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F3827-B035-4026-B432-364115C0DF22}"/>
              </a:ext>
            </a:extLst>
          </p:cNvPr>
          <p:cNvSpPr/>
          <p:nvPr/>
        </p:nvSpPr>
        <p:spPr>
          <a:xfrm>
            <a:off x="3975766" y="52987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29158-7850-422D-B9F9-E2243F70EE10}"/>
              </a:ext>
            </a:extLst>
          </p:cNvPr>
          <p:cNvSpPr/>
          <p:nvPr/>
        </p:nvSpPr>
        <p:spPr>
          <a:xfrm>
            <a:off x="3975766" y="5476041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5E13E-DA8A-4F47-AA0C-9AE6456F440B}"/>
              </a:ext>
            </a:extLst>
          </p:cNvPr>
          <p:cNvSpPr txBox="1"/>
          <p:nvPr/>
        </p:nvSpPr>
        <p:spPr>
          <a:xfrm>
            <a:off x="4001040" y="4672826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5F3E43-D9BE-4FCD-B79A-CA80CF2BD382}"/>
              </a:ext>
            </a:extLst>
          </p:cNvPr>
          <p:cNvSpPr/>
          <p:nvPr/>
        </p:nvSpPr>
        <p:spPr>
          <a:xfrm>
            <a:off x="2883622" y="4603170"/>
            <a:ext cx="779113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BD3989-7578-42CE-AEAF-BE66F7C38484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2491275" y="5004386"/>
            <a:ext cx="392347" cy="1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9842DCD-55C2-44E2-8B8B-B36B349CAF31}"/>
              </a:ext>
            </a:extLst>
          </p:cNvPr>
          <p:cNvCxnSpPr>
            <a:stCxn id="51" idx="2"/>
            <a:endCxn id="59" idx="3"/>
          </p:cNvCxnSpPr>
          <p:nvPr/>
        </p:nvCxnSpPr>
        <p:spPr>
          <a:xfrm rot="5400000" flipH="1">
            <a:off x="3743213" y="4923909"/>
            <a:ext cx="646597" cy="807553"/>
          </a:xfrm>
          <a:prstGeom prst="bentConnector4">
            <a:avLst>
              <a:gd name="adj1" fmla="val -35354"/>
              <a:gd name="adj2" fmla="val 80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EB2FA3-537E-477D-82C7-F408B9B9BE87}"/>
              </a:ext>
            </a:extLst>
          </p:cNvPr>
          <p:cNvCxnSpPr>
            <a:stCxn id="11" idx="1"/>
            <a:endCxn id="45" idx="0"/>
          </p:cNvCxnSpPr>
          <p:nvPr/>
        </p:nvCxnSpPr>
        <p:spPr>
          <a:xfrm rot="10800000">
            <a:off x="4470288" y="4419834"/>
            <a:ext cx="781052" cy="600035"/>
          </a:xfrm>
          <a:prstGeom prst="bentConnector4">
            <a:avLst>
              <a:gd name="adj1" fmla="val 18343"/>
              <a:gd name="adj2" fmla="val 1380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24C295-0039-45B7-B232-90BC98F5EC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61684" y="5019868"/>
            <a:ext cx="377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7BB1396-4B81-46F8-9700-46D47D44EF14}"/>
              </a:ext>
            </a:extLst>
          </p:cNvPr>
          <p:cNvSpPr/>
          <p:nvPr/>
        </p:nvSpPr>
        <p:spPr>
          <a:xfrm>
            <a:off x="2993333" y="1325933"/>
            <a:ext cx="4856666" cy="22078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2BAE2-6F46-4CF6-A541-5976ACC856C6}"/>
              </a:ext>
            </a:extLst>
          </p:cNvPr>
          <p:cNvSpPr txBox="1"/>
          <p:nvPr/>
        </p:nvSpPr>
        <p:spPr>
          <a:xfrm>
            <a:off x="5729398" y="13807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OOKRX Block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D84A49-DEE0-4709-8473-9C0987668241}"/>
              </a:ext>
            </a:extLst>
          </p:cNvPr>
          <p:cNvSpPr/>
          <p:nvPr/>
        </p:nvSpPr>
        <p:spPr>
          <a:xfrm>
            <a:off x="2823007" y="3817904"/>
            <a:ext cx="5182658" cy="22017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F1F154-C207-473B-874D-A70C98428EA5}"/>
              </a:ext>
            </a:extLst>
          </p:cNvPr>
          <p:cNvSpPr txBox="1"/>
          <p:nvPr/>
        </p:nvSpPr>
        <p:spPr>
          <a:xfrm>
            <a:off x="5758252" y="39567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OOKTX Block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AA9AAC-0E5F-4387-9A19-E364755E25CD}"/>
              </a:ext>
            </a:extLst>
          </p:cNvPr>
          <p:cNvSpPr txBox="1"/>
          <p:nvPr/>
        </p:nvSpPr>
        <p:spPr>
          <a:xfrm>
            <a:off x="4953307" y="2172844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</p:spTree>
    <p:extLst>
      <p:ext uri="{BB962C8B-B14F-4D97-AF65-F5344CB8AC3E}">
        <p14:creationId xmlns:p14="http://schemas.microsoft.com/office/powerpoint/2010/main" val="27897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2335461" y="214604"/>
            <a:ext cx="747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 Transceiver frame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52C9B-3D6E-411A-B191-C877B5ABF0D4}"/>
              </a:ext>
            </a:extLst>
          </p:cNvPr>
          <p:cNvSpPr txBox="1"/>
          <p:nvPr/>
        </p:nvSpPr>
        <p:spPr>
          <a:xfrm>
            <a:off x="1803615" y="1278294"/>
            <a:ext cx="8516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the frame is 32-bit long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0 0 0 0   0 0 0 0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0 0 0 0   </a:t>
            </a:r>
            <a:r>
              <a:rPr lang="en-US" sz="2000" dirty="0">
                <a:solidFill>
                  <a:srgbClr val="7030A0"/>
                </a:solidFill>
              </a:rPr>
              <a:t>0 0 0 0   0 0 0 0   0 0 0 0   0 0 0 0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0 0 0 0</a:t>
            </a:r>
          </a:p>
          <a:p>
            <a:r>
              <a:rPr lang="en-US" sz="2000" dirty="0"/>
              <a:t>              |                            |            |                                                          |             |</a:t>
            </a:r>
          </a:p>
          <a:p>
            <a:r>
              <a:rPr lang="en-US" sz="2000" dirty="0"/>
              <a:t>Width: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/>
              <a:t>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W: Width of the whole frame (@</a:t>
            </a:r>
            <a:r>
              <a:rPr lang="en-US" dirty="0" err="1"/>
              <a:t>frameWidth</a:t>
            </a:r>
            <a:r>
              <a:rPr lang="en-US" dirty="0"/>
              <a:t> =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a:   Width of the frame bits (@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frameBitsWidth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b:   Width of the frame index (@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frameIndexWidth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c:   Width of the information data (@</a:t>
            </a:r>
            <a:r>
              <a:rPr lang="en-US" dirty="0" err="1">
                <a:solidFill>
                  <a:srgbClr val="7030A0"/>
                </a:solidFill>
              </a:rPr>
              <a:t>dataWidth</a:t>
            </a:r>
            <a:r>
              <a:rPr lang="en-US" dirty="0">
                <a:solidFill>
                  <a:srgbClr val="7030A0"/>
                </a:solidFill>
              </a:rPr>
              <a:t>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d:   Width of divisor for CRC (@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divisorWidth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5). The LSB 4 bits are the CRC residue, so have d-1 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Relation: W = a + b + c + d - 1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C3FE1-2D27-406C-9870-1CD9646D28AE}"/>
              </a:ext>
            </a:extLst>
          </p:cNvPr>
          <p:cNvSpPr txBox="1"/>
          <p:nvPr/>
        </p:nvSpPr>
        <p:spPr>
          <a:xfrm>
            <a:off x="2335461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 Bits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61C0A-D4D7-47B1-8B09-4C81AF5C27FF}"/>
              </a:ext>
            </a:extLst>
          </p:cNvPr>
          <p:cNvSpPr txBox="1"/>
          <p:nvPr/>
        </p:nvSpPr>
        <p:spPr>
          <a:xfrm>
            <a:off x="4042963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Frame Index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0CEDDB-5EBD-4668-965B-6DC98EFFA0ED}"/>
              </a:ext>
            </a:extLst>
          </p:cNvPr>
          <p:cNvSpPr txBox="1"/>
          <p:nvPr/>
        </p:nvSpPr>
        <p:spPr>
          <a:xfrm>
            <a:off x="6272979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Information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DBB28-ED1F-4199-B36F-93B5A6162308}"/>
              </a:ext>
            </a:extLst>
          </p:cNvPr>
          <p:cNvSpPr txBox="1"/>
          <p:nvPr/>
        </p:nvSpPr>
        <p:spPr>
          <a:xfrm>
            <a:off x="8296318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CRC residue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6E9D6-C67F-4840-8E6C-58D0C0057FDF}"/>
              </a:ext>
            </a:extLst>
          </p:cNvPr>
          <p:cNvCxnSpPr/>
          <p:nvPr/>
        </p:nvCxnSpPr>
        <p:spPr>
          <a:xfrm>
            <a:off x="3209731" y="2123488"/>
            <a:ext cx="223934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6C66DD-DA0C-46C8-B75B-E8A2DEADAE4E}"/>
              </a:ext>
            </a:extLst>
          </p:cNvPr>
          <p:cNvCxnSpPr>
            <a:cxnSpLocks/>
          </p:cNvCxnSpPr>
          <p:nvPr/>
        </p:nvCxnSpPr>
        <p:spPr>
          <a:xfrm>
            <a:off x="4727814" y="2102881"/>
            <a:ext cx="111967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150FC9-5080-4348-B3C5-394A1313E88E}"/>
              </a:ext>
            </a:extLst>
          </p:cNvPr>
          <p:cNvCxnSpPr>
            <a:cxnSpLocks/>
          </p:cNvCxnSpPr>
          <p:nvPr/>
        </p:nvCxnSpPr>
        <p:spPr>
          <a:xfrm>
            <a:off x="7129991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492419-F8FA-46A6-BC04-05284C0279DD}"/>
              </a:ext>
            </a:extLst>
          </p:cNvPr>
          <p:cNvCxnSpPr>
            <a:cxnSpLocks/>
          </p:cNvCxnSpPr>
          <p:nvPr/>
        </p:nvCxnSpPr>
        <p:spPr>
          <a:xfrm>
            <a:off x="9209314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12ACD5-8365-4C11-8397-4E907F7B3A2B}"/>
              </a:ext>
            </a:extLst>
          </p:cNvPr>
          <p:cNvSpPr txBox="1"/>
          <p:nvPr/>
        </p:nvSpPr>
        <p:spPr>
          <a:xfrm>
            <a:off x="2094159" y="2438884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MSB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EEC126-7167-4B8B-96DD-C2E49C69DA3C}"/>
              </a:ext>
            </a:extLst>
          </p:cNvPr>
          <p:cNvSpPr txBox="1"/>
          <p:nvPr/>
        </p:nvSpPr>
        <p:spPr>
          <a:xfrm>
            <a:off x="9566461" y="2438883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5129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164701" y="2211354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5278016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8391331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51F-ED3A-47C9-81EB-70C651AA38AB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OOKRX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80BB-5AF1-4C4E-83FE-912DA57AA147}"/>
              </a:ext>
            </a:extLst>
          </p:cNvPr>
          <p:cNvCxnSpPr/>
          <p:nvPr/>
        </p:nvCxnSpPr>
        <p:spPr>
          <a:xfrm flipH="1">
            <a:off x="3415002" y="275253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C29DFC-248E-415E-946B-28EF05CC346E}"/>
              </a:ext>
            </a:extLst>
          </p:cNvPr>
          <p:cNvSpPr txBox="1"/>
          <p:nvPr/>
        </p:nvSpPr>
        <p:spPr>
          <a:xfrm>
            <a:off x="2892490" y="238319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6D52E-2528-4A38-A51D-452D57F15136}"/>
              </a:ext>
            </a:extLst>
          </p:cNvPr>
          <p:cNvCxnSpPr>
            <a:cxnSpLocks/>
          </p:cNvCxnSpPr>
          <p:nvPr/>
        </p:nvCxnSpPr>
        <p:spPr>
          <a:xfrm>
            <a:off x="3415002" y="3396344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342509-F284-48B5-ABE9-D04D2FD31C72}"/>
              </a:ext>
            </a:extLst>
          </p:cNvPr>
          <p:cNvSpPr txBox="1"/>
          <p:nvPr/>
        </p:nvSpPr>
        <p:spPr>
          <a:xfrm>
            <a:off x="3303037" y="302701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1A0E1-C518-4895-9279-08EF9D0D5260}"/>
              </a:ext>
            </a:extLst>
          </p:cNvPr>
          <p:cNvCxnSpPr/>
          <p:nvPr/>
        </p:nvCxnSpPr>
        <p:spPr>
          <a:xfrm>
            <a:off x="4192554" y="324356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2A8C5-373D-44C3-A798-997E6789E96A}"/>
              </a:ext>
            </a:extLst>
          </p:cNvPr>
          <p:cNvSpPr txBox="1"/>
          <p:nvPr/>
        </p:nvSpPr>
        <p:spPr>
          <a:xfrm>
            <a:off x="2680996" y="337768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4794D-D926-49DF-A44D-A76A2DBD25DE}"/>
              </a:ext>
            </a:extLst>
          </p:cNvPr>
          <p:cNvCxnSpPr>
            <a:cxnSpLocks/>
          </p:cNvCxnSpPr>
          <p:nvPr/>
        </p:nvCxnSpPr>
        <p:spPr>
          <a:xfrm>
            <a:off x="3421222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4B55B0-7297-442F-9C59-6DC013F5DBC6}"/>
              </a:ext>
            </a:extLst>
          </p:cNvPr>
          <p:cNvSpPr txBox="1"/>
          <p:nvPr/>
        </p:nvSpPr>
        <p:spPr>
          <a:xfrm>
            <a:off x="2841171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FrameReady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A652C-EE42-4072-8D00-653DA7DB1469}"/>
              </a:ext>
            </a:extLst>
          </p:cNvPr>
          <p:cNvCxnSpPr>
            <a:cxnSpLocks/>
          </p:cNvCxnSpPr>
          <p:nvPr/>
        </p:nvCxnSpPr>
        <p:spPr>
          <a:xfrm>
            <a:off x="6534534" y="2758373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5B65F-A412-495E-BB54-CC21A14EB52B}"/>
              </a:ext>
            </a:extLst>
          </p:cNvPr>
          <p:cNvSpPr txBox="1"/>
          <p:nvPr/>
        </p:nvSpPr>
        <p:spPr>
          <a:xfrm>
            <a:off x="6422569" y="238904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BD8EE-F21F-48D5-B761-1B41FAA9AA0F}"/>
              </a:ext>
            </a:extLst>
          </p:cNvPr>
          <p:cNvCxnSpPr/>
          <p:nvPr/>
        </p:nvCxnSpPr>
        <p:spPr>
          <a:xfrm>
            <a:off x="7312086" y="260559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2CE7C-635F-41FA-8BC7-C0BFD5243D9D}"/>
              </a:ext>
            </a:extLst>
          </p:cNvPr>
          <p:cNvSpPr txBox="1"/>
          <p:nvPr/>
        </p:nvSpPr>
        <p:spPr>
          <a:xfrm>
            <a:off x="5800528" y="273971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35D09-AB2F-408A-B476-409B5CA9935A}"/>
              </a:ext>
            </a:extLst>
          </p:cNvPr>
          <p:cNvCxnSpPr/>
          <p:nvPr/>
        </p:nvCxnSpPr>
        <p:spPr>
          <a:xfrm flipH="1">
            <a:off x="6534534" y="3415005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A2F462-F795-48DA-A2C3-79621791AB49}"/>
              </a:ext>
            </a:extLst>
          </p:cNvPr>
          <p:cNvSpPr txBox="1"/>
          <p:nvPr/>
        </p:nvSpPr>
        <p:spPr>
          <a:xfrm>
            <a:off x="6012022" y="3045673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FB392-675A-47F8-92BC-4772BB5F9B98}"/>
              </a:ext>
            </a:extLst>
          </p:cNvPr>
          <p:cNvCxnSpPr>
            <a:cxnSpLocks/>
          </p:cNvCxnSpPr>
          <p:nvPr/>
        </p:nvCxnSpPr>
        <p:spPr>
          <a:xfrm>
            <a:off x="6534537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CEB38A-C915-454F-B7B2-8854B912BAEE}"/>
              </a:ext>
            </a:extLst>
          </p:cNvPr>
          <p:cNvSpPr txBox="1"/>
          <p:nvPr/>
        </p:nvSpPr>
        <p:spPr>
          <a:xfrm>
            <a:off x="5954486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671651" y="1940768"/>
            <a:ext cx="8486276" cy="3405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9016481" y="1272591"/>
            <a:ext cx="6217" cy="9585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8508548" y="929511"/>
            <a:ext cx="12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8910737" y="140460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8883129" y="127259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A13148-9684-4A75-895A-F1638B854724}"/>
              </a:ext>
            </a:extLst>
          </p:cNvPr>
          <p:cNvCxnSpPr>
            <a:cxnSpLocks/>
          </p:cNvCxnSpPr>
          <p:nvPr/>
        </p:nvCxnSpPr>
        <p:spPr>
          <a:xfrm>
            <a:off x="9644743" y="2751578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B34690-5E3F-4CB8-9CAA-3A5D5EAF3496}"/>
              </a:ext>
            </a:extLst>
          </p:cNvPr>
          <p:cNvCxnSpPr/>
          <p:nvPr/>
        </p:nvCxnSpPr>
        <p:spPr>
          <a:xfrm>
            <a:off x="10422295" y="259879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003AED-32FD-4398-B464-1619BDA668BD}"/>
              </a:ext>
            </a:extLst>
          </p:cNvPr>
          <p:cNvSpPr txBox="1"/>
          <p:nvPr/>
        </p:nvSpPr>
        <p:spPr>
          <a:xfrm>
            <a:off x="8910737" y="2732915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B7B1D-3DC0-427C-9696-D729F863C4A4}"/>
              </a:ext>
            </a:extLst>
          </p:cNvPr>
          <p:cNvSpPr txBox="1"/>
          <p:nvPr/>
        </p:nvSpPr>
        <p:spPr>
          <a:xfrm>
            <a:off x="10159484" y="2333848"/>
            <a:ext cx="1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dataOut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FE27F8-83DF-42F8-B449-A454ECB85E2E}"/>
              </a:ext>
            </a:extLst>
          </p:cNvPr>
          <p:cNvCxnSpPr>
            <a:cxnSpLocks/>
          </p:cNvCxnSpPr>
          <p:nvPr/>
        </p:nvCxnSpPr>
        <p:spPr>
          <a:xfrm>
            <a:off x="9643189" y="3532827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A1CE1-72DE-4C65-9766-791EB7813661}"/>
              </a:ext>
            </a:extLst>
          </p:cNvPr>
          <p:cNvSpPr txBox="1"/>
          <p:nvPr/>
        </p:nvSpPr>
        <p:spPr>
          <a:xfrm>
            <a:off x="9386595" y="3174772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dataReady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E9C58E-7407-40C8-B8C7-555F375AE4C9}"/>
              </a:ext>
            </a:extLst>
          </p:cNvPr>
          <p:cNvCxnSpPr>
            <a:cxnSpLocks/>
          </p:cNvCxnSpPr>
          <p:nvPr/>
        </p:nvCxnSpPr>
        <p:spPr>
          <a:xfrm>
            <a:off x="9633858" y="437375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7D00D9-130D-4167-AB0D-843E2AFDA1C3}"/>
              </a:ext>
            </a:extLst>
          </p:cNvPr>
          <p:cNvSpPr txBox="1"/>
          <p:nvPr/>
        </p:nvSpPr>
        <p:spPr>
          <a:xfrm>
            <a:off x="9377264" y="40156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CRCpass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434192" y="3568189"/>
            <a:ext cx="72195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502373" y="3231536"/>
            <a:ext cx="6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41BF4F-55CA-4ABF-9D76-351CE3F62144}"/>
              </a:ext>
            </a:extLst>
          </p:cNvPr>
          <p:cNvCxnSpPr>
            <a:cxnSpLocks/>
          </p:cNvCxnSpPr>
          <p:nvPr/>
        </p:nvCxnSpPr>
        <p:spPr>
          <a:xfrm>
            <a:off x="2841170" y="1289288"/>
            <a:ext cx="1" cy="9314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2224574" y="938618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7C8F6-A2FA-4148-B9FE-0523BA3E5A9A}"/>
              </a:ext>
            </a:extLst>
          </p:cNvPr>
          <p:cNvCxnSpPr>
            <a:cxnSpLocks/>
          </p:cNvCxnSpPr>
          <p:nvPr/>
        </p:nvCxnSpPr>
        <p:spPr>
          <a:xfrm>
            <a:off x="2727648" y="14408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B8B50-44C0-4CC3-A1E1-7E1C67E92B06}"/>
              </a:ext>
            </a:extLst>
          </p:cNvPr>
          <p:cNvSpPr txBox="1"/>
          <p:nvPr/>
        </p:nvSpPr>
        <p:spPr>
          <a:xfrm>
            <a:off x="2610630" y="1319072"/>
            <a:ext cx="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AF76A-B258-495A-8DC3-4C376B6B79A3}"/>
              </a:ext>
            </a:extLst>
          </p:cNvPr>
          <p:cNvSpPr txBox="1"/>
          <p:nvPr/>
        </p:nvSpPr>
        <p:spPr>
          <a:xfrm>
            <a:off x="3867535" y="5518287"/>
            <a:ext cx="50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Sync: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6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Check: </a:t>
            </a:r>
            <a:r>
              <a:rPr lang="en-US" dirty="0">
                <a:hlinkClick r:id="rId8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9"/>
              </a:rPr>
              <a:t>tester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7F66E2-C7D8-41A6-8BC3-15B77E1DF479}"/>
              </a:ext>
            </a:extLst>
          </p:cNvPr>
          <p:cNvSpPr/>
          <p:nvPr/>
        </p:nvSpPr>
        <p:spPr>
          <a:xfrm>
            <a:off x="830515" y="3298371"/>
            <a:ext cx="594611" cy="527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pic>
        <p:nvPicPr>
          <p:cNvPr id="95" name="Graphic 94" descr="Wi-Fi">
            <a:extLst>
              <a:ext uri="{FF2B5EF4-FFF2-40B4-BE49-F238E27FC236}">
                <a16:creationId xmlns:a16="http://schemas.microsoft.com/office/drawing/2014/main" id="{F97DB1F3-F8BA-49F1-A9BF-1975A34F2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7598" y="3163633"/>
            <a:ext cx="797426" cy="7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1446245" y="2226728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4192557" y="223607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6937308" y="2226727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184989" y="1860327"/>
            <a:ext cx="9965094" cy="35761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2080026" y="1189038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1536440" y="831130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1957872" y="148604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1932198" y="1386242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0936339" y="3696298"/>
            <a:ext cx="5123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0758208" y="3316525"/>
            <a:ext cx="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-206819" y="256342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18F02-6E07-407D-AA77-B205BCC300D4}"/>
              </a:ext>
            </a:extLst>
          </p:cNvPr>
          <p:cNvSpPr/>
          <p:nvPr/>
        </p:nvSpPr>
        <p:spPr>
          <a:xfrm>
            <a:off x="9686038" y="224650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485276" y="2921858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887972" y="273996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585496" y="2879928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</p:cNvCxnSpPr>
          <p:nvPr/>
        </p:nvCxnSpPr>
        <p:spPr>
          <a:xfrm>
            <a:off x="485276" y="3674962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-31097" y="3316525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 flipH="1">
            <a:off x="498798" y="4480068"/>
            <a:ext cx="9339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-31097" y="4099842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C31F37-991B-482D-93D6-A3CA283EEF9B}"/>
              </a:ext>
            </a:extLst>
          </p:cNvPr>
          <p:cNvSpPr txBox="1"/>
          <p:nvPr/>
        </p:nvSpPr>
        <p:spPr>
          <a:xfrm>
            <a:off x="3237719" y="252101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806DB7-9CB4-40F3-A72E-8D08DBE077D1}"/>
              </a:ext>
            </a:extLst>
          </p:cNvPr>
          <p:cNvCxnSpPr>
            <a:cxnSpLocks/>
          </p:cNvCxnSpPr>
          <p:nvPr/>
        </p:nvCxnSpPr>
        <p:spPr>
          <a:xfrm>
            <a:off x="2696546" y="2919187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39D31-E2E5-4081-B0F3-901A2FAF4456}"/>
              </a:ext>
            </a:extLst>
          </p:cNvPr>
          <p:cNvCxnSpPr>
            <a:cxnSpLocks/>
          </p:cNvCxnSpPr>
          <p:nvPr/>
        </p:nvCxnSpPr>
        <p:spPr>
          <a:xfrm>
            <a:off x="3425894" y="2731850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7BFA0ED-AC76-4EBF-B7E8-FABB797C1ED6}"/>
              </a:ext>
            </a:extLst>
          </p:cNvPr>
          <p:cNvSpPr txBox="1"/>
          <p:nvPr/>
        </p:nvSpPr>
        <p:spPr>
          <a:xfrm>
            <a:off x="2957802" y="2910434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c+d-1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84102F-38E0-4475-9DC5-C118948D6F6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84109" y="3705647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8A3A27-2E44-411C-91C9-E6B007684F2B}"/>
              </a:ext>
            </a:extLst>
          </p:cNvPr>
          <p:cNvSpPr txBox="1"/>
          <p:nvPr/>
        </p:nvSpPr>
        <p:spPr>
          <a:xfrm>
            <a:off x="2923948" y="336265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CF711E-251F-4D83-81F2-36A2990B7114}"/>
              </a:ext>
            </a:extLst>
          </p:cNvPr>
          <p:cNvCxnSpPr>
            <a:cxnSpLocks/>
          </p:cNvCxnSpPr>
          <p:nvPr/>
        </p:nvCxnSpPr>
        <p:spPr>
          <a:xfrm flipH="1">
            <a:off x="2696546" y="4480068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DFD439-71C6-4490-8570-83EA1CA1C3D3}"/>
              </a:ext>
            </a:extLst>
          </p:cNvPr>
          <p:cNvSpPr txBox="1"/>
          <p:nvPr/>
        </p:nvSpPr>
        <p:spPr>
          <a:xfrm>
            <a:off x="2769986" y="4099842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A03330-E976-4424-A6A9-389B2E46974A}"/>
              </a:ext>
            </a:extLst>
          </p:cNvPr>
          <p:cNvCxnSpPr>
            <a:cxnSpLocks/>
          </p:cNvCxnSpPr>
          <p:nvPr/>
        </p:nvCxnSpPr>
        <p:spPr>
          <a:xfrm flipH="1">
            <a:off x="5436679" y="4478957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184362C-0826-4735-A2FF-058A8A5C4E99}"/>
              </a:ext>
            </a:extLst>
          </p:cNvPr>
          <p:cNvSpPr txBox="1"/>
          <p:nvPr/>
        </p:nvSpPr>
        <p:spPr>
          <a:xfrm>
            <a:off x="5360822" y="4098731"/>
            <a:ext cx="15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EDAD10-1CCB-4228-AD41-E8DE2BBE2CF2}"/>
              </a:ext>
            </a:extLst>
          </p:cNvPr>
          <p:cNvCxnSpPr>
            <a:cxnSpLocks/>
          </p:cNvCxnSpPr>
          <p:nvPr/>
        </p:nvCxnSpPr>
        <p:spPr>
          <a:xfrm flipH="1">
            <a:off x="8181430" y="4475170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9A3DAC-F721-4BEF-AF7F-6E0822FAE14C}"/>
              </a:ext>
            </a:extLst>
          </p:cNvPr>
          <p:cNvSpPr txBox="1"/>
          <p:nvPr/>
        </p:nvSpPr>
        <p:spPr>
          <a:xfrm>
            <a:off x="8211407" y="4098731"/>
            <a:ext cx="15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C9330D-C528-45EF-8823-E9EC40704E33}"/>
              </a:ext>
            </a:extLst>
          </p:cNvPr>
          <p:cNvSpPr txBox="1"/>
          <p:nvPr/>
        </p:nvSpPr>
        <p:spPr>
          <a:xfrm>
            <a:off x="5988700" y="2511726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E2FEBD-41EC-4F05-A168-A3CB9C772AD1}"/>
              </a:ext>
            </a:extLst>
          </p:cNvPr>
          <p:cNvCxnSpPr>
            <a:cxnSpLocks/>
          </p:cNvCxnSpPr>
          <p:nvPr/>
        </p:nvCxnSpPr>
        <p:spPr>
          <a:xfrm>
            <a:off x="5447527" y="2909900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BD7560-C315-4623-AFF3-285104CD175D}"/>
              </a:ext>
            </a:extLst>
          </p:cNvPr>
          <p:cNvCxnSpPr>
            <a:cxnSpLocks/>
          </p:cNvCxnSpPr>
          <p:nvPr/>
        </p:nvCxnSpPr>
        <p:spPr>
          <a:xfrm>
            <a:off x="6176875" y="272256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C8059-8376-4F00-9F32-5F33CBBEDCD6}"/>
              </a:ext>
            </a:extLst>
          </p:cNvPr>
          <p:cNvSpPr txBox="1"/>
          <p:nvPr/>
        </p:nvSpPr>
        <p:spPr>
          <a:xfrm>
            <a:off x="5708783" y="2901147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C72B9-25DD-4E6E-B9E9-A2D37C5F1F9C}"/>
              </a:ext>
            </a:extLst>
          </p:cNvPr>
          <p:cNvCxnSpPr>
            <a:cxnSpLocks/>
          </p:cNvCxnSpPr>
          <p:nvPr/>
        </p:nvCxnSpPr>
        <p:spPr>
          <a:xfrm flipV="1">
            <a:off x="5428860" y="3696298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A41D22-0327-4FCA-B8E8-059126440D6B}"/>
              </a:ext>
            </a:extLst>
          </p:cNvPr>
          <p:cNvSpPr txBox="1"/>
          <p:nvPr/>
        </p:nvSpPr>
        <p:spPr>
          <a:xfrm>
            <a:off x="5668699" y="3353304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60A53-156E-424E-B745-7034E83D70C7}"/>
              </a:ext>
            </a:extLst>
          </p:cNvPr>
          <p:cNvCxnSpPr>
            <a:cxnSpLocks/>
          </p:cNvCxnSpPr>
          <p:nvPr/>
        </p:nvCxnSpPr>
        <p:spPr>
          <a:xfrm>
            <a:off x="4381633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D1B239-C525-483E-BC67-B5D30FECFA93}"/>
              </a:ext>
            </a:extLst>
          </p:cNvPr>
          <p:cNvSpPr txBox="1"/>
          <p:nvPr/>
        </p:nvSpPr>
        <p:spPr>
          <a:xfrm>
            <a:off x="3652939" y="904066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6CA429-C1C7-484C-BD82-C5887138DBA6}"/>
              </a:ext>
            </a:extLst>
          </p:cNvPr>
          <p:cNvCxnSpPr>
            <a:cxnSpLocks/>
          </p:cNvCxnSpPr>
          <p:nvPr/>
        </p:nvCxnSpPr>
        <p:spPr>
          <a:xfrm>
            <a:off x="4259479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F2BEA68-4095-4493-BEE3-20BEF2723911}"/>
              </a:ext>
            </a:extLst>
          </p:cNvPr>
          <p:cNvSpPr txBox="1"/>
          <p:nvPr/>
        </p:nvSpPr>
        <p:spPr>
          <a:xfrm>
            <a:off x="4233805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23A73-D1F3-4A0E-84F6-7E04A297ED22}"/>
              </a:ext>
            </a:extLst>
          </p:cNvPr>
          <p:cNvCxnSpPr>
            <a:cxnSpLocks/>
          </p:cNvCxnSpPr>
          <p:nvPr/>
        </p:nvCxnSpPr>
        <p:spPr>
          <a:xfrm>
            <a:off x="5261693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E0359-45A7-4E4F-94A9-4E2A1BBA40B9}"/>
              </a:ext>
            </a:extLst>
          </p:cNvPr>
          <p:cNvSpPr txBox="1"/>
          <p:nvPr/>
        </p:nvSpPr>
        <p:spPr>
          <a:xfrm>
            <a:off x="4920906" y="884466"/>
            <a:ext cx="1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frameIndex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3A4A5-14AD-4973-8FBB-5C64882FB7F8}"/>
              </a:ext>
            </a:extLst>
          </p:cNvPr>
          <p:cNvCxnSpPr>
            <a:cxnSpLocks/>
          </p:cNvCxnSpPr>
          <p:nvPr/>
        </p:nvCxnSpPr>
        <p:spPr>
          <a:xfrm>
            <a:off x="5139539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5D1F3C-2F52-46C4-A85E-4771987F8E42}"/>
              </a:ext>
            </a:extLst>
          </p:cNvPr>
          <p:cNvSpPr txBox="1"/>
          <p:nvPr/>
        </p:nvSpPr>
        <p:spPr>
          <a:xfrm>
            <a:off x="5113865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FD962-C14A-4CA7-89A1-4BA6570AB2EB}"/>
              </a:ext>
            </a:extLst>
          </p:cNvPr>
          <p:cNvSpPr txBox="1"/>
          <p:nvPr/>
        </p:nvSpPr>
        <p:spPr>
          <a:xfrm>
            <a:off x="8742079" y="2497535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13DF48-FB53-4585-9789-7F4E0FFBF903}"/>
              </a:ext>
            </a:extLst>
          </p:cNvPr>
          <p:cNvCxnSpPr>
            <a:cxnSpLocks/>
          </p:cNvCxnSpPr>
          <p:nvPr/>
        </p:nvCxnSpPr>
        <p:spPr>
          <a:xfrm>
            <a:off x="8200906" y="2895709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3DD8DF-053B-41F8-8963-F4E8F261C775}"/>
              </a:ext>
            </a:extLst>
          </p:cNvPr>
          <p:cNvCxnSpPr>
            <a:cxnSpLocks/>
          </p:cNvCxnSpPr>
          <p:nvPr/>
        </p:nvCxnSpPr>
        <p:spPr>
          <a:xfrm>
            <a:off x="8930254" y="270837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F8BA61-89A4-4AC3-BF37-D18D0D461B45}"/>
              </a:ext>
            </a:extLst>
          </p:cNvPr>
          <p:cNvSpPr txBox="1"/>
          <p:nvPr/>
        </p:nvSpPr>
        <p:spPr>
          <a:xfrm>
            <a:off x="8462162" y="2886956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FB7A043-8F93-45A4-A8DE-3D38A26210FE}"/>
              </a:ext>
            </a:extLst>
          </p:cNvPr>
          <p:cNvCxnSpPr>
            <a:cxnSpLocks/>
          </p:cNvCxnSpPr>
          <p:nvPr/>
        </p:nvCxnSpPr>
        <p:spPr>
          <a:xfrm flipV="1">
            <a:off x="8195898" y="3696298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BD7BBD-49F1-4158-B336-17D00BF21A31}"/>
              </a:ext>
            </a:extLst>
          </p:cNvPr>
          <p:cNvSpPr txBox="1"/>
          <p:nvPr/>
        </p:nvSpPr>
        <p:spPr>
          <a:xfrm>
            <a:off x="8435737" y="3353304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1E7228-F9EC-4923-902A-5871D205F529}"/>
              </a:ext>
            </a:extLst>
          </p:cNvPr>
          <p:cNvCxnSpPr>
            <a:cxnSpLocks/>
          </p:cNvCxnSpPr>
          <p:nvPr/>
        </p:nvCxnSpPr>
        <p:spPr>
          <a:xfrm>
            <a:off x="10297408" y="1216009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94A7830-0969-4CA5-8AD6-8E27952A734B}"/>
              </a:ext>
            </a:extLst>
          </p:cNvPr>
          <p:cNvSpPr txBox="1"/>
          <p:nvPr/>
        </p:nvSpPr>
        <p:spPr>
          <a:xfrm>
            <a:off x="9753822" y="858101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sendEn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OOKTX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802581" y="5551679"/>
            <a:ext cx="456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Encode: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Prepare: </a:t>
            </a:r>
            <a:r>
              <a:rPr lang="en-US" dirty="0">
                <a:hlinkClick r:id="rId6"/>
              </a:rPr>
              <a:t>chisel 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7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Send: </a:t>
            </a:r>
            <a:r>
              <a:rPr lang="en-US" dirty="0">
                <a:hlinkClick r:id="rId9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10"/>
              </a:rPr>
              <a:t>tester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11436073" y="3479379"/>
            <a:ext cx="444225" cy="4525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pic>
        <p:nvPicPr>
          <p:cNvPr id="104" name="Graphic 103" descr="Wi-Fi">
            <a:extLst>
              <a:ext uri="{FF2B5EF4-FFF2-40B4-BE49-F238E27FC236}">
                <a16:creationId xmlns:a16="http://schemas.microsoft.com/office/drawing/2014/main" id="{B0493DA3-1F3C-4774-AFC3-CA46D66A7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706724" y="3388188"/>
            <a:ext cx="675352" cy="6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865872" y="2216285"/>
            <a:ext cx="189462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TxControl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2184917" y="1860327"/>
            <a:ext cx="8377334" cy="35761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 flipV="1">
            <a:off x="4760493" y="3685856"/>
            <a:ext cx="811589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4619750" y="3320682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18F02-6E07-407D-AA77-B205BCC300D4}"/>
              </a:ext>
            </a:extLst>
          </p:cNvPr>
          <p:cNvSpPr/>
          <p:nvPr/>
        </p:nvSpPr>
        <p:spPr>
          <a:xfrm>
            <a:off x="7953755" y="2216285"/>
            <a:ext cx="189462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RxControl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1190016" y="2890272"/>
            <a:ext cx="167585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1573944" y="27172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1206364" y="2879520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b+c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90016" y="3684557"/>
            <a:ext cx="1675856" cy="1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182816" y="332068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>
            <a:off x="1190016" y="4480068"/>
            <a:ext cx="167585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55590" y="4264297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TxStart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60A53-156E-424E-B745-7034E83D70C7}"/>
              </a:ext>
            </a:extLst>
          </p:cNvPr>
          <p:cNvCxnSpPr>
            <a:cxnSpLocks/>
          </p:cNvCxnSpPr>
          <p:nvPr/>
        </p:nvCxnSpPr>
        <p:spPr>
          <a:xfrm>
            <a:off x="5679905" y="1302184"/>
            <a:ext cx="0" cy="5489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D1B239-C525-483E-BC67-B5D30FECFA93}"/>
              </a:ext>
            </a:extLst>
          </p:cNvPr>
          <p:cNvSpPr txBox="1"/>
          <p:nvPr/>
        </p:nvSpPr>
        <p:spPr>
          <a:xfrm>
            <a:off x="4951211" y="999576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6CA429-C1C7-484C-BD82-C5887138DBA6}"/>
              </a:ext>
            </a:extLst>
          </p:cNvPr>
          <p:cNvCxnSpPr>
            <a:cxnSpLocks/>
          </p:cNvCxnSpPr>
          <p:nvPr/>
        </p:nvCxnSpPr>
        <p:spPr>
          <a:xfrm>
            <a:off x="5588840" y="1375365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F2BEA68-4095-4493-BEE3-20BEF2723911}"/>
              </a:ext>
            </a:extLst>
          </p:cNvPr>
          <p:cNvSpPr txBox="1"/>
          <p:nvPr/>
        </p:nvSpPr>
        <p:spPr>
          <a:xfrm>
            <a:off x="5551708" y="128454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23A73-D1F3-4A0E-84F6-7E04A297ED22}"/>
              </a:ext>
            </a:extLst>
          </p:cNvPr>
          <p:cNvCxnSpPr>
            <a:cxnSpLocks/>
          </p:cNvCxnSpPr>
          <p:nvPr/>
        </p:nvCxnSpPr>
        <p:spPr>
          <a:xfrm>
            <a:off x="6913712" y="1314465"/>
            <a:ext cx="0" cy="5489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E0359-45A7-4E4F-94A9-4E2A1BBA40B9}"/>
              </a:ext>
            </a:extLst>
          </p:cNvPr>
          <p:cNvSpPr txBox="1"/>
          <p:nvPr/>
        </p:nvSpPr>
        <p:spPr>
          <a:xfrm>
            <a:off x="6572925" y="992257"/>
            <a:ext cx="1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frameIndex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3A4A5-14AD-4973-8FBB-5C64882FB7F8}"/>
              </a:ext>
            </a:extLst>
          </p:cNvPr>
          <p:cNvCxnSpPr>
            <a:cxnSpLocks/>
          </p:cNvCxnSpPr>
          <p:nvPr/>
        </p:nvCxnSpPr>
        <p:spPr>
          <a:xfrm>
            <a:off x="6800189" y="139666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5D1F3C-2F52-46C4-A85E-4771987F8E42}"/>
              </a:ext>
            </a:extLst>
          </p:cNvPr>
          <p:cNvSpPr txBox="1"/>
          <p:nvPr/>
        </p:nvSpPr>
        <p:spPr>
          <a:xfrm>
            <a:off x="6803723" y="1296829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316708" y="205475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Top-level simulator Block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chisel code </a:t>
            </a:r>
            <a:r>
              <a:rPr lang="en-US" sz="2200" dirty="0"/>
              <a:t>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487003" y="5543535"/>
            <a:ext cx="617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dataTx</a:t>
            </a:r>
            <a:r>
              <a:rPr lang="en-US" dirty="0"/>
              <a:t>” is formed with Cat(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dataRx</a:t>
            </a:r>
            <a:r>
              <a:rPr lang="en-US" dirty="0"/>
              <a:t>” is formed with Cat( </a:t>
            </a:r>
            <a:r>
              <a:rPr lang="en-US" dirty="0" err="1"/>
              <a:t>crcPassFlag</a:t>
            </a:r>
            <a:r>
              <a:rPr lang="en-US" dirty="0"/>
              <a:t>,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5572082" y="3294106"/>
            <a:ext cx="1394875" cy="78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Delay(1)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6597B6-C1C3-4A83-956F-5AE425D48795}"/>
              </a:ext>
            </a:extLst>
          </p:cNvPr>
          <p:cNvCxnSpPr>
            <a:cxnSpLocks/>
            <a:stCxn id="103" idx="3"/>
            <a:endCxn id="44" idx="1"/>
          </p:cNvCxnSpPr>
          <p:nvPr/>
        </p:nvCxnSpPr>
        <p:spPr>
          <a:xfrm>
            <a:off x="6966957" y="3685856"/>
            <a:ext cx="986798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4FFDF57-734C-4D89-AE35-BF195BBBBD18}"/>
              </a:ext>
            </a:extLst>
          </p:cNvPr>
          <p:cNvSpPr txBox="1"/>
          <p:nvPr/>
        </p:nvSpPr>
        <p:spPr>
          <a:xfrm>
            <a:off x="6997690" y="3316525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6A1ABB-8067-4DF4-8338-C51C2F7CAAC8}"/>
              </a:ext>
            </a:extLst>
          </p:cNvPr>
          <p:cNvSpPr txBox="1"/>
          <p:nvPr/>
        </p:nvSpPr>
        <p:spPr>
          <a:xfrm>
            <a:off x="141124" y="2717207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1AD76B-61C7-48BC-A750-3385DBD6ABD4}"/>
              </a:ext>
            </a:extLst>
          </p:cNvPr>
          <p:cNvSpPr txBox="1"/>
          <p:nvPr/>
        </p:nvSpPr>
        <p:spPr>
          <a:xfrm>
            <a:off x="10804441" y="2879520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0DFBAC-94D9-4E5B-A332-4494C6D51E38}"/>
              </a:ext>
            </a:extLst>
          </p:cNvPr>
          <p:cNvCxnSpPr>
            <a:cxnSpLocks/>
          </p:cNvCxnSpPr>
          <p:nvPr/>
        </p:nvCxnSpPr>
        <p:spPr>
          <a:xfrm>
            <a:off x="9848376" y="3248852"/>
            <a:ext cx="167585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CA2A4F-D86A-45C5-9DC8-503AB05AB52D}"/>
              </a:ext>
            </a:extLst>
          </p:cNvPr>
          <p:cNvCxnSpPr>
            <a:cxnSpLocks/>
          </p:cNvCxnSpPr>
          <p:nvPr/>
        </p:nvCxnSpPr>
        <p:spPr>
          <a:xfrm>
            <a:off x="10941311" y="3064186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F00F3D-1E4B-45CE-8CD5-5E9E38C978A7}"/>
              </a:ext>
            </a:extLst>
          </p:cNvPr>
          <p:cNvSpPr txBox="1"/>
          <p:nvPr/>
        </p:nvSpPr>
        <p:spPr>
          <a:xfrm>
            <a:off x="10488770" y="3315225"/>
            <a:ext cx="8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1+b+c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6A65C6-BAFB-4671-A21F-A1977B0FFE2B}"/>
              </a:ext>
            </a:extLst>
          </p:cNvPr>
          <p:cNvCxnSpPr>
            <a:cxnSpLocks/>
          </p:cNvCxnSpPr>
          <p:nvPr/>
        </p:nvCxnSpPr>
        <p:spPr>
          <a:xfrm>
            <a:off x="9848376" y="4031829"/>
            <a:ext cx="1675856" cy="1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0E1DC8A-5FE4-426A-B360-82DF8E7FE775}"/>
              </a:ext>
            </a:extLst>
          </p:cNvPr>
          <p:cNvSpPr txBox="1"/>
          <p:nvPr/>
        </p:nvSpPr>
        <p:spPr>
          <a:xfrm>
            <a:off x="10672582" y="4045236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outValid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365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Sijun DU</dc:creator>
  <cp:lastModifiedBy>Sijun DU</cp:lastModifiedBy>
  <cp:revision>46</cp:revision>
  <dcterms:created xsi:type="dcterms:W3CDTF">2018-06-29T00:00:19Z</dcterms:created>
  <dcterms:modified xsi:type="dcterms:W3CDTF">2018-07-09T23:05:11Z</dcterms:modified>
</cp:coreProperties>
</file>