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79" r:id="rId4"/>
    <p:sldId id="281" r:id="rId5"/>
    <p:sldId id="283" r:id="rId6"/>
    <p:sldId id="284" r:id="rId7"/>
    <p:sldId id="285" r:id="rId8"/>
    <p:sldId id="288" r:id="rId9"/>
    <p:sldId id="290" r:id="rId10"/>
    <p:sldId id="287" r:id="rId11"/>
    <p:sldId id="291" r:id="rId12"/>
    <p:sldId id="292" r:id="rId13"/>
    <p:sldId id="293" r:id="rId14"/>
    <p:sldId id="294" r:id="rId15"/>
    <p:sldId id="295" r:id="rId16"/>
    <p:sldId id="297" r:id="rId17"/>
    <p:sldId id="298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97B36-85F1-42D2-8E5B-A11DA573B2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8FB2C76-1EE5-4284-86EF-0C08CF265C0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000" b="1" dirty="0">
              <a:solidFill>
                <a:schemeClr val="accent1"/>
              </a:solidFill>
              <a:latin typeface="Candara" panose="020E0502030303020204" pitchFamily="34" charset="0"/>
            </a:rPr>
            <a:t>Provides Training and data science certification to aspiring students</a:t>
          </a:r>
          <a:endParaRPr lang="en-IN" sz="2000" b="1" dirty="0">
            <a:solidFill>
              <a:schemeClr val="accent1"/>
            </a:solidFill>
            <a:latin typeface="Candara" panose="020E0502030303020204" pitchFamily="34" charset="0"/>
          </a:endParaRPr>
        </a:p>
      </dgm:t>
    </dgm:pt>
    <dgm:pt modelId="{D5D41024-F387-44B0-8E56-F8BD17C2B2B6}" type="parTrans" cxnId="{3231E89A-0BEF-4B05-8950-580E1678C94D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08BE4E32-6D8F-4C57-A89D-3862311CEC9B}" type="sibTrans" cxnId="{3231E89A-0BEF-4B05-8950-580E1678C94D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616EF9E4-AD98-4330-B426-AAB0AD515B73}">
      <dgm:prSet phldrT="[Text]" custT="1"/>
      <dgm:spPr>
        <a:solidFill>
          <a:prstClr val="white">
            <a:lumMod val="9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95385" tIns="76200" rIns="142240" bIns="76200" numCol="1" spcCol="1270" anchor="ctr" anchorCtr="0"/>
        <a:lstStyle/>
        <a:p>
          <a:pPr algn="l">
            <a:buFont typeface="Arial" panose="020B0604020202020204" pitchFamily="34" charset="0"/>
            <a:buChar char="•"/>
          </a:pPr>
          <a:r>
            <a:rPr lang="en-IN" sz="2000" b="1" dirty="0">
              <a:solidFill>
                <a:schemeClr val="accent1"/>
              </a:solidFill>
              <a:latin typeface="Candara" panose="020E0502030303020204" pitchFamily="34" charset="0"/>
            </a:rPr>
            <a:t>The classes are conducted with physical and virtual presence.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2000" b="1" dirty="0">
              <a:solidFill>
                <a:schemeClr val="accent1"/>
              </a:solidFill>
              <a:latin typeface="Candara" panose="020E0502030303020204" pitchFamily="34" charset="0"/>
            </a:rPr>
            <a:t>This is managed by an LMS portal called AISPRY.</a:t>
          </a:r>
        </a:p>
      </dgm:t>
    </dgm:pt>
    <dgm:pt modelId="{80301625-4A63-4614-867A-E64C95D3DE10}" type="parTrans" cxnId="{89B7CA40-9A16-4A77-88EA-954A2A6CA321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578FEAA7-D511-4070-B750-4D65F9C130EA}" type="sibTrans" cxnId="{89B7CA40-9A16-4A77-88EA-954A2A6CA321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7EC67D09-2C5F-4FE4-A198-430239A11C0C}" type="pres">
      <dgm:prSet presAssocID="{8B397B36-85F1-42D2-8E5B-A11DA573B248}" presName="linearFlow" presStyleCnt="0">
        <dgm:presLayoutVars>
          <dgm:dir/>
          <dgm:resizeHandles val="exact"/>
        </dgm:presLayoutVars>
      </dgm:prSet>
      <dgm:spPr/>
    </dgm:pt>
    <dgm:pt modelId="{8521AB1F-87EB-4B4E-9E8C-AC09C03067D7}" type="pres">
      <dgm:prSet presAssocID="{18FB2C76-1EE5-4284-86EF-0C08CF265C03}" presName="composite" presStyleCnt="0"/>
      <dgm:spPr/>
    </dgm:pt>
    <dgm:pt modelId="{7033A391-A734-4841-9126-E4E12A917009}" type="pres">
      <dgm:prSet presAssocID="{18FB2C76-1EE5-4284-86EF-0C08CF265C03}" presName="imgShp" presStyleLbl="fgImgPlace1" presStyleIdx="0" presStyleCnt="2"/>
      <dgm:spPr/>
    </dgm:pt>
    <dgm:pt modelId="{9BE1964E-AD68-4B7C-8918-E83DB5D6D18A}" type="pres">
      <dgm:prSet presAssocID="{18FB2C76-1EE5-4284-86EF-0C08CF265C03}" presName="txShp" presStyleLbl="node1" presStyleIdx="0" presStyleCnt="2" custScaleX="120782" custLinFactNeighborX="13155" custLinFactNeighborY="2758">
        <dgm:presLayoutVars>
          <dgm:bulletEnabled val="1"/>
        </dgm:presLayoutVars>
      </dgm:prSet>
      <dgm:spPr/>
    </dgm:pt>
    <dgm:pt modelId="{C205E520-1BD1-4939-B577-C3FF4C54BC1B}" type="pres">
      <dgm:prSet presAssocID="{08BE4E32-6D8F-4C57-A89D-3862311CEC9B}" presName="spacing" presStyleCnt="0"/>
      <dgm:spPr/>
    </dgm:pt>
    <dgm:pt modelId="{046DD308-8AEA-412B-B555-EA0118042DB9}" type="pres">
      <dgm:prSet presAssocID="{616EF9E4-AD98-4330-B426-AAB0AD515B73}" presName="composite" presStyleCnt="0"/>
      <dgm:spPr/>
    </dgm:pt>
    <dgm:pt modelId="{0BBAF7CE-C985-4C95-B622-60A1EE980E29}" type="pres">
      <dgm:prSet presAssocID="{616EF9E4-AD98-4330-B426-AAB0AD515B73}" presName="imgShp" presStyleLbl="fgImgPlace1" presStyleIdx="1" presStyleCnt="2"/>
      <dgm:spPr/>
    </dgm:pt>
    <dgm:pt modelId="{4CF4C486-CFC2-49AD-BA97-C2E591921E7A}" type="pres">
      <dgm:prSet presAssocID="{616EF9E4-AD98-4330-B426-AAB0AD515B73}" presName="txShp" presStyleLbl="node1" presStyleIdx="1" presStyleCnt="2" custScaleX="120818" custLinFactNeighborX="13173" custLinFactNeighborY="625">
        <dgm:presLayoutVars>
          <dgm:bulletEnabled val="1"/>
        </dgm:presLayoutVars>
      </dgm:prSet>
      <dgm:spPr>
        <a:xfrm rot="10800000">
          <a:off x="2227490" y="1121268"/>
          <a:ext cx="9627978" cy="896620"/>
        </a:xfrm>
        <a:prstGeom prst="homePlate">
          <a:avLst/>
        </a:prstGeom>
      </dgm:spPr>
    </dgm:pt>
  </dgm:ptLst>
  <dgm:cxnLst>
    <dgm:cxn modelId="{305D3312-CB43-4B54-94C9-692DD10831E3}" type="presOf" srcId="{8B397B36-85F1-42D2-8E5B-A11DA573B248}" destId="{7EC67D09-2C5F-4FE4-A198-430239A11C0C}" srcOrd="0" destOrd="0" presId="urn:microsoft.com/office/officeart/2005/8/layout/vList3"/>
    <dgm:cxn modelId="{89B7CA40-9A16-4A77-88EA-954A2A6CA321}" srcId="{8B397B36-85F1-42D2-8E5B-A11DA573B248}" destId="{616EF9E4-AD98-4330-B426-AAB0AD515B73}" srcOrd="1" destOrd="0" parTransId="{80301625-4A63-4614-867A-E64C95D3DE10}" sibTransId="{578FEAA7-D511-4070-B750-4D65F9C130EA}"/>
    <dgm:cxn modelId="{3231E89A-0BEF-4B05-8950-580E1678C94D}" srcId="{8B397B36-85F1-42D2-8E5B-A11DA573B248}" destId="{18FB2C76-1EE5-4284-86EF-0C08CF265C03}" srcOrd="0" destOrd="0" parTransId="{D5D41024-F387-44B0-8E56-F8BD17C2B2B6}" sibTransId="{08BE4E32-6D8F-4C57-A89D-3862311CEC9B}"/>
    <dgm:cxn modelId="{A31A1EAD-523D-4D20-A9D4-4B6C1441F708}" type="presOf" srcId="{616EF9E4-AD98-4330-B426-AAB0AD515B73}" destId="{4CF4C486-CFC2-49AD-BA97-C2E591921E7A}" srcOrd="0" destOrd="0" presId="urn:microsoft.com/office/officeart/2005/8/layout/vList3"/>
    <dgm:cxn modelId="{D490C7C7-1211-45CF-AF26-44D68AA0B3FE}" type="presOf" srcId="{18FB2C76-1EE5-4284-86EF-0C08CF265C03}" destId="{9BE1964E-AD68-4B7C-8918-E83DB5D6D18A}" srcOrd="0" destOrd="0" presId="urn:microsoft.com/office/officeart/2005/8/layout/vList3"/>
    <dgm:cxn modelId="{38A54D55-1354-4DE5-AE0E-B4CC994ECAA8}" type="presParOf" srcId="{7EC67D09-2C5F-4FE4-A198-430239A11C0C}" destId="{8521AB1F-87EB-4B4E-9E8C-AC09C03067D7}" srcOrd="0" destOrd="0" presId="urn:microsoft.com/office/officeart/2005/8/layout/vList3"/>
    <dgm:cxn modelId="{234408FD-EB64-45D6-AE09-9D85657ABF61}" type="presParOf" srcId="{8521AB1F-87EB-4B4E-9E8C-AC09C03067D7}" destId="{7033A391-A734-4841-9126-E4E12A917009}" srcOrd="0" destOrd="0" presId="urn:microsoft.com/office/officeart/2005/8/layout/vList3"/>
    <dgm:cxn modelId="{DC1DC05D-A5E6-4B8D-9FA5-14F4BE2A2EB7}" type="presParOf" srcId="{8521AB1F-87EB-4B4E-9E8C-AC09C03067D7}" destId="{9BE1964E-AD68-4B7C-8918-E83DB5D6D18A}" srcOrd="1" destOrd="0" presId="urn:microsoft.com/office/officeart/2005/8/layout/vList3"/>
    <dgm:cxn modelId="{5B54C2AD-A01E-473D-A63B-9FC3F11E2B6B}" type="presParOf" srcId="{7EC67D09-2C5F-4FE4-A198-430239A11C0C}" destId="{C205E520-1BD1-4939-B577-C3FF4C54BC1B}" srcOrd="1" destOrd="0" presId="urn:microsoft.com/office/officeart/2005/8/layout/vList3"/>
    <dgm:cxn modelId="{D367A28F-C12E-4366-9112-A797B3F2B88E}" type="presParOf" srcId="{7EC67D09-2C5F-4FE4-A198-430239A11C0C}" destId="{046DD308-8AEA-412B-B555-EA0118042DB9}" srcOrd="2" destOrd="0" presId="urn:microsoft.com/office/officeart/2005/8/layout/vList3"/>
    <dgm:cxn modelId="{38FFB541-E2E9-4EF9-9C52-A60B7D49FC89}" type="presParOf" srcId="{046DD308-8AEA-412B-B555-EA0118042DB9}" destId="{0BBAF7CE-C985-4C95-B622-60A1EE980E29}" srcOrd="0" destOrd="0" presId="urn:microsoft.com/office/officeart/2005/8/layout/vList3"/>
    <dgm:cxn modelId="{E48B8767-405B-4BB4-9684-7CF0B5AE82D8}" type="presParOf" srcId="{046DD308-8AEA-412B-B555-EA0118042DB9}" destId="{4CF4C486-CFC2-49AD-BA97-C2E591921E7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1EAA1-7FD3-4A23-9C98-952A3EF96F22}" type="doc">
      <dgm:prSet loTypeId="urn:diagrams.loki3.com/VaryingWidthList" loCatId="list" qsTypeId="urn:microsoft.com/office/officeart/2005/8/quickstyle/simple1" qsCatId="simple" csTypeId="urn:microsoft.com/office/officeart/2005/8/colors/colorful2" csCatId="colorful" phldr="1"/>
      <dgm:spPr/>
    </dgm:pt>
    <dgm:pt modelId="{B90C23EB-C516-4DB5-AC4C-573F1FFD78B1}">
      <dgm:prSet phldrT="[Text]"/>
      <dgm:spPr/>
      <dgm:t>
        <a:bodyPr/>
        <a:lstStyle/>
        <a:p>
          <a:r>
            <a:rPr lang="en-IN" dirty="0"/>
            <a:t>Functional Requirements</a:t>
          </a:r>
        </a:p>
      </dgm:t>
    </dgm:pt>
    <dgm:pt modelId="{00DBA3D9-58D7-4D3C-B085-755E17C92AD6}" type="parTrans" cxnId="{33DA7E51-D5B2-45F4-9BA6-045F6F1EC715}">
      <dgm:prSet/>
      <dgm:spPr/>
      <dgm:t>
        <a:bodyPr/>
        <a:lstStyle/>
        <a:p>
          <a:endParaRPr lang="en-IN"/>
        </a:p>
      </dgm:t>
    </dgm:pt>
    <dgm:pt modelId="{2BDCC993-0C99-49BD-AEA2-5D87269AE0F9}" type="sibTrans" cxnId="{33DA7E51-D5B2-45F4-9BA6-045F6F1EC715}">
      <dgm:prSet/>
      <dgm:spPr/>
      <dgm:t>
        <a:bodyPr/>
        <a:lstStyle/>
        <a:p>
          <a:endParaRPr lang="en-IN"/>
        </a:p>
      </dgm:t>
    </dgm:pt>
    <dgm:pt modelId="{9BDEFFEE-E5A3-4D5F-86BB-0A7B7CD2D5D9}">
      <dgm:prSet phldrT="[Text]"/>
      <dgm:spPr/>
      <dgm:t>
        <a:bodyPr/>
        <a:lstStyle/>
        <a:p>
          <a:r>
            <a:rPr lang="en-IN" dirty="0"/>
            <a:t>Technical requirements</a:t>
          </a:r>
        </a:p>
      </dgm:t>
    </dgm:pt>
    <dgm:pt modelId="{59E2437A-5ED7-4B44-8F30-ADB5D2732132}" type="parTrans" cxnId="{235A8DAA-3AF3-45ED-95C5-1A802564A616}">
      <dgm:prSet/>
      <dgm:spPr/>
      <dgm:t>
        <a:bodyPr/>
        <a:lstStyle/>
        <a:p>
          <a:endParaRPr lang="en-IN"/>
        </a:p>
      </dgm:t>
    </dgm:pt>
    <dgm:pt modelId="{8A976331-E06F-4860-94E2-02282D0899C8}" type="sibTrans" cxnId="{235A8DAA-3AF3-45ED-95C5-1A802564A616}">
      <dgm:prSet/>
      <dgm:spPr/>
      <dgm:t>
        <a:bodyPr/>
        <a:lstStyle/>
        <a:p>
          <a:endParaRPr lang="en-IN"/>
        </a:p>
      </dgm:t>
    </dgm:pt>
    <dgm:pt modelId="{B3A7331A-31B9-41E5-9C29-D11E9E20D9D3}">
      <dgm:prSet phldrT="[Text]"/>
      <dgm:spPr/>
      <dgm:t>
        <a:bodyPr/>
        <a:lstStyle/>
        <a:p>
          <a:r>
            <a:rPr lang="en-IN" dirty="0"/>
            <a:t>Deliverables</a:t>
          </a:r>
        </a:p>
      </dgm:t>
    </dgm:pt>
    <dgm:pt modelId="{F5A4BF39-F123-40F5-B63B-9AFCF037F24B}" type="parTrans" cxnId="{C247A57C-DCAB-48E8-A298-0D175B73D664}">
      <dgm:prSet/>
      <dgm:spPr/>
      <dgm:t>
        <a:bodyPr/>
        <a:lstStyle/>
        <a:p>
          <a:endParaRPr lang="en-IN"/>
        </a:p>
      </dgm:t>
    </dgm:pt>
    <dgm:pt modelId="{836B1E14-E108-4A1F-AF83-031140036719}" type="sibTrans" cxnId="{C247A57C-DCAB-48E8-A298-0D175B73D664}">
      <dgm:prSet/>
      <dgm:spPr/>
      <dgm:t>
        <a:bodyPr/>
        <a:lstStyle/>
        <a:p>
          <a:endParaRPr lang="en-IN"/>
        </a:p>
      </dgm:t>
    </dgm:pt>
    <dgm:pt modelId="{EB23EB9B-DE7E-461B-9467-B9B56A399272}" type="pres">
      <dgm:prSet presAssocID="{3F31EAA1-7FD3-4A23-9C98-952A3EF96F22}" presName="Name0" presStyleCnt="0">
        <dgm:presLayoutVars>
          <dgm:resizeHandles/>
        </dgm:presLayoutVars>
      </dgm:prSet>
      <dgm:spPr/>
    </dgm:pt>
    <dgm:pt modelId="{06C013B6-B7D6-4C96-B4FE-3208222153AD}" type="pres">
      <dgm:prSet presAssocID="{B90C23EB-C516-4DB5-AC4C-573F1FFD78B1}" presName="text" presStyleLbl="node1" presStyleIdx="0" presStyleCnt="3">
        <dgm:presLayoutVars>
          <dgm:bulletEnabled val="1"/>
        </dgm:presLayoutVars>
      </dgm:prSet>
      <dgm:spPr/>
    </dgm:pt>
    <dgm:pt modelId="{6AEC4E54-3D1C-4A96-ADDA-DCBB45EF9DDC}" type="pres">
      <dgm:prSet presAssocID="{2BDCC993-0C99-49BD-AEA2-5D87269AE0F9}" presName="space" presStyleCnt="0"/>
      <dgm:spPr/>
    </dgm:pt>
    <dgm:pt modelId="{CE7EEC7C-00EE-4662-A294-759CC90E87E1}" type="pres">
      <dgm:prSet presAssocID="{9BDEFFEE-E5A3-4D5F-86BB-0A7B7CD2D5D9}" presName="text" presStyleLbl="node1" presStyleIdx="1" presStyleCnt="3">
        <dgm:presLayoutVars>
          <dgm:bulletEnabled val="1"/>
        </dgm:presLayoutVars>
      </dgm:prSet>
      <dgm:spPr/>
    </dgm:pt>
    <dgm:pt modelId="{37C96CCD-129A-489F-91FE-028FAF804505}" type="pres">
      <dgm:prSet presAssocID="{8A976331-E06F-4860-94E2-02282D0899C8}" presName="space" presStyleCnt="0"/>
      <dgm:spPr/>
    </dgm:pt>
    <dgm:pt modelId="{BEBF2B68-C973-4E7D-AF18-10D378610D17}" type="pres">
      <dgm:prSet presAssocID="{B3A7331A-31B9-41E5-9C29-D11E9E20D9D3}" presName="text" presStyleLbl="node1" presStyleIdx="2" presStyleCnt="3" custScaleX="110772">
        <dgm:presLayoutVars>
          <dgm:bulletEnabled val="1"/>
        </dgm:presLayoutVars>
      </dgm:prSet>
      <dgm:spPr/>
    </dgm:pt>
  </dgm:ptLst>
  <dgm:cxnLst>
    <dgm:cxn modelId="{A5B1E325-860B-416B-9BC5-3B8561E35F4D}" type="presOf" srcId="{B90C23EB-C516-4DB5-AC4C-573F1FFD78B1}" destId="{06C013B6-B7D6-4C96-B4FE-3208222153AD}" srcOrd="0" destOrd="0" presId="urn:diagrams.loki3.com/VaryingWidthList"/>
    <dgm:cxn modelId="{F9D3C240-6054-43A6-B51C-7F96BF3DDCA2}" type="presOf" srcId="{B3A7331A-31B9-41E5-9C29-D11E9E20D9D3}" destId="{BEBF2B68-C973-4E7D-AF18-10D378610D17}" srcOrd="0" destOrd="0" presId="urn:diagrams.loki3.com/VaryingWidthList"/>
    <dgm:cxn modelId="{33DA7E51-D5B2-45F4-9BA6-045F6F1EC715}" srcId="{3F31EAA1-7FD3-4A23-9C98-952A3EF96F22}" destId="{B90C23EB-C516-4DB5-AC4C-573F1FFD78B1}" srcOrd="0" destOrd="0" parTransId="{00DBA3D9-58D7-4D3C-B085-755E17C92AD6}" sibTransId="{2BDCC993-0C99-49BD-AEA2-5D87269AE0F9}"/>
    <dgm:cxn modelId="{C247A57C-DCAB-48E8-A298-0D175B73D664}" srcId="{3F31EAA1-7FD3-4A23-9C98-952A3EF96F22}" destId="{B3A7331A-31B9-41E5-9C29-D11E9E20D9D3}" srcOrd="2" destOrd="0" parTransId="{F5A4BF39-F123-40F5-B63B-9AFCF037F24B}" sibTransId="{836B1E14-E108-4A1F-AF83-031140036719}"/>
    <dgm:cxn modelId="{642FB58B-24E7-427A-B98A-7189F5204D8E}" type="presOf" srcId="{3F31EAA1-7FD3-4A23-9C98-952A3EF96F22}" destId="{EB23EB9B-DE7E-461B-9467-B9B56A399272}" srcOrd="0" destOrd="0" presId="urn:diagrams.loki3.com/VaryingWidthList"/>
    <dgm:cxn modelId="{235A8DAA-3AF3-45ED-95C5-1A802564A616}" srcId="{3F31EAA1-7FD3-4A23-9C98-952A3EF96F22}" destId="{9BDEFFEE-E5A3-4D5F-86BB-0A7B7CD2D5D9}" srcOrd="1" destOrd="0" parTransId="{59E2437A-5ED7-4B44-8F30-ADB5D2732132}" sibTransId="{8A976331-E06F-4860-94E2-02282D0899C8}"/>
    <dgm:cxn modelId="{F2C140C6-7509-4C48-B168-899B7EBD2C04}" type="presOf" srcId="{9BDEFFEE-E5A3-4D5F-86BB-0A7B7CD2D5D9}" destId="{CE7EEC7C-00EE-4662-A294-759CC90E87E1}" srcOrd="0" destOrd="0" presId="urn:diagrams.loki3.com/VaryingWidthList"/>
    <dgm:cxn modelId="{58FB3FC1-7D41-460A-9ABF-B78983373292}" type="presParOf" srcId="{EB23EB9B-DE7E-461B-9467-B9B56A399272}" destId="{06C013B6-B7D6-4C96-B4FE-3208222153AD}" srcOrd="0" destOrd="0" presId="urn:diagrams.loki3.com/VaryingWidthList"/>
    <dgm:cxn modelId="{0D579800-5EBC-41E2-B46D-66CBF973BFE6}" type="presParOf" srcId="{EB23EB9B-DE7E-461B-9467-B9B56A399272}" destId="{6AEC4E54-3D1C-4A96-ADDA-DCBB45EF9DDC}" srcOrd="1" destOrd="0" presId="urn:diagrams.loki3.com/VaryingWidthList"/>
    <dgm:cxn modelId="{C9AB817D-E8D4-44BF-B121-8767FB16ACEB}" type="presParOf" srcId="{EB23EB9B-DE7E-461B-9467-B9B56A399272}" destId="{CE7EEC7C-00EE-4662-A294-759CC90E87E1}" srcOrd="2" destOrd="0" presId="urn:diagrams.loki3.com/VaryingWidthList"/>
    <dgm:cxn modelId="{6DD42E33-F190-48C8-A78D-327E1941B93D}" type="presParOf" srcId="{EB23EB9B-DE7E-461B-9467-B9B56A399272}" destId="{37C96CCD-129A-489F-91FE-028FAF804505}" srcOrd="3" destOrd="0" presId="urn:diagrams.loki3.com/VaryingWidthList"/>
    <dgm:cxn modelId="{8B94B1E5-E462-41B7-B1CE-799A485AF122}" type="presParOf" srcId="{EB23EB9B-DE7E-461B-9467-B9B56A399272}" destId="{BEBF2B68-C973-4E7D-AF18-10D378610D17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FEFB56-C014-40D4-8BC9-38D3F31DF20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A9492B-F1DE-4821-AAC9-7C45335C6F9B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>
              <a:solidFill>
                <a:schemeClr val="tx1"/>
              </a:solidFill>
              <a:latin typeface="Candara" panose="020E0502030303020204" pitchFamily="34" charset="0"/>
            </a:rPr>
            <a:t>Size and Duration</a:t>
          </a:r>
        </a:p>
      </dgm:t>
    </dgm:pt>
    <dgm:pt modelId="{6AAF33AF-BF76-4EC9-A896-2B784AE4918D}" type="parTrans" cxnId="{B9C92503-10F3-4AE4-9A8F-A14B28C9532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2AE5033-DC4A-49BB-A73D-AAD689BE1263}" type="sibTrans" cxnId="{B9C92503-10F3-4AE4-9A8F-A14B28C9532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6F38FD6-1E0F-4FEC-B678-53E170BC322C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Each video is ~ 3.5 hours long with size of ~ 500 mb</a:t>
          </a:r>
        </a:p>
      </dgm:t>
    </dgm:pt>
    <dgm:pt modelId="{A06CE123-D119-4787-97C4-E58F7736740B}" type="parTrans" cxnId="{E9A03483-53F6-4924-BE2D-6738F4A07CD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B040481E-4FBB-4CC5-AE6D-84AD29C9E4F9}" type="sibTrans" cxnId="{E9A03483-53F6-4924-BE2D-6738F4A07CD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F9030D84-A89A-45DA-A6CF-8E10430968AE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Which software to use?</a:t>
          </a:r>
        </a:p>
      </dgm:t>
    </dgm:pt>
    <dgm:pt modelId="{09D8944D-5ADB-414D-A51C-0FC6104C30DB}" type="parTrans" cxnId="{752B6C13-FB7B-43F2-B6CE-CA9230279217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5E0A29DD-C55F-421C-A219-ED7EB5DBB0B5}" type="sibTrans" cxnId="{752B6C13-FB7B-43F2-B6CE-CA9230279217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15B38358-1A9C-4D70-A08D-6EC5F43E70D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>
              <a:solidFill>
                <a:schemeClr val="tx1"/>
              </a:solidFill>
              <a:latin typeface="Candara" panose="020E0502030303020204" pitchFamily="34" charset="0"/>
            </a:rPr>
            <a:t>Accent and Disturbances</a:t>
          </a:r>
        </a:p>
      </dgm:t>
    </dgm:pt>
    <dgm:pt modelId="{110E9B02-C845-4B0B-B26D-FE4AB935400E}" type="parTrans" cxnId="{2666CF7F-6040-4ABB-A9F6-DE0496610037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763B8A7-F860-4F44-B80A-6663B1C7F81A}" type="sibTrans" cxnId="{2666CF7F-6040-4ABB-A9F6-DE0496610037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9CBE36CD-97D0-4842-82D4-3139BE2CDFC7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local accent and pronunciations captured in audio/Video</a:t>
          </a:r>
        </a:p>
      </dgm:t>
    </dgm:pt>
    <dgm:pt modelId="{6BE809F5-0E52-4B54-860A-B26000411325}" type="parTrans" cxnId="{BD2DBE1D-C7F8-4E60-B55D-A57346FB16C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0647BE86-5D0D-459F-8C36-D4B2B59E2ECC}" type="sibTrans" cxnId="{BD2DBE1D-C7F8-4E60-B55D-A57346FB16C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6058B2E-9A80-4BD0-8F16-BCE9E8578C6F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>
              <a:solidFill>
                <a:schemeClr val="tx1"/>
              </a:solidFill>
              <a:latin typeface="Candara" panose="020E0502030303020204" pitchFamily="34" charset="0"/>
            </a:rPr>
            <a:t>Pauses and Logical content</a:t>
          </a:r>
        </a:p>
      </dgm:t>
    </dgm:pt>
    <dgm:pt modelId="{1840436F-B70A-4C26-84CB-2DFD5BBFCC51}" type="parTrans" cxnId="{61A96C6B-B23F-4241-BB09-89D7F768939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8C8D38E-68B2-4E85-B04F-2A2691A1C838}" type="sibTrans" cxnId="{61A96C6B-B23F-4241-BB09-89D7F768939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F929C9E-4788-48AB-8CC6-A1607F1AF479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Long pause in Video.</a:t>
          </a:r>
        </a:p>
      </dgm:t>
    </dgm:pt>
    <dgm:pt modelId="{66E480C0-7197-421E-B5F2-AB0EDA9C9FF9}" type="parTrans" cxnId="{132804A8-BBA3-4CA7-9C2E-E64ECDE860A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FDF0F88-EC90-4CBC-A680-4D25958510E0}" type="sibTrans" cxnId="{132804A8-BBA3-4CA7-9C2E-E64ECDE860A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166DEC6-38D3-43C5-A37B-8B74FB212D25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Tutor drawing on screen and explaining to students.</a:t>
          </a:r>
        </a:p>
      </dgm:t>
    </dgm:pt>
    <dgm:pt modelId="{8FC573EF-E11A-4121-9DD7-7686A6585AC1}" type="parTrans" cxnId="{3A985C5F-31A2-4B96-AAE8-F7FCE04637C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86094B8-6957-4E6C-B432-C6E688866BD5}" type="sibTrans" cxnId="{3A985C5F-31A2-4B96-AAE8-F7FCE04637C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F3140358-595C-400D-9983-3AAEDC696A35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Multiple students talking or replying – dim voice.</a:t>
          </a:r>
        </a:p>
      </dgm:t>
    </dgm:pt>
    <dgm:pt modelId="{64F2D457-4F64-47CB-AA85-D6B56AA199C0}" type="parTrans" cxnId="{50886E4D-092D-425D-BF0A-43A38FEEB8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BCFC5E6-8F4B-488F-8756-BE60DF9809AD}" type="sibTrans" cxnId="{50886E4D-092D-425D-BF0A-43A38FEEB8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447682C-92D2-46D6-822B-FA61998A72D1}" type="pres">
      <dgm:prSet presAssocID="{73FEFB56-C014-40D4-8BC9-38D3F31DF20A}" presName="Name0" presStyleCnt="0">
        <dgm:presLayoutVars>
          <dgm:dir/>
          <dgm:animLvl val="lvl"/>
          <dgm:resizeHandles val="exact"/>
        </dgm:presLayoutVars>
      </dgm:prSet>
      <dgm:spPr/>
    </dgm:pt>
    <dgm:pt modelId="{934A4854-54F3-49C3-9430-00E163C2BF57}" type="pres">
      <dgm:prSet presAssocID="{F1A9492B-F1DE-4821-AAC9-7C45335C6F9B}" presName="linNode" presStyleCnt="0"/>
      <dgm:spPr/>
    </dgm:pt>
    <dgm:pt modelId="{E6459B71-4DC6-44CF-AE90-5E389F21CA52}" type="pres">
      <dgm:prSet presAssocID="{F1A9492B-F1DE-4821-AAC9-7C45335C6F9B}" presName="parentText" presStyleLbl="node1" presStyleIdx="0" presStyleCnt="3" custScaleX="121852">
        <dgm:presLayoutVars>
          <dgm:chMax val="1"/>
          <dgm:bulletEnabled val="1"/>
        </dgm:presLayoutVars>
      </dgm:prSet>
      <dgm:spPr/>
    </dgm:pt>
    <dgm:pt modelId="{1F58F1D1-C22C-4A82-AC76-00F47AE4DE50}" type="pres">
      <dgm:prSet presAssocID="{F1A9492B-F1DE-4821-AAC9-7C45335C6F9B}" presName="descendantText" presStyleLbl="alignAccFollowNode1" presStyleIdx="0" presStyleCnt="3" custScaleX="152318" custScaleY="110848" custLinFactNeighborY="0">
        <dgm:presLayoutVars>
          <dgm:bulletEnabled val="1"/>
        </dgm:presLayoutVars>
      </dgm:prSet>
      <dgm:spPr/>
    </dgm:pt>
    <dgm:pt modelId="{D3FAD5D2-A594-469D-8DAA-BBE7F2089271}" type="pres">
      <dgm:prSet presAssocID="{62AE5033-DC4A-49BB-A73D-AAD689BE1263}" presName="sp" presStyleCnt="0"/>
      <dgm:spPr/>
    </dgm:pt>
    <dgm:pt modelId="{E1BE0A23-842E-4EDD-9288-C70701F1A1D3}" type="pres">
      <dgm:prSet presAssocID="{15B38358-1A9C-4D70-A08D-6EC5F43E70D7}" presName="linNode" presStyleCnt="0"/>
      <dgm:spPr/>
    </dgm:pt>
    <dgm:pt modelId="{3D1C374F-6FFB-4A8C-95FE-3484EBD61862}" type="pres">
      <dgm:prSet presAssocID="{15B38358-1A9C-4D70-A08D-6EC5F43E70D7}" presName="parentText" presStyleLbl="node1" presStyleIdx="1" presStyleCnt="3" custScaleX="122263">
        <dgm:presLayoutVars>
          <dgm:chMax val="1"/>
          <dgm:bulletEnabled val="1"/>
        </dgm:presLayoutVars>
      </dgm:prSet>
      <dgm:spPr/>
    </dgm:pt>
    <dgm:pt modelId="{09D5D1E7-7463-464B-A508-0C892D78EA7D}" type="pres">
      <dgm:prSet presAssocID="{15B38358-1A9C-4D70-A08D-6EC5F43E70D7}" presName="descendantText" presStyleLbl="alignAccFollowNode1" presStyleIdx="1" presStyleCnt="3" custScaleX="155155" custScaleY="113739" custLinFactNeighborY="0">
        <dgm:presLayoutVars>
          <dgm:bulletEnabled val="1"/>
        </dgm:presLayoutVars>
      </dgm:prSet>
      <dgm:spPr/>
    </dgm:pt>
    <dgm:pt modelId="{129437F5-2D5D-456F-8C69-E9F902357CF6}" type="pres">
      <dgm:prSet presAssocID="{E763B8A7-F860-4F44-B80A-6663B1C7F81A}" presName="sp" presStyleCnt="0"/>
      <dgm:spPr/>
    </dgm:pt>
    <dgm:pt modelId="{69350A97-0C9D-4EDD-AC9D-129A430CD3B9}" type="pres">
      <dgm:prSet presAssocID="{C6058B2E-9A80-4BD0-8F16-BCE9E8578C6F}" presName="linNode" presStyleCnt="0"/>
      <dgm:spPr/>
    </dgm:pt>
    <dgm:pt modelId="{96F654C5-DA67-4367-9CB2-79B04711689E}" type="pres">
      <dgm:prSet presAssocID="{C6058B2E-9A80-4BD0-8F16-BCE9E8578C6F}" presName="parentText" presStyleLbl="node1" presStyleIdx="2" presStyleCnt="3" custScaleX="117705">
        <dgm:presLayoutVars>
          <dgm:chMax val="1"/>
          <dgm:bulletEnabled val="1"/>
        </dgm:presLayoutVars>
      </dgm:prSet>
      <dgm:spPr/>
    </dgm:pt>
    <dgm:pt modelId="{02713E96-FAC1-4FCA-BB0B-0A7C28F8CBB2}" type="pres">
      <dgm:prSet presAssocID="{C6058B2E-9A80-4BD0-8F16-BCE9E8578C6F}" presName="descendantText" presStyleLbl="alignAccFollowNode1" presStyleIdx="2" presStyleCnt="3" custScaleX="151066" custScaleY="116680" custLinFactNeighborY="0">
        <dgm:presLayoutVars>
          <dgm:bulletEnabled val="1"/>
        </dgm:presLayoutVars>
      </dgm:prSet>
      <dgm:spPr/>
    </dgm:pt>
  </dgm:ptLst>
  <dgm:cxnLst>
    <dgm:cxn modelId="{EB4EFA02-5FCA-449D-8603-0C62C3A75AA3}" type="presOf" srcId="{4166DEC6-38D3-43C5-A37B-8B74FB212D25}" destId="{02713E96-FAC1-4FCA-BB0B-0A7C28F8CBB2}" srcOrd="0" destOrd="1" presId="urn:microsoft.com/office/officeart/2005/8/layout/vList5"/>
    <dgm:cxn modelId="{B9C92503-10F3-4AE4-9A8F-A14B28C9532F}" srcId="{73FEFB56-C014-40D4-8BC9-38D3F31DF20A}" destId="{F1A9492B-F1DE-4821-AAC9-7C45335C6F9B}" srcOrd="0" destOrd="0" parTransId="{6AAF33AF-BF76-4EC9-A896-2B784AE4918D}" sibTransId="{62AE5033-DC4A-49BB-A73D-AAD689BE1263}"/>
    <dgm:cxn modelId="{8D78C80A-1482-4606-8A96-3DB8060F0DFE}" type="presOf" srcId="{3F929C9E-4788-48AB-8CC6-A1607F1AF479}" destId="{02713E96-FAC1-4FCA-BB0B-0A7C28F8CBB2}" srcOrd="0" destOrd="0" presId="urn:microsoft.com/office/officeart/2005/8/layout/vList5"/>
    <dgm:cxn modelId="{752B6C13-FB7B-43F2-B6CE-CA9230279217}" srcId="{F1A9492B-F1DE-4821-AAC9-7C45335C6F9B}" destId="{F9030D84-A89A-45DA-A6CF-8E10430968AE}" srcOrd="1" destOrd="0" parTransId="{09D8944D-5ADB-414D-A51C-0FC6104C30DB}" sibTransId="{5E0A29DD-C55F-421C-A219-ED7EB5DBB0B5}"/>
    <dgm:cxn modelId="{BD2DBE1D-C7F8-4E60-B55D-A57346FB16CF}" srcId="{15B38358-1A9C-4D70-A08D-6EC5F43E70D7}" destId="{9CBE36CD-97D0-4842-82D4-3139BE2CDFC7}" srcOrd="0" destOrd="0" parTransId="{6BE809F5-0E52-4B54-860A-B26000411325}" sibTransId="{0647BE86-5D0D-459F-8C36-D4B2B59E2ECC}"/>
    <dgm:cxn modelId="{87C03D3E-CE05-4BEB-B1E1-21F72ECFDE6D}" type="presOf" srcId="{15B38358-1A9C-4D70-A08D-6EC5F43E70D7}" destId="{3D1C374F-6FFB-4A8C-95FE-3484EBD61862}" srcOrd="0" destOrd="0" presId="urn:microsoft.com/office/officeart/2005/8/layout/vList5"/>
    <dgm:cxn modelId="{3A985C5F-31A2-4B96-AAE8-F7FCE04637CA}" srcId="{C6058B2E-9A80-4BD0-8F16-BCE9E8578C6F}" destId="{4166DEC6-38D3-43C5-A37B-8B74FB212D25}" srcOrd="1" destOrd="0" parTransId="{8FC573EF-E11A-4121-9DD7-7686A6585AC1}" sibTransId="{E86094B8-6957-4E6C-B432-C6E688866BD5}"/>
    <dgm:cxn modelId="{D4E61360-1948-4DCF-A116-F89BF21798F2}" type="presOf" srcId="{F9030D84-A89A-45DA-A6CF-8E10430968AE}" destId="{1F58F1D1-C22C-4A82-AC76-00F47AE4DE50}" srcOrd="0" destOrd="1" presId="urn:microsoft.com/office/officeart/2005/8/layout/vList5"/>
    <dgm:cxn modelId="{26215C62-4725-495D-A594-CBB7CC3A94D2}" type="presOf" srcId="{C6058B2E-9A80-4BD0-8F16-BCE9E8578C6F}" destId="{96F654C5-DA67-4367-9CB2-79B04711689E}" srcOrd="0" destOrd="0" presId="urn:microsoft.com/office/officeart/2005/8/layout/vList5"/>
    <dgm:cxn modelId="{61A96C6B-B23F-4241-BB09-89D7F7689396}" srcId="{73FEFB56-C014-40D4-8BC9-38D3F31DF20A}" destId="{C6058B2E-9A80-4BD0-8F16-BCE9E8578C6F}" srcOrd="2" destOrd="0" parTransId="{1840436F-B70A-4C26-84CB-2DFD5BBFCC51}" sibTransId="{E8C8D38E-68B2-4E85-B04F-2A2691A1C838}"/>
    <dgm:cxn modelId="{CF3B956B-8821-4B16-8035-80EAF3B59875}" type="presOf" srcId="{9CBE36CD-97D0-4842-82D4-3139BE2CDFC7}" destId="{09D5D1E7-7463-464B-A508-0C892D78EA7D}" srcOrd="0" destOrd="0" presId="urn:microsoft.com/office/officeart/2005/8/layout/vList5"/>
    <dgm:cxn modelId="{50886E4D-092D-425D-BF0A-43A38FEEB8DF}" srcId="{15B38358-1A9C-4D70-A08D-6EC5F43E70D7}" destId="{F3140358-595C-400D-9983-3AAEDC696A35}" srcOrd="1" destOrd="0" parTransId="{64F2D457-4F64-47CB-AA85-D6B56AA199C0}" sibTransId="{ABCFC5E6-8F4B-488F-8756-BE60DF9809AD}"/>
    <dgm:cxn modelId="{19E3A371-48AC-495B-9D30-4C2305DC42CD}" type="presOf" srcId="{F1A9492B-F1DE-4821-AAC9-7C45335C6F9B}" destId="{E6459B71-4DC6-44CF-AE90-5E389F21CA52}" srcOrd="0" destOrd="0" presId="urn:microsoft.com/office/officeart/2005/8/layout/vList5"/>
    <dgm:cxn modelId="{2666CF7F-6040-4ABB-A9F6-DE0496610037}" srcId="{73FEFB56-C014-40D4-8BC9-38D3F31DF20A}" destId="{15B38358-1A9C-4D70-A08D-6EC5F43E70D7}" srcOrd="1" destOrd="0" parTransId="{110E9B02-C845-4B0B-B26D-FE4AB935400E}" sibTransId="{E763B8A7-F860-4F44-B80A-6663B1C7F81A}"/>
    <dgm:cxn modelId="{E9A03483-53F6-4924-BE2D-6738F4A07CD5}" srcId="{F1A9492B-F1DE-4821-AAC9-7C45335C6F9B}" destId="{66F38FD6-1E0F-4FEC-B678-53E170BC322C}" srcOrd="0" destOrd="0" parTransId="{A06CE123-D119-4787-97C4-E58F7736740B}" sibTransId="{B040481E-4FBB-4CC5-AE6D-84AD29C9E4F9}"/>
    <dgm:cxn modelId="{132804A8-BBA3-4CA7-9C2E-E64ECDE860A1}" srcId="{C6058B2E-9A80-4BD0-8F16-BCE9E8578C6F}" destId="{3F929C9E-4788-48AB-8CC6-A1607F1AF479}" srcOrd="0" destOrd="0" parTransId="{66E480C0-7197-421E-B5F2-AB0EDA9C9FF9}" sibTransId="{EFDF0F88-EC90-4CBC-A680-4D25958510E0}"/>
    <dgm:cxn modelId="{DC4267C4-D22D-4C55-87DB-599D8F2A6606}" type="presOf" srcId="{66F38FD6-1E0F-4FEC-B678-53E170BC322C}" destId="{1F58F1D1-C22C-4A82-AC76-00F47AE4DE50}" srcOrd="0" destOrd="0" presId="urn:microsoft.com/office/officeart/2005/8/layout/vList5"/>
    <dgm:cxn modelId="{056962E2-2366-42EC-9D23-A7188681C69D}" type="presOf" srcId="{73FEFB56-C014-40D4-8BC9-38D3F31DF20A}" destId="{C447682C-92D2-46D6-822B-FA61998A72D1}" srcOrd="0" destOrd="0" presId="urn:microsoft.com/office/officeart/2005/8/layout/vList5"/>
    <dgm:cxn modelId="{45EB36FA-A759-4359-9AEF-51031F3A85AA}" type="presOf" srcId="{F3140358-595C-400D-9983-3AAEDC696A35}" destId="{09D5D1E7-7463-464B-A508-0C892D78EA7D}" srcOrd="0" destOrd="1" presId="urn:microsoft.com/office/officeart/2005/8/layout/vList5"/>
    <dgm:cxn modelId="{A88826C4-854E-447B-B4B3-E86599941F71}" type="presParOf" srcId="{C447682C-92D2-46D6-822B-FA61998A72D1}" destId="{934A4854-54F3-49C3-9430-00E163C2BF57}" srcOrd="0" destOrd="0" presId="urn:microsoft.com/office/officeart/2005/8/layout/vList5"/>
    <dgm:cxn modelId="{F62699E9-4B8C-4F79-A170-BBBF894E7BF0}" type="presParOf" srcId="{934A4854-54F3-49C3-9430-00E163C2BF57}" destId="{E6459B71-4DC6-44CF-AE90-5E389F21CA52}" srcOrd="0" destOrd="0" presId="urn:microsoft.com/office/officeart/2005/8/layout/vList5"/>
    <dgm:cxn modelId="{8FFC09A5-9230-4C88-9409-9E241AD8A980}" type="presParOf" srcId="{934A4854-54F3-49C3-9430-00E163C2BF57}" destId="{1F58F1D1-C22C-4A82-AC76-00F47AE4DE50}" srcOrd="1" destOrd="0" presId="urn:microsoft.com/office/officeart/2005/8/layout/vList5"/>
    <dgm:cxn modelId="{EE84FC4A-305B-4A5E-8DEC-F092B6B7E981}" type="presParOf" srcId="{C447682C-92D2-46D6-822B-FA61998A72D1}" destId="{D3FAD5D2-A594-469D-8DAA-BBE7F2089271}" srcOrd="1" destOrd="0" presId="urn:microsoft.com/office/officeart/2005/8/layout/vList5"/>
    <dgm:cxn modelId="{338C86C5-3119-472D-B656-A47EE779C405}" type="presParOf" srcId="{C447682C-92D2-46D6-822B-FA61998A72D1}" destId="{E1BE0A23-842E-4EDD-9288-C70701F1A1D3}" srcOrd="2" destOrd="0" presId="urn:microsoft.com/office/officeart/2005/8/layout/vList5"/>
    <dgm:cxn modelId="{757E4EED-FD96-4B29-91D4-7177493B5FB7}" type="presParOf" srcId="{E1BE0A23-842E-4EDD-9288-C70701F1A1D3}" destId="{3D1C374F-6FFB-4A8C-95FE-3484EBD61862}" srcOrd="0" destOrd="0" presId="urn:microsoft.com/office/officeart/2005/8/layout/vList5"/>
    <dgm:cxn modelId="{25CB09FB-38B7-4859-BDE9-F5B7F17F9ED7}" type="presParOf" srcId="{E1BE0A23-842E-4EDD-9288-C70701F1A1D3}" destId="{09D5D1E7-7463-464B-A508-0C892D78EA7D}" srcOrd="1" destOrd="0" presId="urn:microsoft.com/office/officeart/2005/8/layout/vList5"/>
    <dgm:cxn modelId="{8E9BBA00-2054-4EF6-953B-D699606069ED}" type="presParOf" srcId="{C447682C-92D2-46D6-822B-FA61998A72D1}" destId="{129437F5-2D5D-456F-8C69-E9F902357CF6}" srcOrd="3" destOrd="0" presId="urn:microsoft.com/office/officeart/2005/8/layout/vList5"/>
    <dgm:cxn modelId="{C5AA5252-CB7C-4BEB-9105-D2709AEA0889}" type="presParOf" srcId="{C447682C-92D2-46D6-822B-FA61998A72D1}" destId="{69350A97-0C9D-4EDD-AC9D-129A430CD3B9}" srcOrd="4" destOrd="0" presId="urn:microsoft.com/office/officeart/2005/8/layout/vList5"/>
    <dgm:cxn modelId="{280D60FC-C9E8-4F1C-86F5-D3B0ECA46A3B}" type="presParOf" srcId="{69350A97-0C9D-4EDD-AC9D-129A430CD3B9}" destId="{96F654C5-DA67-4367-9CB2-79B04711689E}" srcOrd="0" destOrd="0" presId="urn:microsoft.com/office/officeart/2005/8/layout/vList5"/>
    <dgm:cxn modelId="{28890780-55AE-4809-B6EE-A8202FD4D92C}" type="presParOf" srcId="{69350A97-0C9D-4EDD-AC9D-129A430CD3B9}" destId="{02713E96-FAC1-4FCA-BB0B-0A7C28F8CB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3705BC-30B3-48F3-88F8-86372D0A94E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BE4248-5648-48D5-AF0F-A3C0AC988722}">
      <dgm:prSet phldrT="[Text]" custT="1"/>
      <dgm:spPr/>
      <dgm:t>
        <a:bodyPr/>
        <a:lstStyle/>
        <a:p>
          <a:r>
            <a:rPr lang="en-IN" sz="3200" b="1" dirty="0">
              <a:latin typeface="Candara" panose="020E0502030303020204" pitchFamily="34" charset="0"/>
            </a:rPr>
            <a:t>Transformers based models </a:t>
          </a:r>
          <a:endParaRPr lang="en-IN" sz="3200" dirty="0">
            <a:latin typeface="Candara" panose="020E0502030303020204" pitchFamily="34" charset="0"/>
          </a:endParaRPr>
        </a:p>
      </dgm:t>
    </dgm:pt>
    <dgm:pt modelId="{CB6B816A-C846-4624-AF5C-D37B43AF26ED}" type="parTrans" cxnId="{C91741D6-6125-454F-B90F-F8EFF892AFA7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2511CDDD-5AA5-4964-9E78-9BE86127F2E6}" type="sibTrans" cxnId="{C91741D6-6125-454F-B90F-F8EFF892AFA7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E95FBDCD-A7AB-49FD-8A29-207CD040A2FB}">
      <dgm:prSet phldrT="[Text]" custT="1"/>
      <dgm:spPr/>
      <dgm:t>
        <a:bodyPr/>
        <a:lstStyle/>
        <a:p>
          <a:r>
            <a:rPr lang="en-IN" sz="2000" dirty="0">
              <a:latin typeface="Candara" panose="020E0502030303020204" pitchFamily="34" charset="0"/>
            </a:rPr>
            <a:t>New approach — attention modules</a:t>
          </a:r>
        </a:p>
      </dgm:t>
    </dgm:pt>
    <dgm:pt modelId="{7CEF4D5F-18E3-4029-A2F5-96BA86F3EAFF}" type="parTrans" cxnId="{D9E352BB-5B77-4C3E-9821-1E97628D0F88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3D2A9501-5C43-4824-BAE8-5C159CF25DEE}" type="sibTrans" cxnId="{D9E352BB-5B77-4C3E-9821-1E97628D0F88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89471242-EA1B-4B67-A203-D8C8E7D0F92D}">
      <dgm:prSet phldrT="[Text]" custT="1"/>
      <dgm:spPr/>
      <dgm:t>
        <a:bodyPr/>
        <a:lstStyle/>
        <a:p>
          <a:r>
            <a:rPr lang="en-IN" sz="2000" dirty="0">
              <a:latin typeface="Candara" panose="020E0502030303020204" pitchFamily="34" charset="0"/>
            </a:rPr>
            <a:t>learn the dependencies between Attention Head i.e. Query, Key and Value.</a:t>
          </a:r>
        </a:p>
      </dgm:t>
    </dgm:pt>
    <dgm:pt modelId="{1833BBA8-01F8-4897-9EA5-A4BA0681C19E}" type="parTrans" cxnId="{493F9459-2A8F-4F46-815A-5D6C1F28F1DB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80AFA04D-E911-4540-8109-C594FDDFBE0E}" type="sibTrans" cxnId="{493F9459-2A8F-4F46-815A-5D6C1F28F1DB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C7BAC0AC-1C55-433B-B461-14B2FF75CA79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227584" tIns="130048" rIns="227584" bIns="130048" numCol="1" spcCol="1270" anchor="ctr" anchorCtr="0"/>
        <a:lstStyle/>
        <a:p>
          <a:r>
            <a:rPr lang="en-IN" sz="3200" b="1" dirty="0">
              <a:latin typeface="Candara" panose="020E0502030303020204" pitchFamily="34" charset="0"/>
            </a:rPr>
            <a:t>Why BERT for our project</a:t>
          </a:r>
          <a:endParaRPr lang="en-IN" sz="3200" dirty="0">
            <a:latin typeface="Candara" panose="020E0502030303020204" pitchFamily="34" charset="0"/>
          </a:endParaRPr>
        </a:p>
      </dgm:t>
    </dgm:pt>
    <dgm:pt modelId="{C51E70E3-ED90-4F16-A3CF-8FCF9FBE500A}" type="parTrans" cxnId="{1463A7B3-5AA5-44C7-9BE0-C9425928A5AA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3E884DDA-6B99-4E70-8577-5717627C3F95}" type="sibTrans" cxnId="{1463A7B3-5AA5-44C7-9BE0-C9425928A5AA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F3AE2DB3-A466-4B56-ADD2-0625557CEC0A}">
      <dgm:prSet phldrT="[Text]" custT="1"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6680" tIns="106680" rIns="142240" bIns="160020" numCol="1" spcCol="1270" anchor="t" anchorCtr="0"/>
        <a:lstStyle/>
        <a:p>
          <a:r>
            <a:rPr lang="en-IN" sz="2000" dirty="0">
              <a:latin typeface="Candara" panose="020E0502030303020204" pitchFamily="34" charset="0"/>
            </a:rPr>
            <a:t>Extensive research and training for model stabilization</a:t>
          </a:r>
        </a:p>
      </dgm:t>
    </dgm:pt>
    <dgm:pt modelId="{44A9F0BE-C8B7-4528-8357-1A1EFCA0012F}" type="parTrans" cxnId="{67D778E9-4D56-4459-9ED1-8CAF79A98879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299ACDFD-51B1-4833-AE9C-F08FC564DEA7}" type="sibTrans" cxnId="{67D778E9-4D56-4459-9ED1-8CAF79A98879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631EB454-A0D6-4B2D-A22F-58BD9AF78BC6}">
      <dgm:prSet phldrT="[Text]" custT="1"/>
      <dgm:spPr/>
      <dgm:t>
        <a:bodyPr/>
        <a:lstStyle/>
        <a:p>
          <a:r>
            <a:rPr lang="en-IN" sz="2000" b="1" dirty="0">
              <a:latin typeface="Candara" panose="020E0502030303020204" pitchFamily="34" charset="0"/>
            </a:rPr>
            <a:t>S</a:t>
          </a:r>
          <a:r>
            <a:rPr lang="en-IN" sz="2000" dirty="0">
              <a:latin typeface="Candara" panose="020E0502030303020204" pitchFamily="34" charset="0"/>
            </a:rPr>
            <a:t>tanford </a:t>
          </a:r>
          <a:r>
            <a:rPr lang="en-IN" sz="2000" b="1" dirty="0">
              <a:latin typeface="Candara" panose="020E0502030303020204" pitchFamily="34" charset="0"/>
            </a:rPr>
            <a:t>Qu</a:t>
          </a:r>
          <a:r>
            <a:rPr lang="en-IN" sz="2000" dirty="0">
              <a:latin typeface="Candara" panose="020E0502030303020204" pitchFamily="34" charset="0"/>
            </a:rPr>
            <a:t>estion </a:t>
          </a:r>
          <a:r>
            <a:rPr lang="en-IN" sz="2000" b="1" dirty="0">
              <a:latin typeface="Candara" panose="020E0502030303020204" pitchFamily="34" charset="0"/>
            </a:rPr>
            <a:t>A</a:t>
          </a:r>
          <a:r>
            <a:rPr lang="en-IN" sz="2000" dirty="0">
              <a:latin typeface="Candara" panose="020E0502030303020204" pitchFamily="34" charset="0"/>
            </a:rPr>
            <a:t>nswering </a:t>
          </a:r>
          <a:r>
            <a:rPr lang="en-IN" sz="2000" b="1" dirty="0">
              <a:latin typeface="Candara" panose="020E0502030303020204" pitchFamily="34" charset="0"/>
            </a:rPr>
            <a:t>D</a:t>
          </a:r>
          <a:r>
            <a:rPr lang="en-IN" sz="2000" dirty="0">
              <a:latin typeface="Candara" panose="020E0502030303020204" pitchFamily="34" charset="0"/>
            </a:rPr>
            <a:t>ataset</a:t>
          </a:r>
        </a:p>
      </dgm:t>
    </dgm:pt>
    <dgm:pt modelId="{CF5D25F4-64E3-4CEF-B618-D5DD88C2EAD7}" type="parTrans" cxnId="{63B7F145-64EE-448D-9339-5C8DA6D6F3B8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230DA1B4-0C5B-4558-938C-0470A84BD2E5}" type="sibTrans" cxnId="{63B7F145-64EE-448D-9339-5C8DA6D6F3B8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80D96296-1244-4443-9105-B71C10EB99A3}">
      <dgm:prSet phldrT="[Text]" custT="1"/>
      <dgm:spPr/>
      <dgm:t>
        <a:bodyPr/>
        <a:lstStyle/>
        <a:p>
          <a:r>
            <a:rPr lang="en-IN" sz="2000" dirty="0">
              <a:latin typeface="Candara" panose="020E0502030303020204" pitchFamily="34" charset="0"/>
            </a:rPr>
            <a:t>Reading comprehension dataset, consisting of questions on a set of Wikipedia articles</a:t>
          </a:r>
        </a:p>
      </dgm:t>
    </dgm:pt>
    <dgm:pt modelId="{42D25867-AEFE-4763-97E7-9AD3926A5C0B}" type="parTrans" cxnId="{73A074DE-3D3B-44EE-9CCE-B701D5BB5787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A607298A-7B60-4197-A445-19F6FB34794E}" type="sibTrans" cxnId="{73A074DE-3D3B-44EE-9CCE-B701D5BB5787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07D5B0EC-012B-4D1F-895A-29C2C79E3C4E}">
      <dgm:prSet phldrT="[Text]" custT="1"/>
      <dgm:spPr/>
      <dgm:t>
        <a:bodyPr/>
        <a:lstStyle/>
        <a:p>
          <a:r>
            <a:rPr lang="en-IN" sz="2000" dirty="0">
              <a:latin typeface="Candara" panose="020E0502030303020204" pitchFamily="34" charset="0"/>
            </a:rPr>
            <a:t>Multiple layers, each with several Attention Heads</a:t>
          </a:r>
        </a:p>
      </dgm:t>
    </dgm:pt>
    <dgm:pt modelId="{69A716A5-9BF1-415C-ADA2-9798DB2A70EC}" type="parTrans" cxnId="{8242408B-A4FB-42C0-A573-B44D31E1524E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EE4854E5-32B2-465D-8C73-770AE194A5BE}" type="sibTrans" cxnId="{8242408B-A4FB-42C0-A573-B44D31E1524E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6E4E4159-CE96-4D07-8F2F-0F409A8FF00E}">
      <dgm:prSet custT="1"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6680" tIns="106680" rIns="142240" bIns="160020" numCol="1" spcCol="1270" anchor="t" anchorCtr="0"/>
        <a:lstStyle/>
        <a:p>
          <a:pPr>
            <a:buFont typeface="Arial" panose="020B0604020202020204" pitchFamily="34" charset="0"/>
            <a:buChar char="•"/>
          </a:pPr>
          <a:r>
            <a:rPr lang="en-IN" sz="2000" dirty="0">
              <a:latin typeface="Candara" panose="020E0502030303020204" pitchFamily="34" charset="0"/>
            </a:rPr>
            <a:t>Support Ecosystem</a:t>
          </a:r>
        </a:p>
      </dgm:t>
    </dgm:pt>
    <dgm:pt modelId="{14F9B689-0FB7-4775-B0C5-64DA10D4CB13}" type="parTrans" cxnId="{5B239DAC-0E45-4C75-AB47-F069A9E080E9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1A65F619-E056-4236-9137-A66A2E6083C9}" type="sibTrans" cxnId="{5B239DAC-0E45-4C75-AB47-F069A9E080E9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43FB895F-DFC4-4768-84A6-9813740F2AD0}">
      <dgm:prSet custT="1"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6680" tIns="106680" rIns="142240" bIns="160020" numCol="1" spcCol="1270" anchor="t" anchorCtr="0"/>
        <a:lstStyle/>
        <a:p>
          <a:pPr>
            <a:buFont typeface="Arial" panose="020B0604020202020204" pitchFamily="34" charset="0"/>
            <a:buChar char="•"/>
          </a:pPr>
          <a:r>
            <a:rPr lang="en-IN" sz="2000" dirty="0">
              <a:latin typeface="Candara" panose="020E0502030303020204" pitchFamily="34" charset="0"/>
            </a:rPr>
            <a:t>Can be further trained with domain data very easily</a:t>
          </a:r>
        </a:p>
      </dgm:t>
    </dgm:pt>
    <dgm:pt modelId="{B5B59425-D7F1-40D0-B6EC-1190C2671BF8}" type="parTrans" cxnId="{427120CA-5E0A-4C93-AE8C-37201160A288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88B7A90A-6533-46BB-AFC9-380563E672F4}" type="sibTrans" cxnId="{427120CA-5E0A-4C93-AE8C-37201160A288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E3D7C000-1D6C-461F-B3D6-7189A8898A0A}">
      <dgm:prSet phldrT="[Text]" custT="1"/>
      <dgm:spPr/>
      <dgm:t>
        <a:bodyPr/>
        <a:lstStyle/>
        <a:p>
          <a:r>
            <a:rPr lang="en-IN" sz="3200" b="1" dirty="0">
              <a:latin typeface="Candara" panose="020E0502030303020204" pitchFamily="34" charset="0"/>
            </a:rPr>
            <a:t>What is </a:t>
          </a:r>
          <a:r>
            <a:rPr lang="en-IN" sz="3200" b="1" dirty="0" err="1">
              <a:latin typeface="Candara" panose="020E0502030303020204" pitchFamily="34" charset="0"/>
            </a:rPr>
            <a:t>SQuAD</a:t>
          </a:r>
          <a:r>
            <a:rPr lang="en-IN" sz="3200" b="1" dirty="0">
              <a:latin typeface="Candara" panose="020E0502030303020204" pitchFamily="34" charset="0"/>
            </a:rPr>
            <a:t>?</a:t>
          </a:r>
          <a:endParaRPr lang="en-IN" sz="3200" dirty="0">
            <a:latin typeface="Candara" panose="020E0502030303020204" pitchFamily="34" charset="0"/>
          </a:endParaRPr>
        </a:p>
      </dgm:t>
    </dgm:pt>
    <dgm:pt modelId="{B27F7D19-1912-477A-85A0-526673C0B430}" type="sibTrans" cxnId="{93C605D2-A9DE-45A6-8009-DFB4B63111DF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30A44A4A-AB4B-42C2-97E6-96F14B8A282A}" type="parTrans" cxnId="{93C605D2-A9DE-45A6-8009-DFB4B63111DF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CC6B3ACA-AF65-4DF5-A33B-1E7D217F422C}">
      <dgm:prSet custT="1"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6680" tIns="106680" rIns="142240" bIns="160020" numCol="1" spcCol="1270" anchor="t" anchorCtr="0"/>
        <a:lstStyle/>
        <a:p>
          <a:pPr>
            <a:buFont typeface="Arial" panose="020B0604020202020204" pitchFamily="34" charset="0"/>
            <a:buChar char="•"/>
          </a:pPr>
          <a:r>
            <a:rPr lang="en-IN" sz="2000" dirty="0">
              <a:latin typeface="Candara" panose="020E0502030303020204" pitchFamily="34" charset="0"/>
            </a:rPr>
            <a:t>Various trained models available for evaluation</a:t>
          </a:r>
        </a:p>
      </dgm:t>
    </dgm:pt>
    <dgm:pt modelId="{F32DD4A8-D88A-4EA9-B538-2D5147DC1576}" type="parTrans" cxnId="{59D4C27E-DF5A-4E43-877A-3BE8B607C991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D5D885BC-3077-4AC9-B6D8-960A7F615D2A}" type="sibTrans" cxnId="{59D4C27E-DF5A-4E43-877A-3BE8B607C991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4BE3156D-55C2-41AF-95C5-B412E54F5198}">
      <dgm:prSet phldrT="[Text]" custT="1"/>
      <dgm:spPr/>
      <dgm:t>
        <a:bodyPr/>
        <a:lstStyle/>
        <a:p>
          <a:r>
            <a:rPr lang="en-IN" sz="2000" dirty="0">
              <a:latin typeface="Candara" panose="020E0502030303020204" pitchFamily="34" charset="0"/>
            </a:rPr>
            <a:t>Answer to every question is a segment of text, or span, from the corresponding reading passage</a:t>
          </a:r>
        </a:p>
      </dgm:t>
    </dgm:pt>
    <dgm:pt modelId="{F041B6BE-6E9C-4074-A6DC-B8D17FFEBE18}" type="parTrans" cxnId="{70DF5DE7-B60A-434E-8211-EF3E21D80F42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FF0D44D1-59E7-4CDB-97F7-5A08CD41AD6C}" type="sibTrans" cxnId="{70DF5DE7-B60A-434E-8211-EF3E21D80F42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31249508-947D-40E8-8BE8-219F2236423C}" type="pres">
      <dgm:prSet presAssocID="{143705BC-30B3-48F3-88F8-86372D0A94E7}" presName="Name0" presStyleCnt="0">
        <dgm:presLayoutVars>
          <dgm:dir/>
          <dgm:animLvl val="lvl"/>
          <dgm:resizeHandles val="exact"/>
        </dgm:presLayoutVars>
      </dgm:prSet>
      <dgm:spPr/>
    </dgm:pt>
    <dgm:pt modelId="{054432D9-2070-40B5-9776-636266212D91}" type="pres">
      <dgm:prSet presAssocID="{01BE4248-5648-48D5-AF0F-A3C0AC988722}" presName="composite" presStyleCnt="0"/>
      <dgm:spPr/>
    </dgm:pt>
    <dgm:pt modelId="{EF31ED1B-0081-4D02-95A8-9E5D9EDCA7A8}" type="pres">
      <dgm:prSet presAssocID="{01BE4248-5648-48D5-AF0F-A3C0AC9887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70C0A1B-7E04-4F08-877B-8A992F614177}" type="pres">
      <dgm:prSet presAssocID="{01BE4248-5648-48D5-AF0F-A3C0AC988722}" presName="desTx" presStyleLbl="alignAccFollowNode1" presStyleIdx="0" presStyleCnt="3">
        <dgm:presLayoutVars>
          <dgm:bulletEnabled val="1"/>
        </dgm:presLayoutVars>
      </dgm:prSet>
      <dgm:spPr/>
    </dgm:pt>
    <dgm:pt modelId="{6C4ECAD8-2DB7-4320-A866-7E4C8975EF95}" type="pres">
      <dgm:prSet presAssocID="{2511CDDD-5AA5-4964-9E78-9BE86127F2E6}" presName="space" presStyleCnt="0"/>
      <dgm:spPr/>
    </dgm:pt>
    <dgm:pt modelId="{F71961F3-CEDC-499D-84D4-A803325CEB15}" type="pres">
      <dgm:prSet presAssocID="{C7BAC0AC-1C55-433B-B461-14B2FF75CA79}" presName="composite" presStyleCnt="0"/>
      <dgm:spPr/>
    </dgm:pt>
    <dgm:pt modelId="{44D52D80-A6A7-4B10-886C-640DC75CA9EE}" type="pres">
      <dgm:prSet presAssocID="{C7BAC0AC-1C55-433B-B461-14B2FF75CA79}" presName="parTx" presStyleLbl="alignNode1" presStyleIdx="1" presStyleCnt="3" custScaleY="100000" custLinFactNeighborY="-3087">
        <dgm:presLayoutVars>
          <dgm:chMax val="0"/>
          <dgm:chPref val="0"/>
          <dgm:bulletEnabled val="1"/>
        </dgm:presLayoutVars>
      </dgm:prSet>
      <dgm:spPr>
        <a:xfrm>
          <a:off x="3865813" y="315777"/>
          <a:ext cx="3388016" cy="1336540"/>
        </a:xfrm>
        <a:prstGeom prst="rect">
          <a:avLst/>
        </a:prstGeom>
      </dgm:spPr>
    </dgm:pt>
    <dgm:pt modelId="{67D25300-419D-4620-AE57-A16CAA8463CB}" type="pres">
      <dgm:prSet presAssocID="{C7BAC0AC-1C55-433B-B461-14B2FF75CA79}" presName="desTx" presStyleLbl="alignAccFollowNode1" presStyleIdx="1" presStyleCnt="3">
        <dgm:presLayoutVars>
          <dgm:bulletEnabled val="1"/>
        </dgm:presLayoutVars>
      </dgm:prSet>
      <dgm:spPr>
        <a:xfrm>
          <a:off x="3869120" y="1165955"/>
          <a:ext cx="3381402" cy="3138134"/>
        </a:xfrm>
        <a:prstGeom prst="rect">
          <a:avLst/>
        </a:prstGeom>
      </dgm:spPr>
    </dgm:pt>
    <dgm:pt modelId="{78B5EA02-4402-4355-969E-0B0556EE9C3E}" type="pres">
      <dgm:prSet presAssocID="{3E884DDA-6B99-4E70-8577-5717627C3F95}" presName="space" presStyleCnt="0"/>
      <dgm:spPr/>
    </dgm:pt>
    <dgm:pt modelId="{8E2E46D8-41DB-4A02-A8FF-0784ACAE06DB}" type="pres">
      <dgm:prSet presAssocID="{E3D7C000-1D6C-461F-B3D6-7189A8898A0A}" presName="composite" presStyleCnt="0"/>
      <dgm:spPr/>
    </dgm:pt>
    <dgm:pt modelId="{C90FBFEE-BFE2-49A7-9C2F-9B20B1485F37}" type="pres">
      <dgm:prSet presAssocID="{E3D7C000-1D6C-461F-B3D6-7189A8898A0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11940F3-E725-4659-B1C6-61E58E04A439}" type="pres">
      <dgm:prSet presAssocID="{E3D7C000-1D6C-461F-B3D6-7189A8898A0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592C14-5519-4E00-AE96-37F9BC745B9F}" type="presOf" srcId="{143705BC-30B3-48F3-88F8-86372D0A94E7}" destId="{31249508-947D-40E8-8BE8-219F2236423C}" srcOrd="0" destOrd="0" presId="urn:microsoft.com/office/officeart/2005/8/layout/hList1"/>
    <dgm:cxn modelId="{1431662D-B1FF-4A5B-8F52-B58FCC5E739F}" type="presOf" srcId="{CC6B3ACA-AF65-4DF5-A33B-1E7D217F422C}" destId="{67D25300-419D-4620-AE57-A16CAA8463CB}" srcOrd="0" destOrd="2" presId="urn:microsoft.com/office/officeart/2005/8/layout/hList1"/>
    <dgm:cxn modelId="{6687383D-6654-4412-923F-4F60A96D2BB2}" type="presOf" srcId="{631EB454-A0D6-4B2D-A22F-58BD9AF78BC6}" destId="{311940F3-E725-4659-B1C6-61E58E04A439}" srcOrd="0" destOrd="0" presId="urn:microsoft.com/office/officeart/2005/8/layout/hList1"/>
    <dgm:cxn modelId="{63B7F145-64EE-448D-9339-5C8DA6D6F3B8}" srcId="{E3D7C000-1D6C-461F-B3D6-7189A8898A0A}" destId="{631EB454-A0D6-4B2D-A22F-58BD9AF78BC6}" srcOrd="0" destOrd="0" parTransId="{CF5D25F4-64E3-4CEF-B618-D5DD88C2EAD7}" sibTransId="{230DA1B4-0C5B-4558-938C-0470A84BD2E5}"/>
    <dgm:cxn modelId="{A106F250-6957-40E8-A091-9D1B8ED8438B}" type="presOf" srcId="{43FB895F-DFC4-4768-84A6-9813740F2AD0}" destId="{67D25300-419D-4620-AE57-A16CAA8463CB}" srcOrd="0" destOrd="3" presId="urn:microsoft.com/office/officeart/2005/8/layout/hList1"/>
    <dgm:cxn modelId="{251C8F53-67F1-4777-9405-0574B91CA4FB}" type="presOf" srcId="{07D5B0EC-012B-4D1F-895A-29C2C79E3C4E}" destId="{670C0A1B-7E04-4F08-877B-8A992F614177}" srcOrd="0" destOrd="2" presId="urn:microsoft.com/office/officeart/2005/8/layout/hList1"/>
    <dgm:cxn modelId="{493F9459-2A8F-4F46-815A-5D6C1F28F1DB}" srcId="{01BE4248-5648-48D5-AF0F-A3C0AC988722}" destId="{89471242-EA1B-4B67-A203-D8C8E7D0F92D}" srcOrd="1" destOrd="0" parTransId="{1833BBA8-01F8-4897-9EA5-A4BA0681C19E}" sibTransId="{80AFA04D-E911-4540-8109-C594FDDFBE0E}"/>
    <dgm:cxn modelId="{59D4C27E-DF5A-4E43-877A-3BE8B607C991}" srcId="{C7BAC0AC-1C55-433B-B461-14B2FF75CA79}" destId="{CC6B3ACA-AF65-4DF5-A33B-1E7D217F422C}" srcOrd="2" destOrd="0" parTransId="{F32DD4A8-D88A-4EA9-B538-2D5147DC1576}" sibTransId="{D5D885BC-3077-4AC9-B6D8-960A7F615D2A}"/>
    <dgm:cxn modelId="{FD50F180-AB82-42B0-82A6-ECB48F6650EB}" type="presOf" srcId="{80D96296-1244-4443-9105-B71C10EB99A3}" destId="{311940F3-E725-4659-B1C6-61E58E04A439}" srcOrd="0" destOrd="1" presId="urn:microsoft.com/office/officeart/2005/8/layout/hList1"/>
    <dgm:cxn modelId="{8242408B-A4FB-42C0-A573-B44D31E1524E}" srcId="{01BE4248-5648-48D5-AF0F-A3C0AC988722}" destId="{07D5B0EC-012B-4D1F-895A-29C2C79E3C4E}" srcOrd="2" destOrd="0" parTransId="{69A716A5-9BF1-415C-ADA2-9798DB2A70EC}" sibTransId="{EE4854E5-32B2-465D-8C73-770AE194A5BE}"/>
    <dgm:cxn modelId="{5336EA9E-C3E6-4FE2-813E-2AF0513BD867}" type="presOf" srcId="{F3AE2DB3-A466-4B56-ADD2-0625557CEC0A}" destId="{67D25300-419D-4620-AE57-A16CAA8463CB}" srcOrd="0" destOrd="0" presId="urn:microsoft.com/office/officeart/2005/8/layout/hList1"/>
    <dgm:cxn modelId="{0A0859A0-4020-4A44-95A4-E2960B5E3681}" type="presOf" srcId="{E3D7C000-1D6C-461F-B3D6-7189A8898A0A}" destId="{C90FBFEE-BFE2-49A7-9C2F-9B20B1485F37}" srcOrd="0" destOrd="0" presId="urn:microsoft.com/office/officeart/2005/8/layout/hList1"/>
    <dgm:cxn modelId="{5B239DAC-0E45-4C75-AB47-F069A9E080E9}" srcId="{C7BAC0AC-1C55-433B-B461-14B2FF75CA79}" destId="{6E4E4159-CE96-4D07-8F2F-0F409A8FF00E}" srcOrd="1" destOrd="0" parTransId="{14F9B689-0FB7-4775-B0C5-64DA10D4CB13}" sibTransId="{1A65F619-E056-4236-9137-A66A2E6083C9}"/>
    <dgm:cxn modelId="{E52CD5AC-BDE3-47FF-A7FE-B6E7FA313121}" type="presOf" srcId="{6E4E4159-CE96-4D07-8F2F-0F409A8FF00E}" destId="{67D25300-419D-4620-AE57-A16CAA8463CB}" srcOrd="0" destOrd="1" presId="urn:microsoft.com/office/officeart/2005/8/layout/hList1"/>
    <dgm:cxn modelId="{501F76AF-AD31-4618-BB8A-8319B66FE575}" type="presOf" srcId="{C7BAC0AC-1C55-433B-B461-14B2FF75CA79}" destId="{44D52D80-A6A7-4B10-886C-640DC75CA9EE}" srcOrd="0" destOrd="0" presId="urn:microsoft.com/office/officeart/2005/8/layout/hList1"/>
    <dgm:cxn modelId="{1463A7B3-5AA5-44C7-9BE0-C9425928A5AA}" srcId="{143705BC-30B3-48F3-88F8-86372D0A94E7}" destId="{C7BAC0AC-1C55-433B-B461-14B2FF75CA79}" srcOrd="1" destOrd="0" parTransId="{C51E70E3-ED90-4F16-A3CF-8FCF9FBE500A}" sibTransId="{3E884DDA-6B99-4E70-8577-5717627C3F95}"/>
    <dgm:cxn modelId="{A52D32BB-FBDB-40B0-A15E-EA7308E7A302}" type="presOf" srcId="{4BE3156D-55C2-41AF-95C5-B412E54F5198}" destId="{311940F3-E725-4659-B1C6-61E58E04A439}" srcOrd="0" destOrd="2" presId="urn:microsoft.com/office/officeart/2005/8/layout/hList1"/>
    <dgm:cxn modelId="{D9E352BB-5B77-4C3E-9821-1E97628D0F88}" srcId="{01BE4248-5648-48D5-AF0F-A3C0AC988722}" destId="{E95FBDCD-A7AB-49FD-8A29-207CD040A2FB}" srcOrd="0" destOrd="0" parTransId="{7CEF4D5F-18E3-4029-A2F5-96BA86F3EAFF}" sibTransId="{3D2A9501-5C43-4824-BAE8-5C159CF25DEE}"/>
    <dgm:cxn modelId="{990D2BBC-A583-4FD7-9ADC-E8F9179D14E7}" type="presOf" srcId="{89471242-EA1B-4B67-A203-D8C8E7D0F92D}" destId="{670C0A1B-7E04-4F08-877B-8A992F614177}" srcOrd="0" destOrd="1" presId="urn:microsoft.com/office/officeart/2005/8/layout/hList1"/>
    <dgm:cxn modelId="{427120CA-5E0A-4C93-AE8C-37201160A288}" srcId="{C7BAC0AC-1C55-433B-B461-14B2FF75CA79}" destId="{43FB895F-DFC4-4768-84A6-9813740F2AD0}" srcOrd="3" destOrd="0" parTransId="{B5B59425-D7F1-40D0-B6EC-1190C2671BF8}" sibTransId="{88B7A90A-6533-46BB-AFC9-380563E672F4}"/>
    <dgm:cxn modelId="{93C605D2-A9DE-45A6-8009-DFB4B63111DF}" srcId="{143705BC-30B3-48F3-88F8-86372D0A94E7}" destId="{E3D7C000-1D6C-461F-B3D6-7189A8898A0A}" srcOrd="2" destOrd="0" parTransId="{30A44A4A-AB4B-42C2-97E6-96F14B8A282A}" sibTransId="{B27F7D19-1912-477A-85A0-526673C0B430}"/>
    <dgm:cxn modelId="{C91741D6-6125-454F-B90F-F8EFF892AFA7}" srcId="{143705BC-30B3-48F3-88F8-86372D0A94E7}" destId="{01BE4248-5648-48D5-AF0F-A3C0AC988722}" srcOrd="0" destOrd="0" parTransId="{CB6B816A-C846-4624-AF5C-D37B43AF26ED}" sibTransId="{2511CDDD-5AA5-4964-9E78-9BE86127F2E6}"/>
    <dgm:cxn modelId="{C86523D7-EE7D-4B4B-B884-0B2233B3B698}" type="presOf" srcId="{01BE4248-5648-48D5-AF0F-A3C0AC988722}" destId="{EF31ED1B-0081-4D02-95A8-9E5D9EDCA7A8}" srcOrd="0" destOrd="0" presId="urn:microsoft.com/office/officeart/2005/8/layout/hList1"/>
    <dgm:cxn modelId="{73A074DE-3D3B-44EE-9CCE-B701D5BB5787}" srcId="{E3D7C000-1D6C-461F-B3D6-7189A8898A0A}" destId="{80D96296-1244-4443-9105-B71C10EB99A3}" srcOrd="1" destOrd="0" parTransId="{42D25867-AEFE-4763-97E7-9AD3926A5C0B}" sibTransId="{A607298A-7B60-4197-A445-19F6FB34794E}"/>
    <dgm:cxn modelId="{70DF5DE7-B60A-434E-8211-EF3E21D80F42}" srcId="{E3D7C000-1D6C-461F-B3D6-7189A8898A0A}" destId="{4BE3156D-55C2-41AF-95C5-B412E54F5198}" srcOrd="2" destOrd="0" parTransId="{F041B6BE-6E9C-4074-A6DC-B8D17FFEBE18}" sibTransId="{FF0D44D1-59E7-4CDB-97F7-5A08CD41AD6C}"/>
    <dgm:cxn modelId="{67D778E9-4D56-4459-9ED1-8CAF79A98879}" srcId="{C7BAC0AC-1C55-433B-B461-14B2FF75CA79}" destId="{F3AE2DB3-A466-4B56-ADD2-0625557CEC0A}" srcOrd="0" destOrd="0" parTransId="{44A9F0BE-C8B7-4528-8357-1A1EFCA0012F}" sibTransId="{299ACDFD-51B1-4833-AE9C-F08FC564DEA7}"/>
    <dgm:cxn modelId="{A2417FFA-4880-4D43-BD77-1EC0E73D1028}" type="presOf" srcId="{E95FBDCD-A7AB-49FD-8A29-207CD040A2FB}" destId="{670C0A1B-7E04-4F08-877B-8A992F614177}" srcOrd="0" destOrd="0" presId="urn:microsoft.com/office/officeart/2005/8/layout/hList1"/>
    <dgm:cxn modelId="{0C1BC969-908B-4E9B-927A-DBCE8510C266}" type="presParOf" srcId="{31249508-947D-40E8-8BE8-219F2236423C}" destId="{054432D9-2070-40B5-9776-636266212D91}" srcOrd="0" destOrd="0" presId="urn:microsoft.com/office/officeart/2005/8/layout/hList1"/>
    <dgm:cxn modelId="{0685F11A-FDCA-477B-872A-49DE664AA02D}" type="presParOf" srcId="{054432D9-2070-40B5-9776-636266212D91}" destId="{EF31ED1B-0081-4D02-95A8-9E5D9EDCA7A8}" srcOrd="0" destOrd="0" presId="urn:microsoft.com/office/officeart/2005/8/layout/hList1"/>
    <dgm:cxn modelId="{C7723B85-42EC-4216-9ED1-ADB09768CB96}" type="presParOf" srcId="{054432D9-2070-40B5-9776-636266212D91}" destId="{670C0A1B-7E04-4F08-877B-8A992F614177}" srcOrd="1" destOrd="0" presId="urn:microsoft.com/office/officeart/2005/8/layout/hList1"/>
    <dgm:cxn modelId="{F6D63D15-9F26-43EF-9ED1-868C6D6409ED}" type="presParOf" srcId="{31249508-947D-40E8-8BE8-219F2236423C}" destId="{6C4ECAD8-2DB7-4320-A866-7E4C8975EF95}" srcOrd="1" destOrd="0" presId="urn:microsoft.com/office/officeart/2005/8/layout/hList1"/>
    <dgm:cxn modelId="{8F1389C3-CD28-4C0F-B214-B63D4B375A5E}" type="presParOf" srcId="{31249508-947D-40E8-8BE8-219F2236423C}" destId="{F71961F3-CEDC-499D-84D4-A803325CEB15}" srcOrd="2" destOrd="0" presId="urn:microsoft.com/office/officeart/2005/8/layout/hList1"/>
    <dgm:cxn modelId="{D8DC961E-53E0-4D6E-8138-245565DAE37F}" type="presParOf" srcId="{F71961F3-CEDC-499D-84D4-A803325CEB15}" destId="{44D52D80-A6A7-4B10-886C-640DC75CA9EE}" srcOrd="0" destOrd="0" presId="urn:microsoft.com/office/officeart/2005/8/layout/hList1"/>
    <dgm:cxn modelId="{CEA88B57-D1CD-492C-8C4F-40590872F8BF}" type="presParOf" srcId="{F71961F3-CEDC-499D-84D4-A803325CEB15}" destId="{67D25300-419D-4620-AE57-A16CAA8463CB}" srcOrd="1" destOrd="0" presId="urn:microsoft.com/office/officeart/2005/8/layout/hList1"/>
    <dgm:cxn modelId="{324BDB87-91B5-49DC-8167-2323DDB0F9E6}" type="presParOf" srcId="{31249508-947D-40E8-8BE8-219F2236423C}" destId="{78B5EA02-4402-4355-969E-0B0556EE9C3E}" srcOrd="3" destOrd="0" presId="urn:microsoft.com/office/officeart/2005/8/layout/hList1"/>
    <dgm:cxn modelId="{AE7760EE-2EB2-4A6E-9FE0-C898058F7274}" type="presParOf" srcId="{31249508-947D-40E8-8BE8-219F2236423C}" destId="{8E2E46D8-41DB-4A02-A8FF-0784ACAE06DB}" srcOrd="4" destOrd="0" presId="urn:microsoft.com/office/officeart/2005/8/layout/hList1"/>
    <dgm:cxn modelId="{B4E7C854-F4C7-4C60-AE18-1DECF928330B}" type="presParOf" srcId="{8E2E46D8-41DB-4A02-A8FF-0784ACAE06DB}" destId="{C90FBFEE-BFE2-49A7-9C2F-9B20B1485F37}" srcOrd="0" destOrd="0" presId="urn:microsoft.com/office/officeart/2005/8/layout/hList1"/>
    <dgm:cxn modelId="{5ECCF066-62EB-458E-A8B1-BCE651860DF0}" type="presParOf" srcId="{8E2E46D8-41DB-4A02-A8FF-0784ACAE06DB}" destId="{311940F3-E725-4659-B1C6-61E58E04A4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38C06E-305A-4BEA-80A6-D97F4922B82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965669-C5EB-4A11-A70A-156B64DB2BCE}">
      <dgm:prSet phldrT="[Text]" custT="1"/>
      <dgm:spPr/>
      <dgm:t>
        <a:bodyPr/>
        <a:lstStyle/>
        <a:p>
          <a:r>
            <a:rPr lang="en-IN" sz="1400" b="1" dirty="0">
              <a:latin typeface="Candara" panose="020E0502030303020204" pitchFamily="34" charset="0"/>
            </a:rPr>
            <a:t>Pipeline</a:t>
          </a:r>
          <a:endParaRPr lang="en-IN" sz="1400" dirty="0">
            <a:latin typeface="Candara" panose="020E0502030303020204" pitchFamily="34" charset="0"/>
          </a:endParaRPr>
        </a:p>
      </dgm:t>
    </dgm:pt>
    <dgm:pt modelId="{082DE33E-9AC6-46D4-B8D7-FED014D27D6E}" type="parTrans" cxnId="{B31DD2A0-13D2-4337-90F5-2966E50C6D61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7FBC3E34-FC01-433E-95F1-F4CC4DC68995}" type="sibTrans" cxnId="{B31DD2A0-13D2-4337-90F5-2966E50C6D61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52D6240D-E18F-463E-82F2-D573503A942D}">
      <dgm:prSet phldrT="[Text]" custT="1"/>
      <dgm:spPr/>
      <dgm:t>
        <a:bodyPr/>
        <a:lstStyle/>
        <a:p>
          <a:r>
            <a:rPr lang="en-IN" sz="1400" dirty="0">
              <a:latin typeface="Candara" panose="020E0502030303020204" pitchFamily="34" charset="0"/>
            </a:rPr>
            <a:t>Return Answer, Score, Start and End position</a:t>
          </a:r>
        </a:p>
      </dgm:t>
    </dgm:pt>
    <dgm:pt modelId="{651988EB-780B-40D6-8B3D-594738C4B745}" type="parTrans" cxnId="{D9C802F2-15CE-4DBC-B151-29EED0807035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22923F3B-4F64-42CE-B70C-0CCF705D5691}" type="sibTrans" cxnId="{D9C802F2-15CE-4DBC-B151-29EED0807035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B2744DA5-9AAC-410B-8916-6A205E7A955F}">
      <dgm:prSet phldrT="[Text]" custT="1"/>
      <dgm:spPr/>
      <dgm:t>
        <a:bodyPr/>
        <a:lstStyle/>
        <a:p>
          <a:r>
            <a:rPr lang="en-IN" sz="1400" dirty="0">
              <a:latin typeface="Candara" panose="020E0502030303020204" pitchFamily="34" charset="0"/>
            </a:rPr>
            <a:t>~40% EM</a:t>
          </a:r>
        </a:p>
      </dgm:t>
    </dgm:pt>
    <dgm:pt modelId="{DA57B6F9-33F6-4314-8206-6C0DE095BDB5}" type="parTrans" cxnId="{B0F1427F-6430-4B6F-9516-0D96F8C7823A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3124C268-072C-44C5-BC70-25FDDE3943CA}" type="sibTrans" cxnId="{B0F1427F-6430-4B6F-9516-0D96F8C7823A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ADB0AD96-83C3-4CF4-8320-B9002097C26C}">
      <dgm:prSet phldrT="[Text]" custT="1"/>
      <dgm:spPr/>
      <dgm:t>
        <a:bodyPr/>
        <a:lstStyle/>
        <a:p>
          <a:r>
            <a:rPr lang="en-IN" sz="1400" b="1" dirty="0" err="1">
              <a:latin typeface="Candara" panose="020E0502030303020204" pitchFamily="34" charset="0"/>
            </a:rPr>
            <a:t>BertForQuestionAnswering</a:t>
          </a:r>
          <a:r>
            <a:rPr lang="en-IN" sz="1400" b="1" dirty="0">
              <a:latin typeface="Candara" panose="020E0502030303020204" pitchFamily="34" charset="0"/>
            </a:rPr>
            <a:t>.</a:t>
          </a:r>
        </a:p>
        <a:p>
          <a:r>
            <a:rPr lang="en-IN" sz="1400" b="1" dirty="0" err="1">
              <a:latin typeface="Candara" panose="020E0502030303020204" pitchFamily="34" charset="0"/>
            </a:rPr>
            <a:t>from_pretrained</a:t>
          </a:r>
          <a:endParaRPr lang="en-IN" sz="1400" dirty="0">
            <a:latin typeface="Candara" panose="020E0502030303020204" pitchFamily="34" charset="0"/>
          </a:endParaRPr>
        </a:p>
      </dgm:t>
    </dgm:pt>
    <dgm:pt modelId="{331BC437-3D54-49DC-9616-FB68B8C68092}" type="parTrans" cxnId="{A789FAD4-C820-4F3E-BBB9-869D9F6395DE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7995FE50-A0D9-42DB-94CC-CF2B57EE679F}" type="sibTrans" cxnId="{A789FAD4-C820-4F3E-BBB9-869D9F6395DE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A96B74CF-83B5-407C-AB74-47769A540AD0}">
      <dgm:prSet phldrT="[Text]" custT="1"/>
      <dgm:spPr/>
      <dgm:t>
        <a:bodyPr/>
        <a:lstStyle/>
        <a:p>
          <a:r>
            <a:rPr lang="en-IN" sz="1400" dirty="0">
              <a:latin typeface="Candara" panose="020E0502030303020204" pitchFamily="34" charset="0"/>
            </a:rPr>
            <a:t>Return index of start and end of answers from context </a:t>
          </a:r>
        </a:p>
      </dgm:t>
    </dgm:pt>
    <dgm:pt modelId="{B564177F-930E-44D7-B003-E395A36E65AA}" type="parTrans" cxnId="{53387D20-73E1-4D8C-A92F-EBC067570B2E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BDC7FD85-0F6A-463F-BB7F-A095BDD2A267}" type="sibTrans" cxnId="{53387D20-73E1-4D8C-A92F-EBC067570B2E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2471F259-53B9-463B-B4F6-7496BA2A0A49}">
      <dgm:prSet phldrT="[Text]" custT="1"/>
      <dgm:spPr/>
      <dgm:t>
        <a:bodyPr/>
        <a:lstStyle/>
        <a:p>
          <a:r>
            <a:rPr lang="en-IN" sz="1400" dirty="0">
              <a:latin typeface="Candara" panose="020E0502030303020204" pitchFamily="34" charset="0"/>
            </a:rPr>
            <a:t>~40% EM</a:t>
          </a:r>
        </a:p>
      </dgm:t>
    </dgm:pt>
    <dgm:pt modelId="{EC5BB668-24A1-4436-BC0C-2B406931356E}" type="parTrans" cxnId="{9019DECD-0D7F-4577-AA47-A3A2D0024B30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A303AC78-B157-466F-93E9-0390FDBCEC69}" type="sibTrans" cxnId="{9019DECD-0D7F-4577-AA47-A3A2D0024B30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966807E7-3C3D-4921-9DA1-4437AF89238F}">
      <dgm:prSet phldrT="[Text]" custT="1"/>
      <dgm:spPr/>
      <dgm:t>
        <a:bodyPr/>
        <a:lstStyle/>
        <a:p>
          <a:r>
            <a:rPr lang="en-IN" sz="1400" dirty="0">
              <a:latin typeface="Candara" panose="020E0502030303020204" pitchFamily="34" charset="0"/>
            </a:rPr>
            <a:t>Good Explain ability</a:t>
          </a:r>
        </a:p>
      </dgm:t>
    </dgm:pt>
    <dgm:pt modelId="{911EFB59-BAF3-41E9-8FBB-3D0109229144}" type="parTrans" cxnId="{F50D3A16-3F20-4A47-913D-A12C6C8F4A63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0A1E9763-373C-46E3-94D0-67D630070171}" type="sibTrans" cxnId="{F50D3A16-3F20-4A47-913D-A12C6C8F4A63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A633EBCE-9648-4651-8EED-5C3B89EF6042}">
      <dgm:prSet phldrT="[Text]" custT="1"/>
      <dgm:spPr/>
      <dgm:t>
        <a:bodyPr/>
        <a:lstStyle/>
        <a:p>
          <a:r>
            <a:rPr lang="en-IN" sz="1400" dirty="0">
              <a:latin typeface="Candara" panose="020E0502030303020204" pitchFamily="34" charset="0"/>
            </a:rPr>
            <a:t>Low Explain ability as no Confidence Score</a:t>
          </a:r>
        </a:p>
      </dgm:t>
    </dgm:pt>
    <dgm:pt modelId="{26FB917A-2CB8-46EF-93A1-5888341D6324}" type="parTrans" cxnId="{E4357803-0AFA-4209-BA8A-139CA1BDF4D4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4ED021B9-2E6D-4C48-8EC1-9B77BDF87E96}" type="sibTrans" cxnId="{E4357803-0AFA-4209-BA8A-139CA1BDF4D4}">
      <dgm:prSet/>
      <dgm:spPr/>
      <dgm:t>
        <a:bodyPr/>
        <a:lstStyle/>
        <a:p>
          <a:endParaRPr lang="en-IN">
            <a:latin typeface="Candara" panose="020E0502030303020204" pitchFamily="34" charset="0"/>
          </a:endParaRPr>
        </a:p>
      </dgm:t>
    </dgm:pt>
    <dgm:pt modelId="{0D04AF6A-28E8-4113-A432-8D1D4423F8F1}" type="pres">
      <dgm:prSet presAssocID="{B538C06E-305A-4BEA-80A6-D97F4922B823}" presName="Name0" presStyleCnt="0">
        <dgm:presLayoutVars>
          <dgm:dir/>
          <dgm:animLvl val="lvl"/>
          <dgm:resizeHandles/>
        </dgm:presLayoutVars>
      </dgm:prSet>
      <dgm:spPr/>
    </dgm:pt>
    <dgm:pt modelId="{8AFECA7A-0E62-4507-897E-E7985BD75CAF}" type="pres">
      <dgm:prSet presAssocID="{97965669-C5EB-4A11-A70A-156B64DB2BCE}" presName="linNode" presStyleCnt="0"/>
      <dgm:spPr/>
    </dgm:pt>
    <dgm:pt modelId="{9657DD0B-0B37-4B81-88EE-E266EC207DE6}" type="pres">
      <dgm:prSet presAssocID="{97965669-C5EB-4A11-A70A-156B64DB2BCE}" presName="parentShp" presStyleLbl="node1" presStyleIdx="0" presStyleCnt="2" custScaleX="61177" custLinFactNeighborX="-11806" custLinFactNeighborY="-26">
        <dgm:presLayoutVars>
          <dgm:bulletEnabled val="1"/>
        </dgm:presLayoutVars>
      </dgm:prSet>
      <dgm:spPr/>
    </dgm:pt>
    <dgm:pt modelId="{10300B77-257D-4CC5-96AB-FA1A5DF81371}" type="pres">
      <dgm:prSet presAssocID="{97965669-C5EB-4A11-A70A-156B64DB2BCE}" presName="childShp" presStyleLbl="bgAccFollowNode1" presStyleIdx="0" presStyleCnt="2" custScaleX="121279">
        <dgm:presLayoutVars>
          <dgm:bulletEnabled val="1"/>
        </dgm:presLayoutVars>
      </dgm:prSet>
      <dgm:spPr/>
    </dgm:pt>
    <dgm:pt modelId="{353C9463-F463-4ECC-ABDC-A30225A45265}" type="pres">
      <dgm:prSet presAssocID="{7FBC3E34-FC01-433E-95F1-F4CC4DC68995}" presName="spacing" presStyleCnt="0"/>
      <dgm:spPr/>
    </dgm:pt>
    <dgm:pt modelId="{35DD65E9-0855-40E6-896A-695992F25D59}" type="pres">
      <dgm:prSet presAssocID="{ADB0AD96-83C3-4CF4-8320-B9002097C26C}" presName="linNode" presStyleCnt="0"/>
      <dgm:spPr/>
    </dgm:pt>
    <dgm:pt modelId="{2BDFD8A8-B083-4514-834C-2F6839A659EC}" type="pres">
      <dgm:prSet presAssocID="{ADB0AD96-83C3-4CF4-8320-B9002097C26C}" presName="parentShp" presStyleLbl="node1" presStyleIdx="1" presStyleCnt="2" custScaleX="60976" custLinFactNeighborX="-13008" custLinFactNeighborY="26">
        <dgm:presLayoutVars>
          <dgm:bulletEnabled val="1"/>
        </dgm:presLayoutVars>
      </dgm:prSet>
      <dgm:spPr/>
    </dgm:pt>
    <dgm:pt modelId="{1B66839D-4FC9-4325-A2E6-51B34A884F72}" type="pres">
      <dgm:prSet presAssocID="{ADB0AD96-83C3-4CF4-8320-B9002097C26C}" presName="childShp" presStyleLbl="bgAccFollowNode1" presStyleIdx="1" presStyleCnt="2" custScaleX="121138" custScaleY="124778">
        <dgm:presLayoutVars>
          <dgm:bulletEnabled val="1"/>
        </dgm:presLayoutVars>
      </dgm:prSet>
      <dgm:spPr/>
    </dgm:pt>
  </dgm:ptLst>
  <dgm:cxnLst>
    <dgm:cxn modelId="{B284C301-53DB-43E5-AB92-451B71CBD3B6}" type="presOf" srcId="{97965669-C5EB-4A11-A70A-156B64DB2BCE}" destId="{9657DD0B-0B37-4B81-88EE-E266EC207DE6}" srcOrd="0" destOrd="0" presId="urn:microsoft.com/office/officeart/2005/8/layout/vList6"/>
    <dgm:cxn modelId="{E4357803-0AFA-4209-BA8A-139CA1BDF4D4}" srcId="{ADB0AD96-83C3-4CF4-8320-B9002097C26C}" destId="{A633EBCE-9648-4651-8EED-5C3B89EF6042}" srcOrd="2" destOrd="0" parTransId="{26FB917A-2CB8-46EF-93A1-5888341D6324}" sibTransId="{4ED021B9-2E6D-4C48-8EC1-9B77BDF87E96}"/>
    <dgm:cxn modelId="{F50D3A16-3F20-4A47-913D-A12C6C8F4A63}" srcId="{97965669-C5EB-4A11-A70A-156B64DB2BCE}" destId="{966807E7-3C3D-4921-9DA1-4437AF89238F}" srcOrd="2" destOrd="0" parTransId="{911EFB59-BAF3-41E9-8FBB-3D0109229144}" sibTransId="{0A1E9763-373C-46E3-94D0-67D630070171}"/>
    <dgm:cxn modelId="{2BFE0D1F-321A-4248-83BE-2D1B5F61B679}" type="presOf" srcId="{B538C06E-305A-4BEA-80A6-D97F4922B823}" destId="{0D04AF6A-28E8-4113-A432-8D1D4423F8F1}" srcOrd="0" destOrd="0" presId="urn:microsoft.com/office/officeart/2005/8/layout/vList6"/>
    <dgm:cxn modelId="{53387D20-73E1-4D8C-A92F-EBC067570B2E}" srcId="{ADB0AD96-83C3-4CF4-8320-B9002097C26C}" destId="{A96B74CF-83B5-407C-AB74-47769A540AD0}" srcOrd="0" destOrd="0" parTransId="{B564177F-930E-44D7-B003-E395A36E65AA}" sibTransId="{BDC7FD85-0F6A-463F-BB7F-A095BDD2A267}"/>
    <dgm:cxn modelId="{EB883B22-99B8-48CF-A3EE-5D023FD91C20}" type="presOf" srcId="{A96B74CF-83B5-407C-AB74-47769A540AD0}" destId="{1B66839D-4FC9-4325-A2E6-51B34A884F72}" srcOrd="0" destOrd="0" presId="urn:microsoft.com/office/officeart/2005/8/layout/vList6"/>
    <dgm:cxn modelId="{0314B322-9033-48CF-B8E7-773E982F8CB9}" type="presOf" srcId="{A633EBCE-9648-4651-8EED-5C3B89EF6042}" destId="{1B66839D-4FC9-4325-A2E6-51B34A884F72}" srcOrd="0" destOrd="2" presId="urn:microsoft.com/office/officeart/2005/8/layout/vList6"/>
    <dgm:cxn modelId="{3BB71940-52C0-4A40-80D0-6684325BCCA7}" type="presOf" srcId="{2471F259-53B9-463B-B4F6-7496BA2A0A49}" destId="{1B66839D-4FC9-4325-A2E6-51B34A884F72}" srcOrd="0" destOrd="1" presId="urn:microsoft.com/office/officeart/2005/8/layout/vList6"/>
    <dgm:cxn modelId="{02E53073-47A9-4339-BBB9-A00E774A947F}" type="presOf" srcId="{B2744DA5-9AAC-410B-8916-6A205E7A955F}" destId="{10300B77-257D-4CC5-96AB-FA1A5DF81371}" srcOrd="0" destOrd="1" presId="urn:microsoft.com/office/officeart/2005/8/layout/vList6"/>
    <dgm:cxn modelId="{B0F1427F-6430-4B6F-9516-0D96F8C7823A}" srcId="{97965669-C5EB-4A11-A70A-156B64DB2BCE}" destId="{B2744DA5-9AAC-410B-8916-6A205E7A955F}" srcOrd="1" destOrd="0" parTransId="{DA57B6F9-33F6-4314-8206-6C0DE095BDB5}" sibTransId="{3124C268-072C-44C5-BC70-25FDDE3943CA}"/>
    <dgm:cxn modelId="{B31DD2A0-13D2-4337-90F5-2966E50C6D61}" srcId="{B538C06E-305A-4BEA-80A6-D97F4922B823}" destId="{97965669-C5EB-4A11-A70A-156B64DB2BCE}" srcOrd="0" destOrd="0" parTransId="{082DE33E-9AC6-46D4-B8D7-FED014D27D6E}" sibTransId="{7FBC3E34-FC01-433E-95F1-F4CC4DC68995}"/>
    <dgm:cxn modelId="{572039BC-DDFC-47DD-AF6C-3830775C5766}" type="presOf" srcId="{ADB0AD96-83C3-4CF4-8320-B9002097C26C}" destId="{2BDFD8A8-B083-4514-834C-2F6839A659EC}" srcOrd="0" destOrd="0" presId="urn:microsoft.com/office/officeart/2005/8/layout/vList6"/>
    <dgm:cxn modelId="{9019DECD-0D7F-4577-AA47-A3A2D0024B30}" srcId="{ADB0AD96-83C3-4CF4-8320-B9002097C26C}" destId="{2471F259-53B9-463B-B4F6-7496BA2A0A49}" srcOrd="1" destOrd="0" parTransId="{EC5BB668-24A1-4436-BC0C-2B406931356E}" sibTransId="{A303AC78-B157-466F-93E9-0390FDBCEC69}"/>
    <dgm:cxn modelId="{A789FAD4-C820-4F3E-BBB9-869D9F6395DE}" srcId="{B538C06E-305A-4BEA-80A6-D97F4922B823}" destId="{ADB0AD96-83C3-4CF4-8320-B9002097C26C}" srcOrd="1" destOrd="0" parTransId="{331BC437-3D54-49DC-9616-FB68B8C68092}" sibTransId="{7995FE50-A0D9-42DB-94CC-CF2B57EE679F}"/>
    <dgm:cxn modelId="{149B1BD6-30D4-4D94-8E18-26540C969BED}" type="presOf" srcId="{966807E7-3C3D-4921-9DA1-4437AF89238F}" destId="{10300B77-257D-4CC5-96AB-FA1A5DF81371}" srcOrd="0" destOrd="2" presId="urn:microsoft.com/office/officeart/2005/8/layout/vList6"/>
    <dgm:cxn modelId="{1BE49EDD-065C-46CA-A47A-EA9DBBD82495}" type="presOf" srcId="{52D6240D-E18F-463E-82F2-D573503A942D}" destId="{10300B77-257D-4CC5-96AB-FA1A5DF81371}" srcOrd="0" destOrd="0" presId="urn:microsoft.com/office/officeart/2005/8/layout/vList6"/>
    <dgm:cxn modelId="{D9C802F2-15CE-4DBC-B151-29EED0807035}" srcId="{97965669-C5EB-4A11-A70A-156B64DB2BCE}" destId="{52D6240D-E18F-463E-82F2-D573503A942D}" srcOrd="0" destOrd="0" parTransId="{651988EB-780B-40D6-8B3D-594738C4B745}" sibTransId="{22923F3B-4F64-42CE-B70C-0CCF705D5691}"/>
    <dgm:cxn modelId="{7377E92B-EDB3-4A86-BA74-1E07E41AC1D1}" type="presParOf" srcId="{0D04AF6A-28E8-4113-A432-8D1D4423F8F1}" destId="{8AFECA7A-0E62-4507-897E-E7985BD75CAF}" srcOrd="0" destOrd="0" presId="urn:microsoft.com/office/officeart/2005/8/layout/vList6"/>
    <dgm:cxn modelId="{3F35D924-C19D-44CE-BCDF-1AFA7C4BD1A2}" type="presParOf" srcId="{8AFECA7A-0E62-4507-897E-E7985BD75CAF}" destId="{9657DD0B-0B37-4B81-88EE-E266EC207DE6}" srcOrd="0" destOrd="0" presId="urn:microsoft.com/office/officeart/2005/8/layout/vList6"/>
    <dgm:cxn modelId="{543152D5-C793-4A96-9712-40017F3B56E6}" type="presParOf" srcId="{8AFECA7A-0E62-4507-897E-E7985BD75CAF}" destId="{10300B77-257D-4CC5-96AB-FA1A5DF81371}" srcOrd="1" destOrd="0" presId="urn:microsoft.com/office/officeart/2005/8/layout/vList6"/>
    <dgm:cxn modelId="{0CCF53EE-76EA-41E5-86B3-6F232D094A5F}" type="presParOf" srcId="{0D04AF6A-28E8-4113-A432-8D1D4423F8F1}" destId="{353C9463-F463-4ECC-ABDC-A30225A45265}" srcOrd="1" destOrd="0" presId="urn:microsoft.com/office/officeart/2005/8/layout/vList6"/>
    <dgm:cxn modelId="{5CF3AAAA-2398-4DD5-888E-8084B12FC1D3}" type="presParOf" srcId="{0D04AF6A-28E8-4113-A432-8D1D4423F8F1}" destId="{35DD65E9-0855-40E6-896A-695992F25D59}" srcOrd="2" destOrd="0" presId="urn:microsoft.com/office/officeart/2005/8/layout/vList6"/>
    <dgm:cxn modelId="{FE0BFFF9-9972-40B5-860D-28388AF9C511}" type="presParOf" srcId="{35DD65E9-0855-40E6-896A-695992F25D59}" destId="{2BDFD8A8-B083-4514-834C-2F6839A659EC}" srcOrd="0" destOrd="0" presId="urn:microsoft.com/office/officeart/2005/8/layout/vList6"/>
    <dgm:cxn modelId="{0E6CC456-19E6-4034-B163-F64DF9CB09F4}" type="presParOf" srcId="{35DD65E9-0855-40E6-896A-695992F25D59}" destId="{1B66839D-4FC9-4325-A2E6-51B34A884F7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D3859B-46A4-449C-BFF5-458C78AEAA4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2E21D3-73C4-4456-9244-CC7EBBE15A87}">
      <dgm:prSet phldrT="[Text]" custT="1"/>
      <dgm:spPr/>
      <dgm:t>
        <a:bodyPr/>
        <a:lstStyle/>
        <a:p>
          <a:r>
            <a:rPr lang="en-IN" sz="1200" dirty="0"/>
            <a:t>Code</a:t>
          </a:r>
        </a:p>
      </dgm:t>
    </dgm:pt>
    <dgm:pt modelId="{905E170E-73B2-427E-841C-B9C5F2BBE66C}" type="parTrans" cxnId="{1C8D942D-F1E6-450F-822B-968D5D65B496}">
      <dgm:prSet/>
      <dgm:spPr/>
      <dgm:t>
        <a:bodyPr/>
        <a:lstStyle/>
        <a:p>
          <a:endParaRPr lang="en-IN" sz="1200"/>
        </a:p>
      </dgm:t>
    </dgm:pt>
    <dgm:pt modelId="{69B39AD3-77EF-44E1-90F0-163C37F6DE30}" type="sibTrans" cxnId="{1C8D942D-F1E6-450F-822B-968D5D65B496}">
      <dgm:prSet/>
      <dgm:spPr/>
      <dgm:t>
        <a:bodyPr/>
        <a:lstStyle/>
        <a:p>
          <a:endParaRPr lang="en-IN" sz="1200"/>
        </a:p>
      </dgm:t>
    </dgm:pt>
    <dgm:pt modelId="{02F728A6-B081-4F80-A04C-B600EFAA5E10}">
      <dgm:prSet phldrT="[Text]" custT="1"/>
      <dgm:spPr/>
      <dgm:t>
        <a:bodyPr/>
        <a:lstStyle/>
        <a:p>
          <a:r>
            <a:rPr lang="en-IN" sz="1200" dirty="0"/>
            <a:t>Video to Audio Conversion</a:t>
          </a:r>
        </a:p>
      </dgm:t>
    </dgm:pt>
    <dgm:pt modelId="{A8CB1A84-F0FE-4D07-9061-0A8281E3F39C}" type="parTrans" cxnId="{08F0B200-EAD3-4223-BE6B-CDF76E559C83}">
      <dgm:prSet/>
      <dgm:spPr/>
      <dgm:t>
        <a:bodyPr/>
        <a:lstStyle/>
        <a:p>
          <a:endParaRPr lang="en-IN" sz="1200"/>
        </a:p>
      </dgm:t>
    </dgm:pt>
    <dgm:pt modelId="{65C05EF1-490F-4DDF-BC90-C9C997EA0647}" type="sibTrans" cxnId="{08F0B200-EAD3-4223-BE6B-CDF76E559C83}">
      <dgm:prSet/>
      <dgm:spPr/>
      <dgm:t>
        <a:bodyPr/>
        <a:lstStyle/>
        <a:p>
          <a:endParaRPr lang="en-IN" sz="1200"/>
        </a:p>
      </dgm:t>
    </dgm:pt>
    <dgm:pt modelId="{471924BC-91C9-4F16-BD67-C5A687682E5E}">
      <dgm:prSet phldrT="[Text]" custT="1"/>
      <dgm:spPr/>
      <dgm:t>
        <a:bodyPr/>
        <a:lstStyle/>
        <a:p>
          <a:r>
            <a:rPr lang="en-IN" sz="1200" dirty="0"/>
            <a:t>Text transformation in BERT Format </a:t>
          </a:r>
        </a:p>
      </dgm:t>
    </dgm:pt>
    <dgm:pt modelId="{2B52B926-6E77-4F4B-B12B-8575C4ECFFB4}" type="parTrans" cxnId="{BE5D296B-ECEF-4414-91C0-BB75C8FA8682}">
      <dgm:prSet/>
      <dgm:spPr/>
      <dgm:t>
        <a:bodyPr/>
        <a:lstStyle/>
        <a:p>
          <a:endParaRPr lang="en-IN" sz="1200"/>
        </a:p>
      </dgm:t>
    </dgm:pt>
    <dgm:pt modelId="{634DF8F3-A106-4FDF-A41B-D862DEB99D8B}" type="sibTrans" cxnId="{BE5D296B-ECEF-4414-91C0-BB75C8FA8682}">
      <dgm:prSet/>
      <dgm:spPr/>
      <dgm:t>
        <a:bodyPr/>
        <a:lstStyle/>
        <a:p>
          <a:endParaRPr lang="en-IN" sz="1200"/>
        </a:p>
      </dgm:t>
    </dgm:pt>
    <dgm:pt modelId="{AB7121E5-FDD8-4347-A723-86B1E1312ADA}">
      <dgm:prSet phldrT="[Text]" custT="1"/>
      <dgm:spPr/>
      <dgm:t>
        <a:bodyPr/>
        <a:lstStyle/>
        <a:p>
          <a:r>
            <a:rPr lang="en-IN" sz="1200" dirty="0"/>
            <a:t>Architecture</a:t>
          </a:r>
        </a:p>
      </dgm:t>
    </dgm:pt>
    <dgm:pt modelId="{E2977B36-1A16-467F-B507-6E30BD88456A}" type="parTrans" cxnId="{39EA9EA7-DF40-4808-B67A-92A6B70EB44C}">
      <dgm:prSet/>
      <dgm:spPr/>
      <dgm:t>
        <a:bodyPr/>
        <a:lstStyle/>
        <a:p>
          <a:endParaRPr lang="en-IN" sz="1200"/>
        </a:p>
      </dgm:t>
    </dgm:pt>
    <dgm:pt modelId="{73449A7D-8D37-4AAE-B650-A532605C74F6}" type="sibTrans" cxnId="{39EA9EA7-DF40-4808-B67A-92A6B70EB44C}">
      <dgm:prSet/>
      <dgm:spPr/>
      <dgm:t>
        <a:bodyPr/>
        <a:lstStyle/>
        <a:p>
          <a:endParaRPr lang="en-IN" sz="1200"/>
        </a:p>
      </dgm:t>
    </dgm:pt>
    <dgm:pt modelId="{78C18BDF-C699-4202-A7D3-7CF4AC60A3CB}">
      <dgm:prSet phldrT="[Text]" custT="1"/>
      <dgm:spPr/>
      <dgm:t>
        <a:bodyPr/>
        <a:lstStyle/>
        <a:p>
          <a:r>
            <a:rPr lang="en-IN" sz="1200" dirty="0"/>
            <a:t>Video to text</a:t>
          </a:r>
        </a:p>
      </dgm:t>
    </dgm:pt>
    <dgm:pt modelId="{D9B41786-F263-4F24-A9C3-305C50C0E9AC}" type="parTrans" cxnId="{69B5B354-4E44-44CD-9C26-059033591BAD}">
      <dgm:prSet/>
      <dgm:spPr/>
      <dgm:t>
        <a:bodyPr/>
        <a:lstStyle/>
        <a:p>
          <a:endParaRPr lang="en-IN" sz="1200"/>
        </a:p>
      </dgm:t>
    </dgm:pt>
    <dgm:pt modelId="{A283D808-8D0C-47AE-A3B2-6D6686CF0477}" type="sibTrans" cxnId="{69B5B354-4E44-44CD-9C26-059033591BAD}">
      <dgm:prSet/>
      <dgm:spPr/>
      <dgm:t>
        <a:bodyPr/>
        <a:lstStyle/>
        <a:p>
          <a:endParaRPr lang="en-IN" sz="1200"/>
        </a:p>
      </dgm:t>
    </dgm:pt>
    <dgm:pt modelId="{20138678-B4A3-4E60-87A9-BD8AC54E40C0}">
      <dgm:prSet phldrT="[Text]" custT="1"/>
      <dgm:spPr/>
      <dgm:t>
        <a:bodyPr/>
        <a:lstStyle/>
        <a:p>
          <a:r>
            <a:rPr lang="en-IN" sz="1200" dirty="0"/>
            <a:t>Text Classification, Training and Chatbot</a:t>
          </a:r>
        </a:p>
      </dgm:t>
    </dgm:pt>
    <dgm:pt modelId="{A02BCACF-8D7F-439C-98B0-4CD047506514}" type="parTrans" cxnId="{53539A8E-6F58-49D3-90FE-700B42000B9D}">
      <dgm:prSet/>
      <dgm:spPr/>
      <dgm:t>
        <a:bodyPr/>
        <a:lstStyle/>
        <a:p>
          <a:endParaRPr lang="en-IN" sz="1200"/>
        </a:p>
      </dgm:t>
    </dgm:pt>
    <dgm:pt modelId="{D95E0963-EF36-47B7-A8CC-E86C950B56A0}" type="sibTrans" cxnId="{53539A8E-6F58-49D3-90FE-700B42000B9D}">
      <dgm:prSet/>
      <dgm:spPr/>
      <dgm:t>
        <a:bodyPr/>
        <a:lstStyle/>
        <a:p>
          <a:endParaRPr lang="en-IN" sz="1200"/>
        </a:p>
      </dgm:t>
    </dgm:pt>
    <dgm:pt modelId="{7CC36F95-8788-479F-8583-C166AEDD2E99}">
      <dgm:prSet phldrT="[Text]" custT="1"/>
      <dgm:spPr/>
      <dgm:t>
        <a:bodyPr/>
        <a:lstStyle/>
        <a:p>
          <a:r>
            <a:rPr lang="en-IN" sz="1200" dirty="0"/>
            <a:t>SOPs</a:t>
          </a:r>
        </a:p>
      </dgm:t>
    </dgm:pt>
    <dgm:pt modelId="{605713DF-6B22-473D-8076-5F3CC2DD86CE}" type="parTrans" cxnId="{01F6CDEB-A384-46CA-920B-93793A5688FE}">
      <dgm:prSet/>
      <dgm:spPr/>
      <dgm:t>
        <a:bodyPr/>
        <a:lstStyle/>
        <a:p>
          <a:endParaRPr lang="en-IN" sz="1200"/>
        </a:p>
      </dgm:t>
    </dgm:pt>
    <dgm:pt modelId="{7E210A8B-D875-47A6-895A-F3D4088EDE55}" type="sibTrans" cxnId="{01F6CDEB-A384-46CA-920B-93793A5688FE}">
      <dgm:prSet/>
      <dgm:spPr/>
      <dgm:t>
        <a:bodyPr/>
        <a:lstStyle/>
        <a:p>
          <a:endParaRPr lang="en-IN" sz="1200"/>
        </a:p>
      </dgm:t>
    </dgm:pt>
    <dgm:pt modelId="{97E5CD78-5E67-4D0A-93B7-FC0A52BE7A11}">
      <dgm:prSet phldrT="[Text]" custT="1"/>
      <dgm:spPr/>
      <dgm:t>
        <a:bodyPr/>
        <a:lstStyle/>
        <a:p>
          <a:r>
            <a:rPr lang="en-IN" sz="1200" dirty="0"/>
            <a:t>SOX Installation</a:t>
          </a:r>
        </a:p>
      </dgm:t>
    </dgm:pt>
    <dgm:pt modelId="{3CF7614A-B58A-4AD7-9A0F-71BBC3CD2E56}" type="parTrans" cxnId="{918CD81D-89D1-44F2-9114-01108DF6FA60}">
      <dgm:prSet/>
      <dgm:spPr/>
      <dgm:t>
        <a:bodyPr/>
        <a:lstStyle/>
        <a:p>
          <a:endParaRPr lang="en-IN" sz="1200"/>
        </a:p>
      </dgm:t>
    </dgm:pt>
    <dgm:pt modelId="{827A245E-CBE2-4A5B-AB88-766F6AEBC9B5}" type="sibTrans" cxnId="{918CD81D-89D1-44F2-9114-01108DF6FA60}">
      <dgm:prSet/>
      <dgm:spPr/>
      <dgm:t>
        <a:bodyPr/>
        <a:lstStyle/>
        <a:p>
          <a:endParaRPr lang="en-IN" sz="1200"/>
        </a:p>
      </dgm:t>
    </dgm:pt>
    <dgm:pt modelId="{60EAAD93-EF7B-4522-B4EE-FC5092C53E94}">
      <dgm:prSet phldrT="[Text]" custT="1"/>
      <dgm:spPr/>
      <dgm:t>
        <a:bodyPr/>
        <a:lstStyle/>
        <a:p>
          <a:r>
            <a:rPr lang="en-IN" sz="1200" dirty="0"/>
            <a:t>Text Corpus</a:t>
          </a:r>
        </a:p>
      </dgm:t>
    </dgm:pt>
    <dgm:pt modelId="{64F5E723-6E18-49B6-87A8-1BBCDCEEB615}" type="parTrans" cxnId="{CB7B112E-2F8C-43D8-9FB4-239D17D62FB1}">
      <dgm:prSet/>
      <dgm:spPr/>
      <dgm:t>
        <a:bodyPr/>
        <a:lstStyle/>
        <a:p>
          <a:endParaRPr lang="en-IN" sz="1200"/>
        </a:p>
      </dgm:t>
    </dgm:pt>
    <dgm:pt modelId="{C91226C3-2744-404C-9D2C-194EF246C9C8}" type="sibTrans" cxnId="{CB7B112E-2F8C-43D8-9FB4-239D17D62FB1}">
      <dgm:prSet/>
      <dgm:spPr/>
      <dgm:t>
        <a:bodyPr/>
        <a:lstStyle/>
        <a:p>
          <a:endParaRPr lang="en-IN" sz="1200"/>
        </a:p>
      </dgm:t>
    </dgm:pt>
    <dgm:pt modelId="{D7E56A47-4A96-480F-AE55-2B6E8FDB615E}">
      <dgm:prSet phldrT="[Text]" custT="1"/>
      <dgm:spPr/>
      <dgm:t>
        <a:bodyPr/>
        <a:lstStyle/>
        <a:p>
          <a:r>
            <a:rPr lang="en-IN" sz="1200" dirty="0"/>
            <a:t>Training Data Creation </a:t>
          </a:r>
        </a:p>
      </dgm:t>
    </dgm:pt>
    <dgm:pt modelId="{8010FF7C-6F9E-4B1B-9CA0-11128DC7A6B3}" type="parTrans" cxnId="{51E0A692-46D2-407D-89C4-9B9DFD725C08}">
      <dgm:prSet/>
      <dgm:spPr/>
      <dgm:t>
        <a:bodyPr/>
        <a:lstStyle/>
        <a:p>
          <a:endParaRPr lang="en-IN" sz="1200"/>
        </a:p>
      </dgm:t>
    </dgm:pt>
    <dgm:pt modelId="{2EB04FD9-E8F6-4F64-A3BD-546468336D6A}" type="sibTrans" cxnId="{51E0A692-46D2-407D-89C4-9B9DFD725C08}">
      <dgm:prSet/>
      <dgm:spPr/>
      <dgm:t>
        <a:bodyPr/>
        <a:lstStyle/>
        <a:p>
          <a:endParaRPr lang="en-IN" sz="1200"/>
        </a:p>
      </dgm:t>
    </dgm:pt>
    <dgm:pt modelId="{B05D967B-A1D5-4CBC-B285-B4C214F827A3}">
      <dgm:prSet phldrT="[Text]" custT="1"/>
      <dgm:spPr/>
      <dgm:t>
        <a:bodyPr/>
        <a:lstStyle/>
        <a:p>
          <a:r>
            <a:rPr lang="en-IN" sz="1200" dirty="0"/>
            <a:t>Model Training</a:t>
          </a:r>
        </a:p>
      </dgm:t>
    </dgm:pt>
    <dgm:pt modelId="{8AD2C10B-3066-414C-A784-C326FC49B321}" type="parTrans" cxnId="{23D1A048-4F9B-414C-9087-0D50B53CA4A6}">
      <dgm:prSet/>
      <dgm:spPr/>
      <dgm:t>
        <a:bodyPr/>
        <a:lstStyle/>
        <a:p>
          <a:endParaRPr lang="en-IN" sz="1200"/>
        </a:p>
      </dgm:t>
    </dgm:pt>
    <dgm:pt modelId="{4F1D9D70-8D81-4806-A5DF-FBC19FEC9346}" type="sibTrans" cxnId="{23D1A048-4F9B-414C-9087-0D50B53CA4A6}">
      <dgm:prSet/>
      <dgm:spPr/>
      <dgm:t>
        <a:bodyPr/>
        <a:lstStyle/>
        <a:p>
          <a:endParaRPr lang="en-IN" sz="1200"/>
        </a:p>
      </dgm:t>
    </dgm:pt>
    <dgm:pt modelId="{8943D718-5090-40F3-9128-F521438B93A0}">
      <dgm:prSet phldrT="[Text]" custT="1"/>
      <dgm:spPr/>
      <dgm:t>
        <a:bodyPr/>
        <a:lstStyle/>
        <a:p>
          <a:r>
            <a:rPr lang="en-IN" sz="1200" dirty="0"/>
            <a:t>Chatbot</a:t>
          </a:r>
        </a:p>
      </dgm:t>
    </dgm:pt>
    <dgm:pt modelId="{C5027C06-F5A8-4869-9336-1765568C7792}" type="parTrans" cxnId="{9A9B7247-1605-483F-99F1-E60962F476E6}">
      <dgm:prSet/>
      <dgm:spPr/>
      <dgm:t>
        <a:bodyPr/>
        <a:lstStyle/>
        <a:p>
          <a:endParaRPr lang="en-IN" sz="1200"/>
        </a:p>
      </dgm:t>
    </dgm:pt>
    <dgm:pt modelId="{1A6F7CD2-3A2C-45BC-9E88-04F739C3E51E}" type="sibTrans" cxnId="{9A9B7247-1605-483F-99F1-E60962F476E6}">
      <dgm:prSet/>
      <dgm:spPr/>
      <dgm:t>
        <a:bodyPr/>
        <a:lstStyle/>
        <a:p>
          <a:endParaRPr lang="en-IN" sz="1200"/>
        </a:p>
      </dgm:t>
    </dgm:pt>
    <dgm:pt modelId="{0BB8571B-1A50-4EE7-A670-855E07F98BAC}">
      <dgm:prSet phldrT="[Text]" custT="1"/>
      <dgm:spPr/>
      <dgm:t>
        <a:bodyPr/>
        <a:lstStyle/>
        <a:p>
          <a:r>
            <a:rPr lang="en-IN" sz="1200" dirty="0"/>
            <a:t>Clean text corpus for Session 9 and 10</a:t>
          </a:r>
        </a:p>
      </dgm:t>
    </dgm:pt>
    <dgm:pt modelId="{E827891D-45E3-4F30-A56D-87E4BF3EAB0C}" type="parTrans" cxnId="{20262C11-01BA-449A-8DDF-F6F78BCA3958}">
      <dgm:prSet/>
      <dgm:spPr/>
      <dgm:t>
        <a:bodyPr/>
        <a:lstStyle/>
        <a:p>
          <a:endParaRPr lang="en-IN" sz="1200"/>
        </a:p>
      </dgm:t>
    </dgm:pt>
    <dgm:pt modelId="{080C5511-5227-40B6-8470-FE635A2FA252}" type="sibTrans" cxnId="{20262C11-01BA-449A-8DDF-F6F78BCA3958}">
      <dgm:prSet/>
      <dgm:spPr/>
      <dgm:t>
        <a:bodyPr/>
        <a:lstStyle/>
        <a:p>
          <a:endParaRPr lang="en-IN" sz="1200"/>
        </a:p>
      </dgm:t>
    </dgm:pt>
    <dgm:pt modelId="{D80CF0C7-9E11-4FB5-8F65-12B6DB67D931}">
      <dgm:prSet phldrT="[Text]" custT="1"/>
      <dgm:spPr/>
      <dgm:t>
        <a:bodyPr/>
        <a:lstStyle/>
        <a:p>
          <a:r>
            <a:rPr lang="en-IN" sz="1200" dirty="0"/>
            <a:t>Steps to use Azure services S2T</a:t>
          </a:r>
        </a:p>
      </dgm:t>
    </dgm:pt>
    <dgm:pt modelId="{8BA60900-D720-41EE-B943-34FB53B0EED7}" type="parTrans" cxnId="{AF5F3532-8809-432B-BB82-D6497526D6D5}">
      <dgm:prSet/>
      <dgm:spPr/>
      <dgm:t>
        <a:bodyPr/>
        <a:lstStyle/>
        <a:p>
          <a:endParaRPr lang="en-IN" sz="1200"/>
        </a:p>
      </dgm:t>
    </dgm:pt>
    <dgm:pt modelId="{FCB9432F-5973-44DF-9A40-CAE131C4FFAB}" type="sibTrans" cxnId="{AF5F3532-8809-432B-BB82-D6497526D6D5}">
      <dgm:prSet/>
      <dgm:spPr/>
      <dgm:t>
        <a:bodyPr/>
        <a:lstStyle/>
        <a:p>
          <a:endParaRPr lang="en-IN" sz="1200"/>
        </a:p>
      </dgm:t>
    </dgm:pt>
    <dgm:pt modelId="{D077024D-8FEB-4093-8AFA-3A455C256600}">
      <dgm:prSet phldrT="[Text]" custT="1"/>
      <dgm:spPr/>
      <dgm:t>
        <a:bodyPr/>
        <a:lstStyle/>
        <a:p>
          <a:r>
            <a:rPr lang="en-IN" sz="1200" dirty="0"/>
            <a:t>Training data creation with front end – </a:t>
          </a:r>
          <a:r>
            <a:rPr lang="en-IN" sz="1200" dirty="0" err="1"/>
            <a:t>cdQA</a:t>
          </a:r>
          <a:r>
            <a:rPr lang="en-IN" sz="1200" dirty="0"/>
            <a:t> Annotation</a:t>
          </a:r>
        </a:p>
      </dgm:t>
    </dgm:pt>
    <dgm:pt modelId="{A0B07732-3BC8-413A-9EF1-4C1EED0C7FFF}" type="parTrans" cxnId="{78B4F389-4B86-42FD-B61C-FB028A193C7F}">
      <dgm:prSet/>
      <dgm:spPr/>
      <dgm:t>
        <a:bodyPr/>
        <a:lstStyle/>
        <a:p>
          <a:endParaRPr lang="en-IN" sz="1200"/>
        </a:p>
      </dgm:t>
    </dgm:pt>
    <dgm:pt modelId="{B0819A8C-EAD6-4BE3-8E25-5EF8C39D1E3E}" type="sibTrans" cxnId="{78B4F389-4B86-42FD-B61C-FB028A193C7F}">
      <dgm:prSet/>
      <dgm:spPr/>
      <dgm:t>
        <a:bodyPr/>
        <a:lstStyle/>
        <a:p>
          <a:endParaRPr lang="en-IN" sz="1200"/>
        </a:p>
      </dgm:t>
    </dgm:pt>
    <dgm:pt modelId="{C02C1FE7-3C28-4FFD-9D2E-FB99CF07BE25}">
      <dgm:prSet phldrT="[Text]" custT="1"/>
      <dgm:spPr/>
      <dgm:t>
        <a:bodyPr/>
        <a:lstStyle/>
        <a:p>
          <a:r>
            <a:rPr lang="en-IN" sz="1200" dirty="0"/>
            <a:t>Train the model </a:t>
          </a:r>
          <a:r>
            <a:rPr lang="en-IN" sz="1200" dirty="0" err="1"/>
            <a:t>DistilBert</a:t>
          </a:r>
          <a:r>
            <a:rPr lang="en-IN" sz="1200" dirty="0"/>
            <a:t>/BERT model</a:t>
          </a:r>
        </a:p>
      </dgm:t>
    </dgm:pt>
    <dgm:pt modelId="{28FCC01E-5ECA-4A67-9919-B2BA828B27ED}" type="parTrans" cxnId="{E2D2519B-CEA3-4B6F-BED9-D665A702CD35}">
      <dgm:prSet/>
      <dgm:spPr/>
      <dgm:t>
        <a:bodyPr/>
        <a:lstStyle/>
        <a:p>
          <a:endParaRPr lang="en-IN" sz="1200"/>
        </a:p>
      </dgm:t>
    </dgm:pt>
    <dgm:pt modelId="{8896C222-02BD-4692-AA06-0B3995442E56}" type="sibTrans" cxnId="{E2D2519B-CEA3-4B6F-BED9-D665A702CD35}">
      <dgm:prSet/>
      <dgm:spPr/>
      <dgm:t>
        <a:bodyPr/>
        <a:lstStyle/>
        <a:p>
          <a:endParaRPr lang="en-IN" sz="1200"/>
        </a:p>
      </dgm:t>
    </dgm:pt>
    <dgm:pt modelId="{6D88E80D-672E-49A5-94D4-1A910FEAB779}">
      <dgm:prSet phldrT="[Text]" custT="1"/>
      <dgm:spPr/>
      <dgm:t>
        <a:bodyPr/>
        <a:lstStyle/>
        <a:p>
          <a:r>
            <a:rPr lang="en-IN" sz="1200" dirty="0"/>
            <a:t>Text corpus for other sessions, where video was provided</a:t>
          </a:r>
        </a:p>
      </dgm:t>
    </dgm:pt>
    <dgm:pt modelId="{D6B303C8-4C5C-4505-AAE7-ED74713CDBE4}" type="parTrans" cxnId="{7626BA78-AB8F-45FD-9E02-A869C70FA986}">
      <dgm:prSet/>
      <dgm:spPr/>
      <dgm:t>
        <a:bodyPr/>
        <a:lstStyle/>
        <a:p>
          <a:endParaRPr lang="en-IN" sz="1200"/>
        </a:p>
      </dgm:t>
    </dgm:pt>
    <dgm:pt modelId="{96F72EDA-C3C4-438C-B600-832A417E7ECC}" type="sibTrans" cxnId="{7626BA78-AB8F-45FD-9E02-A869C70FA986}">
      <dgm:prSet/>
      <dgm:spPr/>
      <dgm:t>
        <a:bodyPr/>
        <a:lstStyle/>
        <a:p>
          <a:endParaRPr lang="en-IN" sz="1200"/>
        </a:p>
      </dgm:t>
    </dgm:pt>
    <dgm:pt modelId="{59062C12-7544-4006-A1A2-BCA9FC77B17F}" type="pres">
      <dgm:prSet presAssocID="{F3D3859B-46A4-449C-BFF5-458C78AEAA47}" presName="theList" presStyleCnt="0">
        <dgm:presLayoutVars>
          <dgm:dir/>
          <dgm:animLvl val="lvl"/>
          <dgm:resizeHandles val="exact"/>
        </dgm:presLayoutVars>
      </dgm:prSet>
      <dgm:spPr/>
    </dgm:pt>
    <dgm:pt modelId="{C69A00AE-0469-44A6-8CBD-A2C1BC18FCED}" type="pres">
      <dgm:prSet presAssocID="{DB2E21D3-73C4-4456-9244-CC7EBBE15A87}" presName="compNode" presStyleCnt="0"/>
      <dgm:spPr/>
    </dgm:pt>
    <dgm:pt modelId="{CB8BD6B2-BF81-4DF0-A2A0-4202452048FD}" type="pres">
      <dgm:prSet presAssocID="{DB2E21D3-73C4-4456-9244-CC7EBBE15A87}" presName="aNode" presStyleLbl="bgShp" presStyleIdx="0" presStyleCnt="4" custScaleX="123365"/>
      <dgm:spPr/>
    </dgm:pt>
    <dgm:pt modelId="{C3985F6D-F1C2-41A3-92BA-7D989DC6A66E}" type="pres">
      <dgm:prSet presAssocID="{DB2E21D3-73C4-4456-9244-CC7EBBE15A87}" presName="textNode" presStyleLbl="bgShp" presStyleIdx="0" presStyleCnt="4"/>
      <dgm:spPr/>
    </dgm:pt>
    <dgm:pt modelId="{1EEC5450-9B34-457D-ABCB-0C6D4E34CEE5}" type="pres">
      <dgm:prSet presAssocID="{DB2E21D3-73C4-4456-9244-CC7EBBE15A87}" presName="compChildNode" presStyleCnt="0"/>
      <dgm:spPr/>
    </dgm:pt>
    <dgm:pt modelId="{0C387931-A030-44EE-8382-2603D4C3230A}" type="pres">
      <dgm:prSet presAssocID="{DB2E21D3-73C4-4456-9244-CC7EBBE15A87}" presName="theInnerList" presStyleCnt="0"/>
      <dgm:spPr/>
    </dgm:pt>
    <dgm:pt modelId="{3BCC9E2B-C5D1-4120-BC4E-EB10451F6065}" type="pres">
      <dgm:prSet presAssocID="{02F728A6-B081-4F80-A04C-B600EFAA5E10}" presName="childNode" presStyleLbl="node1" presStyleIdx="0" presStyleCnt="13" custScaleY="191797" custLinFactY="-46586" custLinFactNeighborX="-1134" custLinFactNeighborY="-100000">
        <dgm:presLayoutVars>
          <dgm:bulletEnabled val="1"/>
        </dgm:presLayoutVars>
      </dgm:prSet>
      <dgm:spPr/>
    </dgm:pt>
    <dgm:pt modelId="{7121DB32-55E9-4E11-867A-AA394C03B8E8}" type="pres">
      <dgm:prSet presAssocID="{02F728A6-B081-4F80-A04C-B600EFAA5E10}" presName="aSpace2" presStyleCnt="0"/>
      <dgm:spPr/>
    </dgm:pt>
    <dgm:pt modelId="{DF502E0C-DBB7-43E7-8981-77443ADE62C9}" type="pres">
      <dgm:prSet presAssocID="{471924BC-91C9-4F16-BD67-C5A687682E5E}" presName="childNode" presStyleLbl="node1" presStyleIdx="1" presStyleCnt="13" custScaleY="159552" custLinFactY="-9224" custLinFactNeighborX="1134" custLinFactNeighborY="-100000">
        <dgm:presLayoutVars>
          <dgm:bulletEnabled val="1"/>
        </dgm:presLayoutVars>
      </dgm:prSet>
      <dgm:spPr/>
    </dgm:pt>
    <dgm:pt modelId="{7269F6D2-0BB0-491A-B13D-81FA2782AE32}" type="pres">
      <dgm:prSet presAssocID="{471924BC-91C9-4F16-BD67-C5A687682E5E}" presName="aSpace2" presStyleCnt="0"/>
      <dgm:spPr/>
    </dgm:pt>
    <dgm:pt modelId="{9BA942E7-6835-412C-BBDF-640264E12894}" type="pres">
      <dgm:prSet presAssocID="{D7E56A47-4A96-480F-AE55-2B6E8FDB615E}" presName="childNode" presStyleLbl="node1" presStyleIdx="2" presStyleCnt="13">
        <dgm:presLayoutVars>
          <dgm:bulletEnabled val="1"/>
        </dgm:presLayoutVars>
      </dgm:prSet>
      <dgm:spPr/>
    </dgm:pt>
    <dgm:pt modelId="{B79A65E8-FA65-4D12-B691-D8994387D2A4}" type="pres">
      <dgm:prSet presAssocID="{D7E56A47-4A96-480F-AE55-2B6E8FDB615E}" presName="aSpace2" presStyleCnt="0"/>
      <dgm:spPr/>
    </dgm:pt>
    <dgm:pt modelId="{7DAD5195-05B9-484A-BA62-5C8BED67F379}" type="pres">
      <dgm:prSet presAssocID="{B05D967B-A1D5-4CBC-B285-B4C214F827A3}" presName="childNode" presStyleLbl="node1" presStyleIdx="3" presStyleCnt="13">
        <dgm:presLayoutVars>
          <dgm:bulletEnabled val="1"/>
        </dgm:presLayoutVars>
      </dgm:prSet>
      <dgm:spPr/>
    </dgm:pt>
    <dgm:pt modelId="{17A67BBC-7DBF-4040-BCBB-E7DDB242E1A0}" type="pres">
      <dgm:prSet presAssocID="{B05D967B-A1D5-4CBC-B285-B4C214F827A3}" presName="aSpace2" presStyleCnt="0"/>
      <dgm:spPr/>
    </dgm:pt>
    <dgm:pt modelId="{3991E508-55AC-440B-A25E-DED4DEEDA4BE}" type="pres">
      <dgm:prSet presAssocID="{8943D718-5090-40F3-9128-F521438B93A0}" presName="childNode" presStyleLbl="node1" presStyleIdx="4" presStyleCnt="13">
        <dgm:presLayoutVars>
          <dgm:bulletEnabled val="1"/>
        </dgm:presLayoutVars>
      </dgm:prSet>
      <dgm:spPr/>
    </dgm:pt>
    <dgm:pt modelId="{5C8ED612-3B92-4B5A-B2E7-DBADBFA48B67}" type="pres">
      <dgm:prSet presAssocID="{DB2E21D3-73C4-4456-9244-CC7EBBE15A87}" presName="aSpace" presStyleCnt="0"/>
      <dgm:spPr/>
    </dgm:pt>
    <dgm:pt modelId="{EFCF9006-D1F3-455A-8980-8A177EB7C84C}" type="pres">
      <dgm:prSet presAssocID="{AB7121E5-FDD8-4347-A723-86B1E1312ADA}" presName="compNode" presStyleCnt="0"/>
      <dgm:spPr/>
    </dgm:pt>
    <dgm:pt modelId="{880E0413-7A42-41A1-BC36-D7C40401C76C}" type="pres">
      <dgm:prSet presAssocID="{AB7121E5-FDD8-4347-A723-86B1E1312ADA}" presName="aNode" presStyleLbl="bgShp" presStyleIdx="1" presStyleCnt="4" custScaleX="74647"/>
      <dgm:spPr/>
    </dgm:pt>
    <dgm:pt modelId="{C1C2241D-DC96-4E89-83F1-F588880D2520}" type="pres">
      <dgm:prSet presAssocID="{AB7121E5-FDD8-4347-A723-86B1E1312ADA}" presName="textNode" presStyleLbl="bgShp" presStyleIdx="1" presStyleCnt="4"/>
      <dgm:spPr/>
    </dgm:pt>
    <dgm:pt modelId="{340B32B8-765E-4BFD-A3D5-09B28B42F544}" type="pres">
      <dgm:prSet presAssocID="{AB7121E5-FDD8-4347-A723-86B1E1312ADA}" presName="compChildNode" presStyleCnt="0"/>
      <dgm:spPr/>
    </dgm:pt>
    <dgm:pt modelId="{F0A606DD-9B57-44FE-8BE0-E333CC3C2F96}" type="pres">
      <dgm:prSet presAssocID="{AB7121E5-FDD8-4347-A723-86B1E1312ADA}" presName="theInnerList" presStyleCnt="0"/>
      <dgm:spPr/>
    </dgm:pt>
    <dgm:pt modelId="{6EEE70EB-EE45-4B91-8C2A-DA82EB8CEAC9}" type="pres">
      <dgm:prSet presAssocID="{78C18BDF-C699-4202-A7D3-7CF4AC60A3CB}" presName="childNode" presStyleLbl="node1" presStyleIdx="5" presStyleCnt="13" custScaleX="86598">
        <dgm:presLayoutVars>
          <dgm:bulletEnabled val="1"/>
        </dgm:presLayoutVars>
      </dgm:prSet>
      <dgm:spPr/>
    </dgm:pt>
    <dgm:pt modelId="{FA78A3C2-909D-4BCA-AD11-E9FC0389B3BF}" type="pres">
      <dgm:prSet presAssocID="{78C18BDF-C699-4202-A7D3-7CF4AC60A3CB}" presName="aSpace2" presStyleCnt="0"/>
      <dgm:spPr/>
    </dgm:pt>
    <dgm:pt modelId="{304B4C8D-2673-4888-8B4C-182F5A3F0FB6}" type="pres">
      <dgm:prSet presAssocID="{20138678-B4A3-4E60-87A9-BD8AC54E40C0}" presName="childNode" presStyleLbl="node1" presStyleIdx="6" presStyleCnt="13" custScaleX="87489">
        <dgm:presLayoutVars>
          <dgm:bulletEnabled val="1"/>
        </dgm:presLayoutVars>
      </dgm:prSet>
      <dgm:spPr/>
    </dgm:pt>
    <dgm:pt modelId="{B44C1A22-0045-4F95-8C69-3B92A4E3AB54}" type="pres">
      <dgm:prSet presAssocID="{AB7121E5-FDD8-4347-A723-86B1E1312ADA}" presName="aSpace" presStyleCnt="0"/>
      <dgm:spPr/>
    </dgm:pt>
    <dgm:pt modelId="{E16CBD23-2E5C-42AE-B5E9-AB5FB0FC3BB0}" type="pres">
      <dgm:prSet presAssocID="{7CC36F95-8788-479F-8583-C166AEDD2E99}" presName="compNode" presStyleCnt="0"/>
      <dgm:spPr/>
    </dgm:pt>
    <dgm:pt modelId="{FAC4249B-79CC-4BAC-8390-084E58EE58DA}" type="pres">
      <dgm:prSet presAssocID="{7CC36F95-8788-479F-8583-C166AEDD2E99}" presName="aNode" presStyleLbl="bgShp" presStyleIdx="2" presStyleCnt="4"/>
      <dgm:spPr/>
    </dgm:pt>
    <dgm:pt modelId="{70DDDF5C-4B74-44E8-A11E-89065E6208CA}" type="pres">
      <dgm:prSet presAssocID="{7CC36F95-8788-479F-8583-C166AEDD2E99}" presName="textNode" presStyleLbl="bgShp" presStyleIdx="2" presStyleCnt="4"/>
      <dgm:spPr/>
    </dgm:pt>
    <dgm:pt modelId="{1DC1B676-0CCE-45DA-B942-6AD370A50EAF}" type="pres">
      <dgm:prSet presAssocID="{7CC36F95-8788-479F-8583-C166AEDD2E99}" presName="compChildNode" presStyleCnt="0"/>
      <dgm:spPr/>
    </dgm:pt>
    <dgm:pt modelId="{523B18E6-F873-458A-8BF8-5BD6D83CFA5F}" type="pres">
      <dgm:prSet presAssocID="{7CC36F95-8788-479F-8583-C166AEDD2E99}" presName="theInnerList" presStyleCnt="0"/>
      <dgm:spPr/>
    </dgm:pt>
    <dgm:pt modelId="{57AE9DE7-9691-4B85-929F-63BA825BF61D}" type="pres">
      <dgm:prSet presAssocID="{97E5CD78-5E67-4D0A-93B7-FC0A52BE7A11}" presName="childNode" presStyleLbl="node1" presStyleIdx="7" presStyleCnt="13" custLinFactY="-36351" custLinFactNeighborX="-1134" custLinFactNeighborY="-100000">
        <dgm:presLayoutVars>
          <dgm:bulletEnabled val="1"/>
        </dgm:presLayoutVars>
      </dgm:prSet>
      <dgm:spPr/>
    </dgm:pt>
    <dgm:pt modelId="{759A39D6-A3B8-45F5-9EB8-905A76A7EF85}" type="pres">
      <dgm:prSet presAssocID="{97E5CD78-5E67-4D0A-93B7-FC0A52BE7A11}" presName="aSpace2" presStyleCnt="0"/>
      <dgm:spPr/>
    </dgm:pt>
    <dgm:pt modelId="{94B78448-B68A-4C5F-B6F1-D426276EA1C8}" type="pres">
      <dgm:prSet presAssocID="{D80CF0C7-9E11-4FB5-8F65-12B6DB67D931}" presName="childNode" presStyleLbl="node1" presStyleIdx="8" presStyleCnt="13" custLinFactY="-30042" custLinFactNeighborX="1134" custLinFactNeighborY="-100000">
        <dgm:presLayoutVars>
          <dgm:bulletEnabled val="1"/>
        </dgm:presLayoutVars>
      </dgm:prSet>
      <dgm:spPr/>
    </dgm:pt>
    <dgm:pt modelId="{7BBA696C-385B-4EDE-9962-9146AAA799C1}" type="pres">
      <dgm:prSet presAssocID="{D80CF0C7-9E11-4FB5-8F65-12B6DB67D931}" presName="aSpace2" presStyleCnt="0"/>
      <dgm:spPr/>
    </dgm:pt>
    <dgm:pt modelId="{260B310C-D87C-40E2-BC92-EB1ECCF3489A}" type="pres">
      <dgm:prSet presAssocID="{D077024D-8FEB-4093-8AFA-3A455C256600}" presName="childNode" presStyleLbl="node1" presStyleIdx="9" presStyleCnt="13" custScaleY="199921" custLinFactY="-15505" custLinFactNeighborX="-567" custLinFactNeighborY="-100000">
        <dgm:presLayoutVars>
          <dgm:bulletEnabled val="1"/>
        </dgm:presLayoutVars>
      </dgm:prSet>
      <dgm:spPr/>
    </dgm:pt>
    <dgm:pt modelId="{E3DC5862-705F-41AD-AA35-53AA50BE7CAB}" type="pres">
      <dgm:prSet presAssocID="{D077024D-8FEB-4093-8AFA-3A455C256600}" presName="aSpace2" presStyleCnt="0"/>
      <dgm:spPr/>
    </dgm:pt>
    <dgm:pt modelId="{65408550-7B48-43A7-9A3A-2F241F62B833}" type="pres">
      <dgm:prSet presAssocID="{C02C1FE7-3C28-4FFD-9D2E-FB99CF07BE25}" presName="childNode" presStyleLbl="node1" presStyleIdx="10" presStyleCnt="13" custScaleY="163440">
        <dgm:presLayoutVars>
          <dgm:bulletEnabled val="1"/>
        </dgm:presLayoutVars>
      </dgm:prSet>
      <dgm:spPr/>
    </dgm:pt>
    <dgm:pt modelId="{956125B9-D8DA-4C40-9DF0-1F98CCEDE09C}" type="pres">
      <dgm:prSet presAssocID="{7CC36F95-8788-479F-8583-C166AEDD2E99}" presName="aSpace" presStyleCnt="0"/>
      <dgm:spPr/>
    </dgm:pt>
    <dgm:pt modelId="{3D5BEC95-93AE-4028-84DE-D4F90F14716B}" type="pres">
      <dgm:prSet presAssocID="{60EAAD93-EF7B-4522-B4EE-FC5092C53E94}" presName="compNode" presStyleCnt="0"/>
      <dgm:spPr/>
    </dgm:pt>
    <dgm:pt modelId="{E8687980-9DE3-4FA4-A237-4847C765E932}" type="pres">
      <dgm:prSet presAssocID="{60EAAD93-EF7B-4522-B4EE-FC5092C53E94}" presName="aNode" presStyleLbl="bgShp" presStyleIdx="3" presStyleCnt="4"/>
      <dgm:spPr/>
    </dgm:pt>
    <dgm:pt modelId="{47DF5655-CE86-4DF3-A35C-F71550C09C71}" type="pres">
      <dgm:prSet presAssocID="{60EAAD93-EF7B-4522-B4EE-FC5092C53E94}" presName="textNode" presStyleLbl="bgShp" presStyleIdx="3" presStyleCnt="4"/>
      <dgm:spPr/>
    </dgm:pt>
    <dgm:pt modelId="{C49BE60E-2344-4F83-B4DC-B4A02FC22C50}" type="pres">
      <dgm:prSet presAssocID="{60EAAD93-EF7B-4522-B4EE-FC5092C53E94}" presName="compChildNode" presStyleCnt="0"/>
      <dgm:spPr/>
    </dgm:pt>
    <dgm:pt modelId="{21FA2B25-B2B9-4ED6-B380-66F226E1EDA2}" type="pres">
      <dgm:prSet presAssocID="{60EAAD93-EF7B-4522-B4EE-FC5092C53E94}" presName="theInnerList" presStyleCnt="0"/>
      <dgm:spPr/>
    </dgm:pt>
    <dgm:pt modelId="{4A02D011-9009-42D2-B463-E8B4F73EB111}" type="pres">
      <dgm:prSet presAssocID="{0BB8571B-1A50-4EE7-A670-855E07F98BAC}" presName="childNode" presStyleLbl="node1" presStyleIdx="11" presStyleCnt="13">
        <dgm:presLayoutVars>
          <dgm:bulletEnabled val="1"/>
        </dgm:presLayoutVars>
      </dgm:prSet>
      <dgm:spPr/>
    </dgm:pt>
    <dgm:pt modelId="{135DD226-03A1-4907-92F6-7538F6B50D8E}" type="pres">
      <dgm:prSet presAssocID="{0BB8571B-1A50-4EE7-A670-855E07F98BAC}" presName="aSpace2" presStyleCnt="0"/>
      <dgm:spPr/>
    </dgm:pt>
    <dgm:pt modelId="{060168E2-7239-4E80-9534-20CB866854B0}" type="pres">
      <dgm:prSet presAssocID="{6D88E80D-672E-49A5-94D4-1A910FEAB779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08F0B200-EAD3-4223-BE6B-CDF76E559C83}" srcId="{DB2E21D3-73C4-4456-9244-CC7EBBE15A87}" destId="{02F728A6-B081-4F80-A04C-B600EFAA5E10}" srcOrd="0" destOrd="0" parTransId="{A8CB1A84-F0FE-4D07-9061-0A8281E3F39C}" sibTransId="{65C05EF1-490F-4DDF-BC90-C9C997EA0647}"/>
    <dgm:cxn modelId="{6A0E990F-06F2-47DA-82E3-1778363F6B04}" type="presOf" srcId="{D80CF0C7-9E11-4FB5-8F65-12B6DB67D931}" destId="{94B78448-B68A-4C5F-B6F1-D426276EA1C8}" srcOrd="0" destOrd="0" presId="urn:microsoft.com/office/officeart/2005/8/layout/lProcess2"/>
    <dgm:cxn modelId="{20262C11-01BA-449A-8DDF-F6F78BCA3958}" srcId="{60EAAD93-EF7B-4522-B4EE-FC5092C53E94}" destId="{0BB8571B-1A50-4EE7-A670-855E07F98BAC}" srcOrd="0" destOrd="0" parTransId="{E827891D-45E3-4F30-A56D-87E4BF3EAB0C}" sibTransId="{080C5511-5227-40B6-8470-FE635A2FA252}"/>
    <dgm:cxn modelId="{A1665318-780B-4A44-8808-840278F7CBC4}" type="presOf" srcId="{0BB8571B-1A50-4EE7-A670-855E07F98BAC}" destId="{4A02D011-9009-42D2-B463-E8B4F73EB111}" srcOrd="0" destOrd="0" presId="urn:microsoft.com/office/officeart/2005/8/layout/lProcess2"/>
    <dgm:cxn modelId="{918CD81D-89D1-44F2-9114-01108DF6FA60}" srcId="{7CC36F95-8788-479F-8583-C166AEDD2E99}" destId="{97E5CD78-5E67-4D0A-93B7-FC0A52BE7A11}" srcOrd="0" destOrd="0" parTransId="{3CF7614A-B58A-4AD7-9A0F-71BBC3CD2E56}" sibTransId="{827A245E-CBE2-4A5B-AB88-766F6AEBC9B5}"/>
    <dgm:cxn modelId="{FCB56025-119F-485A-85B9-3080CA029C75}" type="presOf" srcId="{DB2E21D3-73C4-4456-9244-CC7EBBE15A87}" destId="{C3985F6D-F1C2-41A3-92BA-7D989DC6A66E}" srcOrd="1" destOrd="0" presId="urn:microsoft.com/office/officeart/2005/8/layout/lProcess2"/>
    <dgm:cxn modelId="{1C8D942D-F1E6-450F-822B-968D5D65B496}" srcId="{F3D3859B-46A4-449C-BFF5-458C78AEAA47}" destId="{DB2E21D3-73C4-4456-9244-CC7EBBE15A87}" srcOrd="0" destOrd="0" parTransId="{905E170E-73B2-427E-841C-B9C5F2BBE66C}" sibTransId="{69B39AD3-77EF-44E1-90F0-163C37F6DE30}"/>
    <dgm:cxn modelId="{CB7B112E-2F8C-43D8-9FB4-239D17D62FB1}" srcId="{F3D3859B-46A4-449C-BFF5-458C78AEAA47}" destId="{60EAAD93-EF7B-4522-B4EE-FC5092C53E94}" srcOrd="3" destOrd="0" parTransId="{64F5E723-6E18-49B6-87A8-1BBCDCEEB615}" sibTransId="{C91226C3-2744-404C-9D2C-194EF246C9C8}"/>
    <dgm:cxn modelId="{261EAB2F-EABB-4A11-99E8-BA92E4BC3F58}" type="presOf" srcId="{97E5CD78-5E67-4D0A-93B7-FC0A52BE7A11}" destId="{57AE9DE7-9691-4B85-929F-63BA825BF61D}" srcOrd="0" destOrd="0" presId="urn:microsoft.com/office/officeart/2005/8/layout/lProcess2"/>
    <dgm:cxn modelId="{AF5F3532-8809-432B-BB82-D6497526D6D5}" srcId="{7CC36F95-8788-479F-8583-C166AEDD2E99}" destId="{D80CF0C7-9E11-4FB5-8F65-12B6DB67D931}" srcOrd="1" destOrd="0" parTransId="{8BA60900-D720-41EE-B943-34FB53B0EED7}" sibTransId="{FCB9432F-5973-44DF-9A40-CAE131C4FFAB}"/>
    <dgm:cxn modelId="{CC3F393D-C0DD-4060-B25A-438FE69530FA}" type="presOf" srcId="{B05D967B-A1D5-4CBC-B285-B4C214F827A3}" destId="{7DAD5195-05B9-484A-BA62-5C8BED67F379}" srcOrd="0" destOrd="0" presId="urn:microsoft.com/office/officeart/2005/8/layout/lProcess2"/>
    <dgm:cxn modelId="{A35FB45E-7DD1-4806-8417-F164C4876E6C}" type="presOf" srcId="{D7E56A47-4A96-480F-AE55-2B6E8FDB615E}" destId="{9BA942E7-6835-412C-BBDF-640264E12894}" srcOrd="0" destOrd="0" presId="urn:microsoft.com/office/officeart/2005/8/layout/lProcess2"/>
    <dgm:cxn modelId="{C19BF944-7450-432E-AE5B-9211C170C36B}" type="presOf" srcId="{7CC36F95-8788-479F-8583-C166AEDD2E99}" destId="{FAC4249B-79CC-4BAC-8390-084E58EE58DA}" srcOrd="0" destOrd="0" presId="urn:microsoft.com/office/officeart/2005/8/layout/lProcess2"/>
    <dgm:cxn modelId="{9A9B7247-1605-483F-99F1-E60962F476E6}" srcId="{DB2E21D3-73C4-4456-9244-CC7EBBE15A87}" destId="{8943D718-5090-40F3-9128-F521438B93A0}" srcOrd="4" destOrd="0" parTransId="{C5027C06-F5A8-4869-9336-1765568C7792}" sibTransId="{1A6F7CD2-3A2C-45BC-9E88-04F739C3E51E}"/>
    <dgm:cxn modelId="{23D1A048-4F9B-414C-9087-0D50B53CA4A6}" srcId="{DB2E21D3-73C4-4456-9244-CC7EBBE15A87}" destId="{B05D967B-A1D5-4CBC-B285-B4C214F827A3}" srcOrd="3" destOrd="0" parTransId="{8AD2C10B-3066-414C-A784-C326FC49B321}" sibTransId="{4F1D9D70-8D81-4806-A5DF-FBC19FEC9346}"/>
    <dgm:cxn modelId="{A45EF968-CE30-49B6-BCE8-A78C4F1FEE28}" type="presOf" srcId="{60EAAD93-EF7B-4522-B4EE-FC5092C53E94}" destId="{E8687980-9DE3-4FA4-A237-4847C765E932}" srcOrd="0" destOrd="0" presId="urn:microsoft.com/office/officeart/2005/8/layout/lProcess2"/>
    <dgm:cxn modelId="{BE5D296B-ECEF-4414-91C0-BB75C8FA8682}" srcId="{DB2E21D3-73C4-4456-9244-CC7EBBE15A87}" destId="{471924BC-91C9-4F16-BD67-C5A687682E5E}" srcOrd="1" destOrd="0" parTransId="{2B52B926-6E77-4F4B-B12B-8575C4ECFFB4}" sibTransId="{634DF8F3-A106-4FDF-A41B-D862DEB99D8B}"/>
    <dgm:cxn modelId="{AD91B172-C036-4824-ABE5-281883B1EAC4}" type="presOf" srcId="{F3D3859B-46A4-449C-BFF5-458C78AEAA47}" destId="{59062C12-7544-4006-A1A2-BCA9FC77B17F}" srcOrd="0" destOrd="0" presId="urn:microsoft.com/office/officeart/2005/8/layout/lProcess2"/>
    <dgm:cxn modelId="{D63EDC73-36DF-4AC7-8145-77BB195CBC56}" type="presOf" srcId="{7CC36F95-8788-479F-8583-C166AEDD2E99}" destId="{70DDDF5C-4B74-44E8-A11E-89065E6208CA}" srcOrd="1" destOrd="0" presId="urn:microsoft.com/office/officeart/2005/8/layout/lProcess2"/>
    <dgm:cxn modelId="{69B5B354-4E44-44CD-9C26-059033591BAD}" srcId="{AB7121E5-FDD8-4347-A723-86B1E1312ADA}" destId="{78C18BDF-C699-4202-A7D3-7CF4AC60A3CB}" srcOrd="0" destOrd="0" parTransId="{D9B41786-F263-4F24-A9C3-305C50C0E9AC}" sibTransId="{A283D808-8D0C-47AE-A3B2-6D6686CF0477}"/>
    <dgm:cxn modelId="{7626BA78-AB8F-45FD-9E02-A869C70FA986}" srcId="{60EAAD93-EF7B-4522-B4EE-FC5092C53E94}" destId="{6D88E80D-672E-49A5-94D4-1A910FEAB779}" srcOrd="1" destOrd="0" parTransId="{D6B303C8-4C5C-4505-AAE7-ED74713CDBE4}" sibTransId="{96F72EDA-C3C4-438C-B600-832A417E7ECC}"/>
    <dgm:cxn modelId="{A5AADC78-5D11-4A67-A8F9-B88AE7195F79}" type="presOf" srcId="{60EAAD93-EF7B-4522-B4EE-FC5092C53E94}" destId="{47DF5655-CE86-4DF3-A35C-F71550C09C71}" srcOrd="1" destOrd="0" presId="urn:microsoft.com/office/officeart/2005/8/layout/lProcess2"/>
    <dgm:cxn modelId="{78B4F389-4B86-42FD-B61C-FB028A193C7F}" srcId="{7CC36F95-8788-479F-8583-C166AEDD2E99}" destId="{D077024D-8FEB-4093-8AFA-3A455C256600}" srcOrd="2" destOrd="0" parTransId="{A0B07732-3BC8-413A-9EF1-4C1EED0C7FFF}" sibTransId="{B0819A8C-EAD6-4BE3-8E25-5EF8C39D1E3E}"/>
    <dgm:cxn modelId="{53539A8E-6F58-49D3-90FE-700B42000B9D}" srcId="{AB7121E5-FDD8-4347-A723-86B1E1312ADA}" destId="{20138678-B4A3-4E60-87A9-BD8AC54E40C0}" srcOrd="1" destOrd="0" parTransId="{A02BCACF-8D7F-439C-98B0-4CD047506514}" sibTransId="{D95E0963-EF36-47B7-A8CC-E86C950B56A0}"/>
    <dgm:cxn modelId="{0DD1BE90-8E0E-45C9-82D3-A76AC46C6B11}" type="presOf" srcId="{78C18BDF-C699-4202-A7D3-7CF4AC60A3CB}" destId="{6EEE70EB-EE45-4B91-8C2A-DA82EB8CEAC9}" srcOrd="0" destOrd="0" presId="urn:microsoft.com/office/officeart/2005/8/layout/lProcess2"/>
    <dgm:cxn modelId="{51E0A692-46D2-407D-89C4-9B9DFD725C08}" srcId="{DB2E21D3-73C4-4456-9244-CC7EBBE15A87}" destId="{D7E56A47-4A96-480F-AE55-2B6E8FDB615E}" srcOrd="2" destOrd="0" parTransId="{8010FF7C-6F9E-4B1B-9CA0-11128DC7A6B3}" sibTransId="{2EB04FD9-E8F6-4F64-A3BD-546468336D6A}"/>
    <dgm:cxn modelId="{89253493-EBD4-4AB9-A0B2-EBDB2A5A9677}" type="presOf" srcId="{471924BC-91C9-4F16-BD67-C5A687682E5E}" destId="{DF502E0C-DBB7-43E7-8981-77443ADE62C9}" srcOrd="0" destOrd="0" presId="urn:microsoft.com/office/officeart/2005/8/layout/lProcess2"/>
    <dgm:cxn modelId="{E2D2519B-CEA3-4B6F-BED9-D665A702CD35}" srcId="{7CC36F95-8788-479F-8583-C166AEDD2E99}" destId="{C02C1FE7-3C28-4FFD-9D2E-FB99CF07BE25}" srcOrd="3" destOrd="0" parTransId="{28FCC01E-5ECA-4A67-9919-B2BA828B27ED}" sibTransId="{8896C222-02BD-4692-AA06-0B3995442E56}"/>
    <dgm:cxn modelId="{526EEA9C-734C-4FC4-94B5-DFC629DDA91E}" type="presOf" srcId="{8943D718-5090-40F3-9128-F521438B93A0}" destId="{3991E508-55AC-440B-A25E-DED4DEEDA4BE}" srcOrd="0" destOrd="0" presId="urn:microsoft.com/office/officeart/2005/8/layout/lProcess2"/>
    <dgm:cxn modelId="{3664F29D-F768-4A19-AF43-43C585275BC4}" type="presOf" srcId="{DB2E21D3-73C4-4456-9244-CC7EBBE15A87}" destId="{CB8BD6B2-BF81-4DF0-A2A0-4202452048FD}" srcOrd="0" destOrd="0" presId="urn:microsoft.com/office/officeart/2005/8/layout/lProcess2"/>
    <dgm:cxn modelId="{39EA9EA7-DF40-4808-B67A-92A6B70EB44C}" srcId="{F3D3859B-46A4-449C-BFF5-458C78AEAA47}" destId="{AB7121E5-FDD8-4347-A723-86B1E1312ADA}" srcOrd="1" destOrd="0" parTransId="{E2977B36-1A16-467F-B507-6E30BD88456A}" sibTransId="{73449A7D-8D37-4AAE-B650-A532605C74F6}"/>
    <dgm:cxn modelId="{EF1981BC-9C0B-4476-AFEA-FE8AAFC76F06}" type="presOf" srcId="{20138678-B4A3-4E60-87A9-BD8AC54E40C0}" destId="{304B4C8D-2673-4888-8B4C-182F5A3F0FB6}" srcOrd="0" destOrd="0" presId="urn:microsoft.com/office/officeart/2005/8/layout/lProcess2"/>
    <dgm:cxn modelId="{98ADB8C1-03F4-4C4F-B31F-9B684E0A1CFE}" type="presOf" srcId="{AB7121E5-FDD8-4347-A723-86B1E1312ADA}" destId="{880E0413-7A42-41A1-BC36-D7C40401C76C}" srcOrd="0" destOrd="0" presId="urn:microsoft.com/office/officeart/2005/8/layout/lProcess2"/>
    <dgm:cxn modelId="{31360BD5-8CEE-4362-B82B-B8EB85192EE1}" type="presOf" srcId="{02F728A6-B081-4F80-A04C-B600EFAA5E10}" destId="{3BCC9E2B-C5D1-4120-BC4E-EB10451F6065}" srcOrd="0" destOrd="0" presId="urn:microsoft.com/office/officeart/2005/8/layout/lProcess2"/>
    <dgm:cxn modelId="{300AF6E3-C6EA-4BFE-BAAB-C737D1DDF55B}" type="presOf" srcId="{D077024D-8FEB-4093-8AFA-3A455C256600}" destId="{260B310C-D87C-40E2-BC92-EB1ECCF3489A}" srcOrd="0" destOrd="0" presId="urn:microsoft.com/office/officeart/2005/8/layout/lProcess2"/>
    <dgm:cxn modelId="{665E56E7-6193-421A-BD30-4E8FABA4C888}" type="presOf" srcId="{AB7121E5-FDD8-4347-A723-86B1E1312ADA}" destId="{C1C2241D-DC96-4E89-83F1-F588880D2520}" srcOrd="1" destOrd="0" presId="urn:microsoft.com/office/officeart/2005/8/layout/lProcess2"/>
    <dgm:cxn modelId="{858584E9-7257-4163-B18A-B2DB7F857D4A}" type="presOf" srcId="{6D88E80D-672E-49A5-94D4-1A910FEAB779}" destId="{060168E2-7239-4E80-9534-20CB866854B0}" srcOrd="0" destOrd="0" presId="urn:microsoft.com/office/officeart/2005/8/layout/lProcess2"/>
    <dgm:cxn modelId="{01F6CDEB-A384-46CA-920B-93793A5688FE}" srcId="{F3D3859B-46A4-449C-BFF5-458C78AEAA47}" destId="{7CC36F95-8788-479F-8583-C166AEDD2E99}" srcOrd="2" destOrd="0" parTransId="{605713DF-6B22-473D-8076-5F3CC2DD86CE}" sibTransId="{7E210A8B-D875-47A6-895A-F3D4088EDE55}"/>
    <dgm:cxn modelId="{C3103AFB-288D-4B85-89B3-747F1281F1D6}" type="presOf" srcId="{C02C1FE7-3C28-4FFD-9D2E-FB99CF07BE25}" destId="{65408550-7B48-43A7-9A3A-2F241F62B833}" srcOrd="0" destOrd="0" presId="urn:microsoft.com/office/officeart/2005/8/layout/lProcess2"/>
    <dgm:cxn modelId="{6BC5774F-CD5C-4FCD-91E9-8BCFC02FC534}" type="presParOf" srcId="{59062C12-7544-4006-A1A2-BCA9FC77B17F}" destId="{C69A00AE-0469-44A6-8CBD-A2C1BC18FCED}" srcOrd="0" destOrd="0" presId="urn:microsoft.com/office/officeart/2005/8/layout/lProcess2"/>
    <dgm:cxn modelId="{72B36102-1295-4E1C-9D47-72BB01449891}" type="presParOf" srcId="{C69A00AE-0469-44A6-8CBD-A2C1BC18FCED}" destId="{CB8BD6B2-BF81-4DF0-A2A0-4202452048FD}" srcOrd="0" destOrd="0" presId="urn:microsoft.com/office/officeart/2005/8/layout/lProcess2"/>
    <dgm:cxn modelId="{D025D053-FF58-40DB-A5F1-0CFACA18B1A4}" type="presParOf" srcId="{C69A00AE-0469-44A6-8CBD-A2C1BC18FCED}" destId="{C3985F6D-F1C2-41A3-92BA-7D989DC6A66E}" srcOrd="1" destOrd="0" presId="urn:microsoft.com/office/officeart/2005/8/layout/lProcess2"/>
    <dgm:cxn modelId="{19FCEBC5-16A5-44C1-AC1F-1609527B6CBF}" type="presParOf" srcId="{C69A00AE-0469-44A6-8CBD-A2C1BC18FCED}" destId="{1EEC5450-9B34-457D-ABCB-0C6D4E34CEE5}" srcOrd="2" destOrd="0" presId="urn:microsoft.com/office/officeart/2005/8/layout/lProcess2"/>
    <dgm:cxn modelId="{35E54AA2-7AA7-4FD8-B186-A44CEB031422}" type="presParOf" srcId="{1EEC5450-9B34-457D-ABCB-0C6D4E34CEE5}" destId="{0C387931-A030-44EE-8382-2603D4C3230A}" srcOrd="0" destOrd="0" presId="urn:microsoft.com/office/officeart/2005/8/layout/lProcess2"/>
    <dgm:cxn modelId="{E88045A2-2B97-4868-A632-A42FB1EFE091}" type="presParOf" srcId="{0C387931-A030-44EE-8382-2603D4C3230A}" destId="{3BCC9E2B-C5D1-4120-BC4E-EB10451F6065}" srcOrd="0" destOrd="0" presId="urn:microsoft.com/office/officeart/2005/8/layout/lProcess2"/>
    <dgm:cxn modelId="{20426669-1551-494F-B772-1D3A7554DE2D}" type="presParOf" srcId="{0C387931-A030-44EE-8382-2603D4C3230A}" destId="{7121DB32-55E9-4E11-867A-AA394C03B8E8}" srcOrd="1" destOrd="0" presId="urn:microsoft.com/office/officeart/2005/8/layout/lProcess2"/>
    <dgm:cxn modelId="{8A991943-1352-45D2-995E-1DEA6490FF5B}" type="presParOf" srcId="{0C387931-A030-44EE-8382-2603D4C3230A}" destId="{DF502E0C-DBB7-43E7-8981-77443ADE62C9}" srcOrd="2" destOrd="0" presId="urn:microsoft.com/office/officeart/2005/8/layout/lProcess2"/>
    <dgm:cxn modelId="{E401A9D5-BD05-49FD-91F1-A8D4B6C9C819}" type="presParOf" srcId="{0C387931-A030-44EE-8382-2603D4C3230A}" destId="{7269F6D2-0BB0-491A-B13D-81FA2782AE32}" srcOrd="3" destOrd="0" presId="urn:microsoft.com/office/officeart/2005/8/layout/lProcess2"/>
    <dgm:cxn modelId="{547D05EB-D4A0-44A5-AF39-9B5991303450}" type="presParOf" srcId="{0C387931-A030-44EE-8382-2603D4C3230A}" destId="{9BA942E7-6835-412C-BBDF-640264E12894}" srcOrd="4" destOrd="0" presId="urn:microsoft.com/office/officeart/2005/8/layout/lProcess2"/>
    <dgm:cxn modelId="{AAF1E987-B30E-498D-876E-24D26BB5B1E3}" type="presParOf" srcId="{0C387931-A030-44EE-8382-2603D4C3230A}" destId="{B79A65E8-FA65-4D12-B691-D8994387D2A4}" srcOrd="5" destOrd="0" presId="urn:microsoft.com/office/officeart/2005/8/layout/lProcess2"/>
    <dgm:cxn modelId="{65551019-9A3C-446F-9DA6-4BF818CD95FE}" type="presParOf" srcId="{0C387931-A030-44EE-8382-2603D4C3230A}" destId="{7DAD5195-05B9-484A-BA62-5C8BED67F379}" srcOrd="6" destOrd="0" presId="urn:microsoft.com/office/officeart/2005/8/layout/lProcess2"/>
    <dgm:cxn modelId="{1E4E3621-AFF8-43BF-A6E3-3C699C5EC5F4}" type="presParOf" srcId="{0C387931-A030-44EE-8382-2603D4C3230A}" destId="{17A67BBC-7DBF-4040-BCBB-E7DDB242E1A0}" srcOrd="7" destOrd="0" presId="urn:microsoft.com/office/officeart/2005/8/layout/lProcess2"/>
    <dgm:cxn modelId="{F0D9605B-7E18-4A8E-B176-4730DFF8671F}" type="presParOf" srcId="{0C387931-A030-44EE-8382-2603D4C3230A}" destId="{3991E508-55AC-440B-A25E-DED4DEEDA4BE}" srcOrd="8" destOrd="0" presId="urn:microsoft.com/office/officeart/2005/8/layout/lProcess2"/>
    <dgm:cxn modelId="{4733A6D7-5DE8-41C5-A755-CB73626640AF}" type="presParOf" srcId="{59062C12-7544-4006-A1A2-BCA9FC77B17F}" destId="{5C8ED612-3B92-4B5A-B2E7-DBADBFA48B67}" srcOrd="1" destOrd="0" presId="urn:microsoft.com/office/officeart/2005/8/layout/lProcess2"/>
    <dgm:cxn modelId="{EAA0C610-CBA5-4F07-BCEB-6586ABE38337}" type="presParOf" srcId="{59062C12-7544-4006-A1A2-BCA9FC77B17F}" destId="{EFCF9006-D1F3-455A-8980-8A177EB7C84C}" srcOrd="2" destOrd="0" presId="urn:microsoft.com/office/officeart/2005/8/layout/lProcess2"/>
    <dgm:cxn modelId="{C3093C9D-C74E-45F9-A7AA-F5F52F16B241}" type="presParOf" srcId="{EFCF9006-D1F3-455A-8980-8A177EB7C84C}" destId="{880E0413-7A42-41A1-BC36-D7C40401C76C}" srcOrd="0" destOrd="0" presId="urn:microsoft.com/office/officeart/2005/8/layout/lProcess2"/>
    <dgm:cxn modelId="{5A5DAC6F-9237-43F8-8FCF-B1AACAD88C58}" type="presParOf" srcId="{EFCF9006-D1F3-455A-8980-8A177EB7C84C}" destId="{C1C2241D-DC96-4E89-83F1-F588880D2520}" srcOrd="1" destOrd="0" presId="urn:microsoft.com/office/officeart/2005/8/layout/lProcess2"/>
    <dgm:cxn modelId="{00E71ED7-63D7-4F60-9923-53D79C262761}" type="presParOf" srcId="{EFCF9006-D1F3-455A-8980-8A177EB7C84C}" destId="{340B32B8-765E-4BFD-A3D5-09B28B42F544}" srcOrd="2" destOrd="0" presId="urn:microsoft.com/office/officeart/2005/8/layout/lProcess2"/>
    <dgm:cxn modelId="{E8844543-E94B-403D-8299-00F98CFF9548}" type="presParOf" srcId="{340B32B8-765E-4BFD-A3D5-09B28B42F544}" destId="{F0A606DD-9B57-44FE-8BE0-E333CC3C2F96}" srcOrd="0" destOrd="0" presId="urn:microsoft.com/office/officeart/2005/8/layout/lProcess2"/>
    <dgm:cxn modelId="{E1F2AB2C-88E8-46FB-BE49-F8E08F7AC8C3}" type="presParOf" srcId="{F0A606DD-9B57-44FE-8BE0-E333CC3C2F96}" destId="{6EEE70EB-EE45-4B91-8C2A-DA82EB8CEAC9}" srcOrd="0" destOrd="0" presId="urn:microsoft.com/office/officeart/2005/8/layout/lProcess2"/>
    <dgm:cxn modelId="{25A233C5-F033-400D-8383-2B5AF0C92CAC}" type="presParOf" srcId="{F0A606DD-9B57-44FE-8BE0-E333CC3C2F96}" destId="{FA78A3C2-909D-4BCA-AD11-E9FC0389B3BF}" srcOrd="1" destOrd="0" presId="urn:microsoft.com/office/officeart/2005/8/layout/lProcess2"/>
    <dgm:cxn modelId="{F66FF84D-F555-47C3-A29A-E386E2825FED}" type="presParOf" srcId="{F0A606DD-9B57-44FE-8BE0-E333CC3C2F96}" destId="{304B4C8D-2673-4888-8B4C-182F5A3F0FB6}" srcOrd="2" destOrd="0" presId="urn:microsoft.com/office/officeart/2005/8/layout/lProcess2"/>
    <dgm:cxn modelId="{0C0992D2-C3FD-49AB-8EA2-0C718A9C2D00}" type="presParOf" srcId="{59062C12-7544-4006-A1A2-BCA9FC77B17F}" destId="{B44C1A22-0045-4F95-8C69-3B92A4E3AB54}" srcOrd="3" destOrd="0" presId="urn:microsoft.com/office/officeart/2005/8/layout/lProcess2"/>
    <dgm:cxn modelId="{3F937876-D5FF-4948-84D7-0C461EE334EE}" type="presParOf" srcId="{59062C12-7544-4006-A1A2-BCA9FC77B17F}" destId="{E16CBD23-2E5C-42AE-B5E9-AB5FB0FC3BB0}" srcOrd="4" destOrd="0" presId="urn:microsoft.com/office/officeart/2005/8/layout/lProcess2"/>
    <dgm:cxn modelId="{BDC0DFB2-7021-4763-954A-DE55A05AE1B9}" type="presParOf" srcId="{E16CBD23-2E5C-42AE-B5E9-AB5FB0FC3BB0}" destId="{FAC4249B-79CC-4BAC-8390-084E58EE58DA}" srcOrd="0" destOrd="0" presId="urn:microsoft.com/office/officeart/2005/8/layout/lProcess2"/>
    <dgm:cxn modelId="{EAFC6C4C-97BB-48B0-A8E7-47AF376E0294}" type="presParOf" srcId="{E16CBD23-2E5C-42AE-B5E9-AB5FB0FC3BB0}" destId="{70DDDF5C-4B74-44E8-A11E-89065E6208CA}" srcOrd="1" destOrd="0" presId="urn:microsoft.com/office/officeart/2005/8/layout/lProcess2"/>
    <dgm:cxn modelId="{A8867CB3-4AC5-4722-BC45-C209DAD60847}" type="presParOf" srcId="{E16CBD23-2E5C-42AE-B5E9-AB5FB0FC3BB0}" destId="{1DC1B676-0CCE-45DA-B942-6AD370A50EAF}" srcOrd="2" destOrd="0" presId="urn:microsoft.com/office/officeart/2005/8/layout/lProcess2"/>
    <dgm:cxn modelId="{D8F8B3E6-C6C2-4FC1-98E4-C0DFB8A3EFC4}" type="presParOf" srcId="{1DC1B676-0CCE-45DA-B942-6AD370A50EAF}" destId="{523B18E6-F873-458A-8BF8-5BD6D83CFA5F}" srcOrd="0" destOrd="0" presId="urn:microsoft.com/office/officeart/2005/8/layout/lProcess2"/>
    <dgm:cxn modelId="{B66918D5-9C69-477D-A889-D24A6F33213A}" type="presParOf" srcId="{523B18E6-F873-458A-8BF8-5BD6D83CFA5F}" destId="{57AE9DE7-9691-4B85-929F-63BA825BF61D}" srcOrd="0" destOrd="0" presId="urn:microsoft.com/office/officeart/2005/8/layout/lProcess2"/>
    <dgm:cxn modelId="{75D48E0E-5869-4015-985B-8F249417C6D0}" type="presParOf" srcId="{523B18E6-F873-458A-8BF8-5BD6D83CFA5F}" destId="{759A39D6-A3B8-45F5-9EB8-905A76A7EF85}" srcOrd="1" destOrd="0" presId="urn:microsoft.com/office/officeart/2005/8/layout/lProcess2"/>
    <dgm:cxn modelId="{CD83E842-5339-4292-B5F5-0BFCF0DC7963}" type="presParOf" srcId="{523B18E6-F873-458A-8BF8-5BD6D83CFA5F}" destId="{94B78448-B68A-4C5F-B6F1-D426276EA1C8}" srcOrd="2" destOrd="0" presId="urn:microsoft.com/office/officeart/2005/8/layout/lProcess2"/>
    <dgm:cxn modelId="{8D3C4F97-EFF5-425A-83A4-B40BBAD655FA}" type="presParOf" srcId="{523B18E6-F873-458A-8BF8-5BD6D83CFA5F}" destId="{7BBA696C-385B-4EDE-9962-9146AAA799C1}" srcOrd="3" destOrd="0" presId="urn:microsoft.com/office/officeart/2005/8/layout/lProcess2"/>
    <dgm:cxn modelId="{8731CDC2-7E01-4D39-88B2-44129F29197D}" type="presParOf" srcId="{523B18E6-F873-458A-8BF8-5BD6D83CFA5F}" destId="{260B310C-D87C-40E2-BC92-EB1ECCF3489A}" srcOrd="4" destOrd="0" presId="urn:microsoft.com/office/officeart/2005/8/layout/lProcess2"/>
    <dgm:cxn modelId="{B1D7409E-247A-4AC1-880E-CD0E8F30F706}" type="presParOf" srcId="{523B18E6-F873-458A-8BF8-5BD6D83CFA5F}" destId="{E3DC5862-705F-41AD-AA35-53AA50BE7CAB}" srcOrd="5" destOrd="0" presId="urn:microsoft.com/office/officeart/2005/8/layout/lProcess2"/>
    <dgm:cxn modelId="{A52EE19D-C5E2-4BD9-927D-FD065F88234E}" type="presParOf" srcId="{523B18E6-F873-458A-8BF8-5BD6D83CFA5F}" destId="{65408550-7B48-43A7-9A3A-2F241F62B833}" srcOrd="6" destOrd="0" presId="urn:microsoft.com/office/officeart/2005/8/layout/lProcess2"/>
    <dgm:cxn modelId="{582583D4-6CBF-4F4D-AF6B-778634839D42}" type="presParOf" srcId="{59062C12-7544-4006-A1A2-BCA9FC77B17F}" destId="{956125B9-D8DA-4C40-9DF0-1F98CCEDE09C}" srcOrd="5" destOrd="0" presId="urn:microsoft.com/office/officeart/2005/8/layout/lProcess2"/>
    <dgm:cxn modelId="{FFC1EF41-FD9F-4C63-AC80-E700704DA2DE}" type="presParOf" srcId="{59062C12-7544-4006-A1A2-BCA9FC77B17F}" destId="{3D5BEC95-93AE-4028-84DE-D4F90F14716B}" srcOrd="6" destOrd="0" presId="urn:microsoft.com/office/officeart/2005/8/layout/lProcess2"/>
    <dgm:cxn modelId="{A6489BEB-E102-4C34-B7CA-3212D4983B35}" type="presParOf" srcId="{3D5BEC95-93AE-4028-84DE-D4F90F14716B}" destId="{E8687980-9DE3-4FA4-A237-4847C765E932}" srcOrd="0" destOrd="0" presId="urn:microsoft.com/office/officeart/2005/8/layout/lProcess2"/>
    <dgm:cxn modelId="{632C0181-4396-4529-9684-215B2BC56B33}" type="presParOf" srcId="{3D5BEC95-93AE-4028-84DE-D4F90F14716B}" destId="{47DF5655-CE86-4DF3-A35C-F71550C09C71}" srcOrd="1" destOrd="0" presId="urn:microsoft.com/office/officeart/2005/8/layout/lProcess2"/>
    <dgm:cxn modelId="{BD11E34D-F986-46A0-9B01-E0CD526DCCF2}" type="presParOf" srcId="{3D5BEC95-93AE-4028-84DE-D4F90F14716B}" destId="{C49BE60E-2344-4F83-B4DC-B4A02FC22C50}" srcOrd="2" destOrd="0" presId="urn:microsoft.com/office/officeart/2005/8/layout/lProcess2"/>
    <dgm:cxn modelId="{A6128EA3-AFA3-4F2F-AB00-D403793FFEA7}" type="presParOf" srcId="{C49BE60E-2344-4F83-B4DC-B4A02FC22C50}" destId="{21FA2B25-B2B9-4ED6-B380-66F226E1EDA2}" srcOrd="0" destOrd="0" presId="urn:microsoft.com/office/officeart/2005/8/layout/lProcess2"/>
    <dgm:cxn modelId="{082BC278-4B32-4346-B9B3-4423C68D4901}" type="presParOf" srcId="{21FA2B25-B2B9-4ED6-B380-66F226E1EDA2}" destId="{4A02D011-9009-42D2-B463-E8B4F73EB111}" srcOrd="0" destOrd="0" presId="urn:microsoft.com/office/officeart/2005/8/layout/lProcess2"/>
    <dgm:cxn modelId="{1C573EAA-3316-4CEE-B7C2-CB108248EAC4}" type="presParOf" srcId="{21FA2B25-B2B9-4ED6-B380-66F226E1EDA2}" destId="{135DD226-03A1-4907-92F6-7538F6B50D8E}" srcOrd="1" destOrd="0" presId="urn:microsoft.com/office/officeart/2005/8/layout/lProcess2"/>
    <dgm:cxn modelId="{C0CC720A-C1BA-4FCD-843B-35EADA6DAFF6}" type="presParOf" srcId="{21FA2B25-B2B9-4ED6-B380-66F226E1EDA2}" destId="{060168E2-7239-4E80-9534-20CB866854B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1964E-AD68-4B7C-8918-E83DB5D6D18A}">
      <dsp:nvSpPr>
        <dsp:cNvPr id="0" name=""/>
        <dsp:cNvSpPr/>
      </dsp:nvSpPr>
      <dsp:spPr>
        <a:xfrm rot="10800000">
          <a:off x="2227490" y="24975"/>
          <a:ext cx="9625109" cy="89662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8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1"/>
              </a:solidFill>
              <a:latin typeface="Candara" panose="020E0502030303020204" pitchFamily="34" charset="0"/>
            </a:rPr>
            <a:t>Provides Training and data science certification to aspiring students</a:t>
          </a:r>
          <a:endParaRPr lang="en-IN" sz="2000" b="1" kern="1200" dirty="0">
            <a:solidFill>
              <a:schemeClr val="accent1"/>
            </a:solidFill>
            <a:latin typeface="Candara" panose="020E0502030303020204" pitchFamily="34" charset="0"/>
          </a:endParaRPr>
        </a:p>
      </dsp:txBody>
      <dsp:txXfrm rot="10800000">
        <a:off x="2451645" y="24975"/>
        <a:ext cx="9400954" cy="896620"/>
      </dsp:txXfrm>
    </dsp:sp>
    <dsp:sp modelId="{7033A391-A734-4841-9126-E4E12A917009}">
      <dsp:nvSpPr>
        <dsp:cNvPr id="0" name=""/>
        <dsp:cNvSpPr/>
      </dsp:nvSpPr>
      <dsp:spPr>
        <a:xfrm>
          <a:off x="1558917" y="246"/>
          <a:ext cx="896620" cy="8966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4C486-CFC2-49AD-BA97-C2E591921E7A}">
      <dsp:nvSpPr>
        <dsp:cNvPr id="0" name=""/>
        <dsp:cNvSpPr/>
      </dsp:nvSpPr>
      <dsp:spPr>
        <a:xfrm rot="10800000">
          <a:off x="2227490" y="1121268"/>
          <a:ext cx="9627978" cy="896620"/>
        </a:xfrm>
        <a:prstGeom prst="homePlate">
          <a:avLst/>
        </a:prstGeom>
        <a:solidFill>
          <a:prstClr val="white">
            <a:lumMod val="9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8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1" kern="1200" dirty="0">
              <a:solidFill>
                <a:schemeClr val="accent1"/>
              </a:solidFill>
              <a:latin typeface="Candara" panose="020E0502030303020204" pitchFamily="34" charset="0"/>
            </a:rPr>
            <a:t>The classes are conducted with physical and virtual presence.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1" kern="1200" dirty="0">
              <a:solidFill>
                <a:schemeClr val="accent1"/>
              </a:solidFill>
              <a:latin typeface="Candara" panose="020E0502030303020204" pitchFamily="34" charset="0"/>
            </a:rPr>
            <a:t>This is managed by an LMS portal called AISPRY.</a:t>
          </a:r>
        </a:p>
      </dsp:txBody>
      <dsp:txXfrm rot="10800000">
        <a:off x="2451645" y="1121268"/>
        <a:ext cx="9403823" cy="896620"/>
      </dsp:txXfrm>
    </dsp:sp>
    <dsp:sp modelId="{0BBAF7CE-C985-4C95-B622-60A1EE980E29}">
      <dsp:nvSpPr>
        <dsp:cNvPr id="0" name=""/>
        <dsp:cNvSpPr/>
      </dsp:nvSpPr>
      <dsp:spPr>
        <a:xfrm>
          <a:off x="1558917" y="1121022"/>
          <a:ext cx="896620" cy="8966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013B6-B7D6-4C96-B4FE-3208222153AD}">
      <dsp:nvSpPr>
        <dsp:cNvPr id="0" name=""/>
        <dsp:cNvSpPr/>
      </dsp:nvSpPr>
      <dsp:spPr>
        <a:xfrm>
          <a:off x="0" y="1516"/>
          <a:ext cx="1389062" cy="10006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Functional Requirements</a:t>
          </a:r>
        </a:p>
      </dsp:txBody>
      <dsp:txXfrm>
        <a:off x="0" y="1516"/>
        <a:ext cx="1389062" cy="1000683"/>
      </dsp:txXfrm>
    </dsp:sp>
    <dsp:sp modelId="{CE7EEC7C-00EE-4662-A294-759CC90E87E1}">
      <dsp:nvSpPr>
        <dsp:cNvPr id="0" name=""/>
        <dsp:cNvSpPr/>
      </dsp:nvSpPr>
      <dsp:spPr>
        <a:xfrm>
          <a:off x="19531" y="1052233"/>
          <a:ext cx="1350000" cy="100068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Technical requirements</a:t>
          </a:r>
        </a:p>
      </dsp:txBody>
      <dsp:txXfrm>
        <a:off x="19531" y="1052233"/>
        <a:ext cx="1350000" cy="1000683"/>
      </dsp:txXfrm>
    </dsp:sp>
    <dsp:sp modelId="{BEBF2B68-C973-4E7D-AF18-10D378610D17}">
      <dsp:nvSpPr>
        <dsp:cNvPr id="0" name=""/>
        <dsp:cNvSpPr/>
      </dsp:nvSpPr>
      <dsp:spPr>
        <a:xfrm>
          <a:off x="9129" y="2102950"/>
          <a:ext cx="1370803" cy="100068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Deliverables</a:t>
          </a:r>
        </a:p>
      </dsp:txBody>
      <dsp:txXfrm>
        <a:off x="9129" y="2102950"/>
        <a:ext cx="1370803" cy="1000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8F1D1-C22C-4A82-AC76-00F47AE4DE50}">
      <dsp:nvSpPr>
        <dsp:cNvPr id="0" name=""/>
        <dsp:cNvSpPr/>
      </dsp:nvSpPr>
      <dsp:spPr>
        <a:xfrm rot="5400000">
          <a:off x="3682842" y="-1591322"/>
          <a:ext cx="1144637" cy="4477330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Each video is ~ 3.5 hours long with size of ~ 500 mb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Which software to use?</a:t>
          </a:r>
        </a:p>
      </dsp:txBody>
      <dsp:txXfrm rot="-5400000">
        <a:off x="2016496" y="130901"/>
        <a:ext cx="4421453" cy="1032883"/>
      </dsp:txXfrm>
    </dsp:sp>
    <dsp:sp modelId="{E6459B71-4DC6-44CF-AE90-5E389F21CA52}">
      <dsp:nvSpPr>
        <dsp:cNvPr id="0" name=""/>
        <dsp:cNvSpPr/>
      </dsp:nvSpPr>
      <dsp:spPr>
        <a:xfrm>
          <a:off x="1736" y="1955"/>
          <a:ext cx="2014759" cy="1290773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  <a:latin typeface="Candara" panose="020E0502030303020204" pitchFamily="34" charset="0"/>
            </a:rPr>
            <a:t>Size and Duration</a:t>
          </a:r>
        </a:p>
      </dsp:txBody>
      <dsp:txXfrm>
        <a:off x="64746" y="64965"/>
        <a:ext cx="1888739" cy="1164753"/>
      </dsp:txXfrm>
    </dsp:sp>
    <dsp:sp modelId="{09D5D1E7-7463-464B-A508-0C892D78EA7D}">
      <dsp:nvSpPr>
        <dsp:cNvPr id="0" name=""/>
        <dsp:cNvSpPr/>
      </dsp:nvSpPr>
      <dsp:spPr>
        <a:xfrm rot="5400000">
          <a:off x="3656989" y="-246209"/>
          <a:ext cx="1174490" cy="4497729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local accent and pronunciations captured in audio/Video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Multiple students talking or replying – dim voice.</a:t>
          </a:r>
        </a:p>
      </dsp:txBody>
      <dsp:txXfrm rot="-5400000">
        <a:off x="1995370" y="1472744"/>
        <a:ext cx="4440395" cy="1059822"/>
      </dsp:txXfrm>
    </dsp:sp>
    <dsp:sp modelId="{3D1C374F-6FFB-4A8C-95FE-3484EBD61862}">
      <dsp:nvSpPr>
        <dsp:cNvPr id="0" name=""/>
        <dsp:cNvSpPr/>
      </dsp:nvSpPr>
      <dsp:spPr>
        <a:xfrm>
          <a:off x="1736" y="1357268"/>
          <a:ext cx="1993632" cy="1290773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  <a:latin typeface="Candara" panose="020E0502030303020204" pitchFamily="34" charset="0"/>
            </a:rPr>
            <a:t>Accent and Disturbances</a:t>
          </a:r>
        </a:p>
      </dsp:txBody>
      <dsp:txXfrm>
        <a:off x="64746" y="1420278"/>
        <a:ext cx="1867612" cy="1164753"/>
      </dsp:txXfrm>
    </dsp:sp>
    <dsp:sp modelId="{02713E96-FAC1-4FCA-BB0B-0A7C28F8CBB2}">
      <dsp:nvSpPr>
        <dsp:cNvPr id="0" name=""/>
        <dsp:cNvSpPr/>
      </dsp:nvSpPr>
      <dsp:spPr>
        <a:xfrm rot="5400000">
          <a:off x="3634819" y="1100903"/>
          <a:ext cx="1204859" cy="4514128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Long pause in Video.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Tutor drawing on screen and explaining to students.</a:t>
          </a:r>
        </a:p>
      </dsp:txBody>
      <dsp:txXfrm rot="-5400000">
        <a:off x="1980185" y="2814353"/>
        <a:ext cx="4455312" cy="1087227"/>
      </dsp:txXfrm>
    </dsp:sp>
    <dsp:sp modelId="{96F654C5-DA67-4367-9CB2-79B04711689E}">
      <dsp:nvSpPr>
        <dsp:cNvPr id="0" name=""/>
        <dsp:cNvSpPr/>
      </dsp:nvSpPr>
      <dsp:spPr>
        <a:xfrm>
          <a:off x="1736" y="2712580"/>
          <a:ext cx="1978447" cy="1290773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  <a:latin typeface="Candara" panose="020E0502030303020204" pitchFamily="34" charset="0"/>
            </a:rPr>
            <a:t>Pauses and Logical content</a:t>
          </a:r>
        </a:p>
      </dsp:txBody>
      <dsp:txXfrm>
        <a:off x="64746" y="2775590"/>
        <a:ext cx="1852427" cy="1164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1ED1B-0081-4D02-95A8-9E5D9EDCA7A8}">
      <dsp:nvSpPr>
        <dsp:cNvPr id="0" name=""/>
        <dsp:cNvSpPr/>
      </dsp:nvSpPr>
      <dsp:spPr>
        <a:xfrm>
          <a:off x="3429" y="34689"/>
          <a:ext cx="3343274" cy="133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Candara" panose="020E0502030303020204" pitchFamily="34" charset="0"/>
            </a:rPr>
            <a:t>Transformers based models </a:t>
          </a:r>
          <a:endParaRPr lang="en-IN" sz="3200" kern="1200" dirty="0">
            <a:latin typeface="Candara" panose="020E0502030303020204" pitchFamily="34" charset="0"/>
          </a:endParaRPr>
        </a:p>
      </dsp:txBody>
      <dsp:txXfrm>
        <a:off x="3429" y="34689"/>
        <a:ext cx="3343274" cy="1337309"/>
      </dsp:txXfrm>
    </dsp:sp>
    <dsp:sp modelId="{670C0A1B-7E04-4F08-877B-8A992F614177}">
      <dsp:nvSpPr>
        <dsp:cNvPr id="0" name=""/>
        <dsp:cNvSpPr/>
      </dsp:nvSpPr>
      <dsp:spPr>
        <a:xfrm>
          <a:off x="3429" y="1371999"/>
          <a:ext cx="3343274" cy="3444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ndara" panose="020E0502030303020204" pitchFamily="34" charset="0"/>
            </a:rPr>
            <a:t>New approach — attention modules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ndara" panose="020E0502030303020204" pitchFamily="34" charset="0"/>
            </a:rPr>
            <a:t>learn the dependencies between Attention Head i.e. Query, Key and Value.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ndara" panose="020E0502030303020204" pitchFamily="34" charset="0"/>
            </a:rPr>
            <a:t>Multiple layers, each with several Attention Heads</a:t>
          </a:r>
        </a:p>
      </dsp:txBody>
      <dsp:txXfrm>
        <a:off x="3429" y="1371999"/>
        <a:ext cx="3343274" cy="3444264"/>
      </dsp:txXfrm>
    </dsp:sp>
    <dsp:sp modelId="{44D52D80-A6A7-4B10-886C-640DC75CA9EE}">
      <dsp:nvSpPr>
        <dsp:cNvPr id="0" name=""/>
        <dsp:cNvSpPr/>
      </dsp:nvSpPr>
      <dsp:spPr>
        <a:xfrm>
          <a:off x="3814762" y="0"/>
          <a:ext cx="3343274" cy="1337309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Candara" panose="020E0502030303020204" pitchFamily="34" charset="0"/>
            </a:rPr>
            <a:t>Why BERT for our project</a:t>
          </a:r>
          <a:endParaRPr lang="en-IN" sz="3200" kern="1200" dirty="0">
            <a:latin typeface="Candara" panose="020E0502030303020204" pitchFamily="34" charset="0"/>
          </a:endParaRPr>
        </a:p>
      </dsp:txBody>
      <dsp:txXfrm>
        <a:off x="3814762" y="0"/>
        <a:ext cx="3343274" cy="1337309"/>
      </dsp:txXfrm>
    </dsp:sp>
    <dsp:sp modelId="{67D25300-419D-4620-AE57-A16CAA8463CB}">
      <dsp:nvSpPr>
        <dsp:cNvPr id="0" name=""/>
        <dsp:cNvSpPr/>
      </dsp:nvSpPr>
      <dsp:spPr>
        <a:xfrm>
          <a:off x="3814762" y="1371999"/>
          <a:ext cx="3343274" cy="344426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ndara" panose="020E0502030303020204" pitchFamily="34" charset="0"/>
            </a:rPr>
            <a:t>Extensive research and training for model stabilization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 dirty="0">
              <a:latin typeface="Candara" panose="020E0502030303020204" pitchFamily="34" charset="0"/>
            </a:rPr>
            <a:t>Support Ecosystem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 dirty="0">
              <a:latin typeface="Candara" panose="020E0502030303020204" pitchFamily="34" charset="0"/>
            </a:rPr>
            <a:t>Various trained models available for evaluation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 dirty="0">
              <a:latin typeface="Candara" panose="020E0502030303020204" pitchFamily="34" charset="0"/>
            </a:rPr>
            <a:t>Can be further trained with domain data very easily</a:t>
          </a:r>
        </a:p>
      </dsp:txBody>
      <dsp:txXfrm>
        <a:off x="3814762" y="1371999"/>
        <a:ext cx="3343274" cy="3444264"/>
      </dsp:txXfrm>
    </dsp:sp>
    <dsp:sp modelId="{C90FBFEE-BFE2-49A7-9C2F-9B20B1485F37}">
      <dsp:nvSpPr>
        <dsp:cNvPr id="0" name=""/>
        <dsp:cNvSpPr/>
      </dsp:nvSpPr>
      <dsp:spPr>
        <a:xfrm>
          <a:off x="7626096" y="34689"/>
          <a:ext cx="3343274" cy="133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Candara" panose="020E0502030303020204" pitchFamily="34" charset="0"/>
            </a:rPr>
            <a:t>What is </a:t>
          </a:r>
          <a:r>
            <a:rPr lang="en-IN" sz="3200" b="1" kern="1200" dirty="0" err="1">
              <a:latin typeface="Candara" panose="020E0502030303020204" pitchFamily="34" charset="0"/>
            </a:rPr>
            <a:t>SQuAD</a:t>
          </a:r>
          <a:r>
            <a:rPr lang="en-IN" sz="3200" b="1" kern="1200" dirty="0">
              <a:latin typeface="Candara" panose="020E0502030303020204" pitchFamily="34" charset="0"/>
            </a:rPr>
            <a:t>?</a:t>
          </a:r>
          <a:endParaRPr lang="en-IN" sz="3200" kern="1200" dirty="0">
            <a:latin typeface="Candara" panose="020E0502030303020204" pitchFamily="34" charset="0"/>
          </a:endParaRPr>
        </a:p>
      </dsp:txBody>
      <dsp:txXfrm>
        <a:off x="7626096" y="34689"/>
        <a:ext cx="3343274" cy="1337309"/>
      </dsp:txXfrm>
    </dsp:sp>
    <dsp:sp modelId="{311940F3-E725-4659-B1C6-61E58E04A439}">
      <dsp:nvSpPr>
        <dsp:cNvPr id="0" name=""/>
        <dsp:cNvSpPr/>
      </dsp:nvSpPr>
      <dsp:spPr>
        <a:xfrm>
          <a:off x="7626096" y="1371999"/>
          <a:ext cx="3343274" cy="3444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Candara" panose="020E0502030303020204" pitchFamily="34" charset="0"/>
            </a:rPr>
            <a:t>S</a:t>
          </a:r>
          <a:r>
            <a:rPr lang="en-IN" sz="2000" kern="1200" dirty="0">
              <a:latin typeface="Candara" panose="020E0502030303020204" pitchFamily="34" charset="0"/>
            </a:rPr>
            <a:t>tanford </a:t>
          </a:r>
          <a:r>
            <a:rPr lang="en-IN" sz="2000" b="1" kern="1200" dirty="0">
              <a:latin typeface="Candara" panose="020E0502030303020204" pitchFamily="34" charset="0"/>
            </a:rPr>
            <a:t>Qu</a:t>
          </a:r>
          <a:r>
            <a:rPr lang="en-IN" sz="2000" kern="1200" dirty="0">
              <a:latin typeface="Candara" panose="020E0502030303020204" pitchFamily="34" charset="0"/>
            </a:rPr>
            <a:t>estion </a:t>
          </a:r>
          <a:r>
            <a:rPr lang="en-IN" sz="2000" b="1" kern="1200" dirty="0">
              <a:latin typeface="Candara" panose="020E0502030303020204" pitchFamily="34" charset="0"/>
            </a:rPr>
            <a:t>A</a:t>
          </a:r>
          <a:r>
            <a:rPr lang="en-IN" sz="2000" kern="1200" dirty="0">
              <a:latin typeface="Candara" panose="020E0502030303020204" pitchFamily="34" charset="0"/>
            </a:rPr>
            <a:t>nswering </a:t>
          </a:r>
          <a:r>
            <a:rPr lang="en-IN" sz="2000" b="1" kern="1200" dirty="0">
              <a:latin typeface="Candara" panose="020E0502030303020204" pitchFamily="34" charset="0"/>
            </a:rPr>
            <a:t>D</a:t>
          </a:r>
          <a:r>
            <a:rPr lang="en-IN" sz="2000" kern="1200" dirty="0">
              <a:latin typeface="Candara" panose="020E0502030303020204" pitchFamily="34" charset="0"/>
            </a:rPr>
            <a:t>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ndara" panose="020E0502030303020204" pitchFamily="34" charset="0"/>
            </a:rPr>
            <a:t>Reading comprehension dataset, consisting of questions on a set of Wikipedia articles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ndara" panose="020E0502030303020204" pitchFamily="34" charset="0"/>
            </a:rPr>
            <a:t>Answer to every question is a segment of text, or span, from the corresponding reading passage</a:t>
          </a:r>
        </a:p>
      </dsp:txBody>
      <dsp:txXfrm>
        <a:off x="7626096" y="1371999"/>
        <a:ext cx="3343274" cy="3444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00B77-257D-4CC5-96AB-FA1A5DF81371}">
      <dsp:nvSpPr>
        <dsp:cNvPr id="0" name=""/>
        <dsp:cNvSpPr/>
      </dsp:nvSpPr>
      <dsp:spPr>
        <a:xfrm>
          <a:off x="1382315" y="391"/>
          <a:ext cx="3890943" cy="92737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ndara" panose="020E0502030303020204" pitchFamily="34" charset="0"/>
            </a:rPr>
            <a:t>Return Answer, Score, Start and End position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ndara" panose="020E0502030303020204" pitchFamily="34" charset="0"/>
            </a:rPr>
            <a:t>~40% 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ndara" panose="020E0502030303020204" pitchFamily="34" charset="0"/>
            </a:rPr>
            <a:t>Good Explain ability</a:t>
          </a:r>
        </a:p>
      </dsp:txBody>
      <dsp:txXfrm>
        <a:off x="1382315" y="116313"/>
        <a:ext cx="3543176" cy="695535"/>
      </dsp:txXfrm>
    </dsp:sp>
    <dsp:sp modelId="{9657DD0B-0B37-4B81-88EE-E266EC207DE6}">
      <dsp:nvSpPr>
        <dsp:cNvPr id="0" name=""/>
        <dsp:cNvSpPr/>
      </dsp:nvSpPr>
      <dsp:spPr>
        <a:xfrm>
          <a:off x="0" y="150"/>
          <a:ext cx="1308477" cy="927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ndara" panose="020E0502030303020204" pitchFamily="34" charset="0"/>
            </a:rPr>
            <a:t>Pipeline</a:t>
          </a:r>
          <a:endParaRPr lang="en-IN" sz="1400" kern="1200" dirty="0">
            <a:latin typeface="Candara" panose="020E0502030303020204" pitchFamily="34" charset="0"/>
          </a:endParaRPr>
        </a:p>
      </dsp:txBody>
      <dsp:txXfrm>
        <a:off x="45271" y="45421"/>
        <a:ext cx="1217935" cy="836837"/>
      </dsp:txXfrm>
    </dsp:sp>
    <dsp:sp modelId="{1B66839D-4FC9-4325-A2E6-51B34A884F72}">
      <dsp:nvSpPr>
        <dsp:cNvPr id="0" name=""/>
        <dsp:cNvSpPr/>
      </dsp:nvSpPr>
      <dsp:spPr>
        <a:xfrm>
          <a:off x="1383688" y="1020508"/>
          <a:ext cx="3882624" cy="11571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ndara" panose="020E0502030303020204" pitchFamily="34" charset="0"/>
            </a:rPr>
            <a:t>Return index of start and end of answers from context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ndara" panose="020E0502030303020204" pitchFamily="34" charset="0"/>
            </a:rPr>
            <a:t>~40% 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ndara" panose="020E0502030303020204" pitchFamily="34" charset="0"/>
            </a:rPr>
            <a:t>Low Explain ability as no Confidence Score</a:t>
          </a:r>
        </a:p>
      </dsp:txBody>
      <dsp:txXfrm>
        <a:off x="1383688" y="1165154"/>
        <a:ext cx="3448687" cy="867873"/>
      </dsp:txXfrm>
    </dsp:sp>
    <dsp:sp modelId="{2BDFD8A8-B083-4514-834C-2F6839A659EC}">
      <dsp:nvSpPr>
        <dsp:cNvPr id="0" name=""/>
        <dsp:cNvSpPr/>
      </dsp:nvSpPr>
      <dsp:spPr>
        <a:xfrm>
          <a:off x="0" y="1135642"/>
          <a:ext cx="1302904" cy="927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 err="1">
              <a:latin typeface="Candara" panose="020E0502030303020204" pitchFamily="34" charset="0"/>
            </a:rPr>
            <a:t>BertForQuestionAnswering</a:t>
          </a:r>
          <a:r>
            <a:rPr lang="en-IN" sz="1400" b="1" kern="1200" dirty="0">
              <a:latin typeface="Candara" panose="020E0502030303020204" pitchFamily="34" charset="0"/>
            </a:rPr>
            <a:t>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 err="1">
              <a:latin typeface="Candara" panose="020E0502030303020204" pitchFamily="34" charset="0"/>
            </a:rPr>
            <a:t>from_pretrained</a:t>
          </a:r>
          <a:endParaRPr lang="en-IN" sz="1400" kern="1200" dirty="0">
            <a:latin typeface="Candara" panose="020E0502030303020204" pitchFamily="34" charset="0"/>
          </a:endParaRPr>
        </a:p>
      </dsp:txBody>
      <dsp:txXfrm>
        <a:off x="45271" y="1180913"/>
        <a:ext cx="1212362" cy="8368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BD6B2-BF81-4DF0-A2A0-4202452048FD}">
      <dsp:nvSpPr>
        <dsp:cNvPr id="0" name=""/>
        <dsp:cNvSpPr/>
      </dsp:nvSpPr>
      <dsp:spPr>
        <a:xfrm>
          <a:off x="143" y="0"/>
          <a:ext cx="1620305" cy="4375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Code</a:t>
          </a:r>
        </a:p>
      </dsp:txBody>
      <dsp:txXfrm>
        <a:off x="143" y="0"/>
        <a:ext cx="1620305" cy="1312500"/>
      </dsp:txXfrm>
    </dsp:sp>
    <dsp:sp modelId="{3BCC9E2B-C5D1-4120-BC4E-EB10451F6065}">
      <dsp:nvSpPr>
        <dsp:cNvPr id="0" name=""/>
        <dsp:cNvSpPr/>
      </dsp:nvSpPr>
      <dsp:spPr>
        <a:xfrm>
          <a:off x="273011" y="1066936"/>
          <a:ext cx="1050739" cy="76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Video to Audio Conversion</a:t>
          </a:r>
        </a:p>
      </dsp:txBody>
      <dsp:txXfrm>
        <a:off x="295398" y="1089323"/>
        <a:ext cx="1005965" cy="719564"/>
      </dsp:txXfrm>
    </dsp:sp>
    <dsp:sp modelId="{DF502E0C-DBB7-43E7-8981-77443ADE62C9}">
      <dsp:nvSpPr>
        <dsp:cNvPr id="0" name=""/>
        <dsp:cNvSpPr/>
      </dsp:nvSpPr>
      <dsp:spPr>
        <a:xfrm>
          <a:off x="296842" y="2041477"/>
          <a:ext cx="1050739" cy="635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Text transformation in BERT Format </a:t>
          </a:r>
        </a:p>
      </dsp:txBody>
      <dsp:txXfrm>
        <a:off x="315465" y="2060100"/>
        <a:ext cx="1013493" cy="598591"/>
      </dsp:txXfrm>
    </dsp:sp>
    <dsp:sp modelId="{9BA942E7-6835-412C-BBDF-640264E12894}">
      <dsp:nvSpPr>
        <dsp:cNvPr id="0" name=""/>
        <dsp:cNvSpPr/>
      </dsp:nvSpPr>
      <dsp:spPr>
        <a:xfrm>
          <a:off x="284926" y="2836693"/>
          <a:ext cx="1050739" cy="398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Training Data Creation </a:t>
          </a:r>
        </a:p>
      </dsp:txBody>
      <dsp:txXfrm>
        <a:off x="296598" y="2848365"/>
        <a:ext cx="1027395" cy="375170"/>
      </dsp:txXfrm>
    </dsp:sp>
    <dsp:sp modelId="{7DAD5195-05B9-484A-BA62-5C8BED67F379}">
      <dsp:nvSpPr>
        <dsp:cNvPr id="0" name=""/>
        <dsp:cNvSpPr/>
      </dsp:nvSpPr>
      <dsp:spPr>
        <a:xfrm>
          <a:off x="284926" y="3296517"/>
          <a:ext cx="1050739" cy="398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Model Training</a:t>
          </a:r>
        </a:p>
      </dsp:txBody>
      <dsp:txXfrm>
        <a:off x="296598" y="3308189"/>
        <a:ext cx="1027395" cy="375170"/>
      </dsp:txXfrm>
    </dsp:sp>
    <dsp:sp modelId="{3991E508-55AC-440B-A25E-DED4DEEDA4BE}">
      <dsp:nvSpPr>
        <dsp:cNvPr id="0" name=""/>
        <dsp:cNvSpPr/>
      </dsp:nvSpPr>
      <dsp:spPr>
        <a:xfrm>
          <a:off x="284926" y="3756341"/>
          <a:ext cx="1050739" cy="398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Chatbot</a:t>
          </a:r>
        </a:p>
      </dsp:txBody>
      <dsp:txXfrm>
        <a:off x="296598" y="3768013"/>
        <a:ext cx="1027395" cy="375170"/>
      </dsp:txXfrm>
    </dsp:sp>
    <dsp:sp modelId="{880E0413-7A42-41A1-BC36-D7C40401C76C}">
      <dsp:nvSpPr>
        <dsp:cNvPr id="0" name=""/>
        <dsp:cNvSpPr/>
      </dsp:nvSpPr>
      <dsp:spPr>
        <a:xfrm>
          <a:off x="1718955" y="0"/>
          <a:ext cx="980431" cy="4375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Architecture</a:t>
          </a:r>
        </a:p>
      </dsp:txBody>
      <dsp:txXfrm>
        <a:off x="1718955" y="0"/>
        <a:ext cx="980431" cy="1312500"/>
      </dsp:txXfrm>
    </dsp:sp>
    <dsp:sp modelId="{6EEE70EB-EE45-4B91-8C2A-DA82EB8CEAC9}">
      <dsp:nvSpPr>
        <dsp:cNvPr id="0" name=""/>
        <dsp:cNvSpPr/>
      </dsp:nvSpPr>
      <dsp:spPr>
        <a:xfrm>
          <a:off x="1754211" y="1313782"/>
          <a:ext cx="909918" cy="1319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Video to text</a:t>
          </a:r>
        </a:p>
      </dsp:txBody>
      <dsp:txXfrm>
        <a:off x="1780862" y="1340433"/>
        <a:ext cx="856616" cy="1265821"/>
      </dsp:txXfrm>
    </dsp:sp>
    <dsp:sp modelId="{304B4C8D-2673-4888-8B4C-182F5A3F0FB6}">
      <dsp:nvSpPr>
        <dsp:cNvPr id="0" name=""/>
        <dsp:cNvSpPr/>
      </dsp:nvSpPr>
      <dsp:spPr>
        <a:xfrm>
          <a:off x="1749530" y="2835847"/>
          <a:ext cx="919281" cy="1319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Text Classification, Training and Chatbot</a:t>
          </a:r>
        </a:p>
      </dsp:txBody>
      <dsp:txXfrm>
        <a:off x="1776455" y="2862772"/>
        <a:ext cx="865431" cy="1265273"/>
      </dsp:txXfrm>
    </dsp:sp>
    <dsp:sp modelId="{FAC4249B-79CC-4BAC-8390-084E58EE58DA}">
      <dsp:nvSpPr>
        <dsp:cNvPr id="0" name=""/>
        <dsp:cNvSpPr/>
      </dsp:nvSpPr>
      <dsp:spPr>
        <a:xfrm>
          <a:off x="2797893" y="0"/>
          <a:ext cx="1313423" cy="4375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SOPs</a:t>
          </a:r>
        </a:p>
      </dsp:txBody>
      <dsp:txXfrm>
        <a:off x="2797893" y="0"/>
        <a:ext cx="1313423" cy="1312500"/>
      </dsp:txXfrm>
    </dsp:sp>
    <dsp:sp modelId="{57AE9DE7-9691-4B85-929F-63BA825BF61D}">
      <dsp:nvSpPr>
        <dsp:cNvPr id="0" name=""/>
        <dsp:cNvSpPr/>
      </dsp:nvSpPr>
      <dsp:spPr>
        <a:xfrm>
          <a:off x="2917320" y="1071147"/>
          <a:ext cx="1050739" cy="46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SOX Installation</a:t>
          </a:r>
        </a:p>
      </dsp:txBody>
      <dsp:txXfrm>
        <a:off x="2930985" y="1084812"/>
        <a:ext cx="1023409" cy="439223"/>
      </dsp:txXfrm>
    </dsp:sp>
    <dsp:sp modelId="{94B78448-B68A-4C5F-B6F1-D426276EA1C8}">
      <dsp:nvSpPr>
        <dsp:cNvPr id="0" name=""/>
        <dsp:cNvSpPr/>
      </dsp:nvSpPr>
      <dsp:spPr>
        <a:xfrm>
          <a:off x="2941151" y="1638912"/>
          <a:ext cx="1050739" cy="46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Steps to use Azure services S2T</a:t>
          </a:r>
        </a:p>
      </dsp:txBody>
      <dsp:txXfrm>
        <a:off x="2954816" y="1652577"/>
        <a:ext cx="1023409" cy="439223"/>
      </dsp:txXfrm>
    </dsp:sp>
    <dsp:sp modelId="{260B310C-D87C-40E2-BC92-EB1ECCF3489A}">
      <dsp:nvSpPr>
        <dsp:cNvPr id="0" name=""/>
        <dsp:cNvSpPr/>
      </dsp:nvSpPr>
      <dsp:spPr>
        <a:xfrm>
          <a:off x="2923278" y="2245066"/>
          <a:ext cx="1050739" cy="932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Training data creation with front end – </a:t>
          </a:r>
          <a:r>
            <a:rPr lang="en-IN" sz="1200" kern="1200" dirty="0" err="1"/>
            <a:t>cdQA</a:t>
          </a:r>
          <a:r>
            <a:rPr lang="en-IN" sz="1200" kern="1200" dirty="0"/>
            <a:t> Annotation</a:t>
          </a:r>
        </a:p>
      </dsp:txBody>
      <dsp:txXfrm>
        <a:off x="2950597" y="2272385"/>
        <a:ext cx="996101" cy="878099"/>
      </dsp:txXfrm>
    </dsp:sp>
    <dsp:sp modelId="{65408550-7B48-43A7-9A3A-2F241F62B833}">
      <dsp:nvSpPr>
        <dsp:cNvPr id="0" name=""/>
        <dsp:cNvSpPr/>
      </dsp:nvSpPr>
      <dsp:spPr>
        <a:xfrm>
          <a:off x="2929236" y="3393697"/>
          <a:ext cx="1050739" cy="762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Train the model </a:t>
          </a:r>
          <a:r>
            <a:rPr lang="en-IN" sz="1200" kern="1200" dirty="0" err="1"/>
            <a:t>DistilBert</a:t>
          </a:r>
          <a:r>
            <a:rPr lang="en-IN" sz="1200" kern="1200" dirty="0"/>
            <a:t>/BERT model</a:t>
          </a:r>
        </a:p>
      </dsp:txBody>
      <dsp:txXfrm>
        <a:off x="2951570" y="3416031"/>
        <a:ext cx="1006071" cy="717866"/>
      </dsp:txXfrm>
    </dsp:sp>
    <dsp:sp modelId="{E8687980-9DE3-4FA4-A237-4847C765E932}">
      <dsp:nvSpPr>
        <dsp:cNvPr id="0" name=""/>
        <dsp:cNvSpPr/>
      </dsp:nvSpPr>
      <dsp:spPr>
        <a:xfrm>
          <a:off x="4209824" y="0"/>
          <a:ext cx="1313423" cy="4375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Text Corpus</a:t>
          </a:r>
        </a:p>
      </dsp:txBody>
      <dsp:txXfrm>
        <a:off x="4209824" y="0"/>
        <a:ext cx="1313423" cy="1312500"/>
      </dsp:txXfrm>
    </dsp:sp>
    <dsp:sp modelId="{4A02D011-9009-42D2-B463-E8B4F73EB111}">
      <dsp:nvSpPr>
        <dsp:cNvPr id="0" name=""/>
        <dsp:cNvSpPr/>
      </dsp:nvSpPr>
      <dsp:spPr>
        <a:xfrm>
          <a:off x="4341166" y="1313782"/>
          <a:ext cx="1050739" cy="1319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Clean text corpus for Session 9 and 10</a:t>
          </a:r>
        </a:p>
      </dsp:txBody>
      <dsp:txXfrm>
        <a:off x="4371941" y="1344557"/>
        <a:ext cx="989189" cy="1257573"/>
      </dsp:txXfrm>
    </dsp:sp>
    <dsp:sp modelId="{060168E2-7239-4E80-9534-20CB866854B0}">
      <dsp:nvSpPr>
        <dsp:cNvPr id="0" name=""/>
        <dsp:cNvSpPr/>
      </dsp:nvSpPr>
      <dsp:spPr>
        <a:xfrm>
          <a:off x="4341166" y="2835847"/>
          <a:ext cx="1050739" cy="1319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Text corpus for other sessions, where video was provided</a:t>
          </a:r>
        </a:p>
      </dsp:txBody>
      <dsp:txXfrm>
        <a:off x="4371941" y="2866622"/>
        <a:ext cx="989189" cy="1257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4D91-41D2-4842-8731-DD977E1E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BF3D1-CB08-4171-BE9A-DCE5273B6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6FE4-C49F-4AEB-A036-333BF2B4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E52A7-BE34-4E61-B78E-DF523863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1BEA7-7FF6-4C04-B992-14FD2C4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7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F05D-21A8-4238-9047-0738B36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4263C-ED21-4CE5-8734-3FEE8D3B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DC04-6189-46E0-9775-6EE95A48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DF8E-F2D0-4574-9149-6E2E190B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AE195-82D8-4033-A5C9-FD8D884E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6C4A5-A330-49F5-959F-152EDDC1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64409-5D87-4A1E-98CC-A7E357500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6A52-36F5-415B-95AD-29E6C278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D341-7F1D-4303-B8E6-E6E68644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95E3-5A2A-41FB-A83F-00D38139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1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1607-C8A5-4EA7-AAC5-95A953B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04B7-3ADC-4E70-A713-72DB8FA2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9BC8-0E3F-4269-85D2-6216AB69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F3A5-928D-40A2-9331-01173332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857D2-8527-45DB-8B65-4CCEA447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8DA4-70C0-4713-A0C0-26EBF5C3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A2F-BAD3-4516-82AC-1BAC1477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EC5A-69B9-4351-A73E-FEEDA405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9C77-E7B0-4A51-BA88-120E10D3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0DCE-0C8F-44C4-9FDA-9ADE9ABD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710B-8664-496B-8176-1281ACCD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E453-231A-41F6-91E7-646A95FEF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24FFA-F26E-42F8-A9BD-B1F03A7F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006B-23DB-43EE-B159-496BAE21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62BF6-38E7-4B1D-844D-0C2E75F8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398C-D532-4657-82A1-9125A8B1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4909-F385-4B52-8A97-02FF8621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E151-3840-47C7-BAC3-8F1B247B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C107C-4737-4BFF-B6DD-A697F6BD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C558E-317B-4AE3-A4F6-F7B988634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8FE64-CFB5-4D50-A3DF-73C080454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3E08E-53AC-425B-A474-EF3E7D0F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6978E-5075-435E-B44C-DA8FA1FA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07B34-00B7-4C4A-A54E-FAC0600C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5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00D4-38C4-4E2D-B142-D3109435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4EBB4-F270-43AF-B18E-72D1D149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EA9E6-95BD-4E69-B4A9-8B78837D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D2108-5E4B-417F-B9C8-6251AB28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5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B5DB5-704B-4D19-AAF2-DD61DE51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C80D5-B650-4207-B401-A2243974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C3B3-7147-4E20-9A2A-E4BAB367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CCE6-33DD-44D9-8883-EA5B8159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7AA9-2F89-4EDD-9099-EB2DC2E4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9E3D-79C7-423D-8101-9D6602A0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10A12-7D91-493E-8657-188CBFC2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C9D3-AAEA-490D-8EEA-8D3E35B4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53B5F-66A1-423A-908C-B6C4D941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9E01-11CB-4FA4-B0F9-935FFB77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C0413-096A-4D17-9AF6-65F8662C3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A594B-78DD-4DDB-8A98-E2BE657C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33FC-4368-42BC-83F2-501595A8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3559B-052B-41E1-BDB0-071C3DC3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F464C-42B2-48A7-87C5-31B395C8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0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ACD8B-10E5-4491-83DE-0B4DBF85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4EC1-AC23-4F12-8979-94379FE8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DFAC-21B6-40C9-B27B-F230B7590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C491-BD58-4B59-9A63-D3ECFF64B7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6B47-5C8F-402C-A162-695F15EBC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C2AB-2207-45FC-B1EC-E683DA47A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A72D-8E1A-4A80-9835-E19C0367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6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png"/><Relationship Id="rId5" Type="http://schemas.openxmlformats.org/officeDocument/2006/relationships/diagramData" Target="../diagrams/data1.xml"/><Relationship Id="rId10" Type="http://schemas.openxmlformats.org/officeDocument/2006/relationships/image" Target="../media/image4.svg"/><Relationship Id="rId4" Type="http://schemas.openxmlformats.org/officeDocument/2006/relationships/image" Target="../media/image3.sv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4.png"/><Relationship Id="rId9" Type="http://schemas.microsoft.com/office/2007/relationships/diagramDrawing" Target="../diagrams/drawin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334644"/>
            <a:ext cx="10972801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dirty="0"/>
              <a:t>What is Customer Business?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D16D7-979C-4D70-831D-DA82819C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96" y="359906"/>
            <a:ext cx="727518" cy="873471"/>
          </a:xfrm>
          <a:prstGeom prst="rect">
            <a:avLst/>
          </a:prstGeom>
        </p:spPr>
      </p:pic>
      <p:sp>
        <p:nvSpPr>
          <p:cNvPr id="14" name="Rectangle 13" descr="Classroom">
            <a:extLst>
              <a:ext uri="{FF2B5EF4-FFF2-40B4-BE49-F238E27FC236}">
                <a16:creationId xmlns:a16="http://schemas.microsoft.com/office/drawing/2014/main" id="{CD2BC0BB-BF6E-434A-9DD9-8827A7DBB364}"/>
              </a:ext>
            </a:extLst>
          </p:cNvPr>
          <p:cNvSpPr/>
          <p:nvPr/>
        </p:nvSpPr>
        <p:spPr>
          <a:xfrm>
            <a:off x="1045191" y="3343761"/>
            <a:ext cx="534638" cy="53463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0F7F8-A860-4D8B-BCA7-9603D22C465B}"/>
              </a:ext>
            </a:extLst>
          </p:cNvPr>
          <p:cNvSpPr txBox="1"/>
          <p:nvPr/>
        </p:nvSpPr>
        <p:spPr>
          <a:xfrm>
            <a:off x="511913" y="1403822"/>
            <a:ext cx="11168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Leading Data Analytics solution provider.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It provides Data Science Solution to multiple industries across Horizontals and Verticals.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6F8307-3B42-484C-A5D9-BD0467006F57}"/>
              </a:ext>
            </a:extLst>
          </p:cNvPr>
          <p:cNvSpPr txBox="1"/>
          <p:nvPr/>
        </p:nvSpPr>
        <p:spPr>
          <a:xfrm>
            <a:off x="511913" y="2153166"/>
            <a:ext cx="899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ndara" panose="020E0502030303020204" pitchFamily="34" charset="0"/>
              </a:rPr>
              <a:t>Customer also runs a Education wing by which: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1011EAB-C6EE-4D0B-99B4-B3802EB57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51998"/>
              </p:ext>
            </p:extLst>
          </p:nvPr>
        </p:nvGraphicFramePr>
        <p:xfrm>
          <a:off x="-914961" y="3318783"/>
          <a:ext cx="11983449" cy="201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011C616F-5FEE-4972-82F4-9E0BB781EE0B}"/>
              </a:ext>
            </a:extLst>
          </p:cNvPr>
          <p:cNvSpPr/>
          <p:nvPr/>
        </p:nvSpPr>
        <p:spPr>
          <a:xfrm>
            <a:off x="657630" y="3296527"/>
            <a:ext cx="916050" cy="92778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 descr="Classroom">
            <a:extLst>
              <a:ext uri="{FF2B5EF4-FFF2-40B4-BE49-F238E27FC236}">
                <a16:creationId xmlns:a16="http://schemas.microsoft.com/office/drawing/2014/main" id="{B42E2B97-DAED-426C-8DFB-9A2B8E167052}"/>
              </a:ext>
            </a:extLst>
          </p:cNvPr>
          <p:cNvSpPr/>
          <p:nvPr/>
        </p:nvSpPr>
        <p:spPr>
          <a:xfrm>
            <a:off x="916652" y="3483619"/>
            <a:ext cx="525602" cy="53233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137BD4-B6D1-4AC0-A791-3A7AC2DF738A}"/>
              </a:ext>
            </a:extLst>
          </p:cNvPr>
          <p:cNvSpPr/>
          <p:nvPr/>
        </p:nvSpPr>
        <p:spPr>
          <a:xfrm>
            <a:off x="663148" y="4410233"/>
            <a:ext cx="931798" cy="93179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" name="Rectangle 25" descr="Books">
            <a:extLst>
              <a:ext uri="{FF2B5EF4-FFF2-40B4-BE49-F238E27FC236}">
                <a16:creationId xmlns:a16="http://schemas.microsoft.com/office/drawing/2014/main" id="{D7A9C6CA-93EB-42F0-B55E-EDE5701307DC}"/>
              </a:ext>
            </a:extLst>
          </p:cNvPr>
          <p:cNvSpPr/>
          <p:nvPr/>
        </p:nvSpPr>
        <p:spPr>
          <a:xfrm>
            <a:off x="887779" y="4580635"/>
            <a:ext cx="534638" cy="534638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8553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Technical Journey: Data Preparation</a:t>
            </a:r>
            <a:endParaRPr lang="en-IN" sz="4000" dirty="0"/>
          </a:p>
        </p:txBody>
      </p:sp>
      <p:pic>
        <p:nvPicPr>
          <p:cNvPr id="3074" name="Picture 2" descr="Device, feature, gadget, instrument, request, settings, tools icon">
            <a:extLst>
              <a:ext uri="{FF2B5EF4-FFF2-40B4-BE49-F238E27FC236}">
                <a16:creationId xmlns:a16="http://schemas.microsoft.com/office/drawing/2014/main" id="{3815B9CB-C92A-4779-A6E5-E81C69C5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546" y="926691"/>
            <a:ext cx="536079" cy="5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F0627F-803A-4E33-AB0E-33590494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96" y="1031160"/>
            <a:ext cx="790575" cy="756854"/>
          </a:xfrm>
          <a:prstGeom prst="rect">
            <a:avLst/>
          </a:prstGeom>
        </p:spPr>
      </p:pic>
      <p:pic>
        <p:nvPicPr>
          <p:cNvPr id="20" name="Picture 4" descr="Hard Drive Icon, PNG ClipArt Image | IconBug.com">
            <a:extLst>
              <a:ext uri="{FF2B5EF4-FFF2-40B4-BE49-F238E27FC236}">
                <a16:creationId xmlns:a16="http://schemas.microsoft.com/office/drawing/2014/main" id="{D85DA16C-4FB1-4355-A656-8139DC80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1" y="887306"/>
            <a:ext cx="900708" cy="90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7EF4F0-E48F-49A8-A911-742D89D5A32D}"/>
              </a:ext>
            </a:extLst>
          </p:cNvPr>
          <p:cNvCxnSpPr>
            <a:cxnSpLocks/>
          </p:cNvCxnSpPr>
          <p:nvPr/>
        </p:nvCxnSpPr>
        <p:spPr>
          <a:xfrm>
            <a:off x="1257617" y="1464924"/>
            <a:ext cx="120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0D8439-EAFE-4148-B66E-CCC0517B9223}"/>
              </a:ext>
            </a:extLst>
          </p:cNvPr>
          <p:cNvSpPr txBox="1"/>
          <p:nvPr/>
        </p:nvSpPr>
        <p:spPr>
          <a:xfrm>
            <a:off x="1363695" y="1250681"/>
            <a:ext cx="108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Video 2 Audio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Pydub</a:t>
            </a:r>
            <a:endParaRPr lang="en-IN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DC2F5-544E-49A3-93A3-FDA09C9C4731}"/>
              </a:ext>
            </a:extLst>
          </p:cNvPr>
          <p:cNvCxnSpPr>
            <a:cxnSpLocks/>
          </p:cNvCxnSpPr>
          <p:nvPr/>
        </p:nvCxnSpPr>
        <p:spPr>
          <a:xfrm flipV="1">
            <a:off x="3802854" y="1490772"/>
            <a:ext cx="1302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3743271-67A7-40E2-89A1-94913247B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792" y="1214547"/>
            <a:ext cx="1257300" cy="5524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693800-CEE5-4756-BDAB-970827B3E45F}"/>
              </a:ext>
            </a:extLst>
          </p:cNvPr>
          <p:cNvCxnSpPr>
            <a:cxnSpLocks/>
          </p:cNvCxnSpPr>
          <p:nvPr/>
        </p:nvCxnSpPr>
        <p:spPr>
          <a:xfrm>
            <a:off x="6762750" y="1481513"/>
            <a:ext cx="267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5D3B8A-2DA7-49C9-9BBE-6925FA3C7D35}"/>
              </a:ext>
            </a:extLst>
          </p:cNvPr>
          <p:cNvSpPr txBox="1"/>
          <p:nvPr/>
        </p:nvSpPr>
        <p:spPr>
          <a:xfrm>
            <a:off x="6658291" y="1229557"/>
            <a:ext cx="2780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Reduction in Audio Length by ~20 mins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8DD3E5-EDC0-4FDC-89FC-40BEE7D7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305" y="949505"/>
            <a:ext cx="857296" cy="8174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8D8E144-A4A0-4E6A-A5B9-272049598FA0}"/>
              </a:ext>
            </a:extLst>
          </p:cNvPr>
          <p:cNvSpPr txBox="1"/>
          <p:nvPr/>
        </p:nvSpPr>
        <p:spPr>
          <a:xfrm>
            <a:off x="9464257" y="1799904"/>
            <a:ext cx="1406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Clean Audio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D0F964-A773-48C9-9B69-6B247A31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7" y="3189148"/>
            <a:ext cx="801827" cy="80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ideo, youtube icon">
            <a:extLst>
              <a:ext uri="{FF2B5EF4-FFF2-40B4-BE49-F238E27FC236}">
                <a16:creationId xmlns:a16="http://schemas.microsoft.com/office/drawing/2014/main" id="{5734A018-F517-46CE-B96D-1D1D6D78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0" y="3997802"/>
            <a:ext cx="801827" cy="80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llustration for DeepSpeech Project stickers and tshirt · Issue ...">
            <a:extLst>
              <a:ext uri="{FF2B5EF4-FFF2-40B4-BE49-F238E27FC236}">
                <a16:creationId xmlns:a16="http://schemas.microsoft.com/office/drawing/2014/main" id="{BE03AF71-CC1B-47D1-BCA9-6E9EC1EE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1" y="4830984"/>
            <a:ext cx="712554" cy="7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5DEDED-B63A-4979-A18D-289BE40709B4}"/>
              </a:ext>
            </a:extLst>
          </p:cNvPr>
          <p:cNvSpPr txBox="1"/>
          <p:nvPr/>
        </p:nvSpPr>
        <p:spPr>
          <a:xfrm>
            <a:off x="1089207" y="3305770"/>
            <a:ext cx="192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Speech Recogniser – Google, Sphinx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22F158-A92D-4E96-B6E6-CE1630CEEE2D}"/>
              </a:ext>
            </a:extLst>
          </p:cNvPr>
          <p:cNvSpPr txBox="1"/>
          <p:nvPr/>
        </p:nvSpPr>
        <p:spPr>
          <a:xfrm>
            <a:off x="1115715" y="4122222"/>
            <a:ext cx="192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Automatic transcripts Generator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FB7477-9684-4C70-93C8-EEEC841E4D32}"/>
              </a:ext>
            </a:extLst>
          </p:cNvPr>
          <p:cNvSpPr txBox="1"/>
          <p:nvPr/>
        </p:nvSpPr>
        <p:spPr>
          <a:xfrm>
            <a:off x="1100079" y="5033372"/>
            <a:ext cx="170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Deep Speech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040BFC-8E2F-4E06-8AD1-97FD25D0B218}"/>
              </a:ext>
            </a:extLst>
          </p:cNvPr>
          <p:cNvSpPr txBox="1"/>
          <p:nvPr/>
        </p:nvSpPr>
        <p:spPr>
          <a:xfrm>
            <a:off x="1115715" y="5823904"/>
            <a:ext cx="192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Google Docs – real time</a:t>
            </a:r>
          </a:p>
        </p:txBody>
      </p:sp>
      <p:pic>
        <p:nvPicPr>
          <p:cNvPr id="3090" name="Picture 18" descr="Google docs Icons - Download 2988 Free Google docs icons here">
            <a:extLst>
              <a:ext uri="{FF2B5EF4-FFF2-40B4-BE49-F238E27FC236}">
                <a16:creationId xmlns:a16="http://schemas.microsoft.com/office/drawing/2014/main" id="{7A655E4E-9695-4F09-8E76-3EBA7FDC7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1" y="5625116"/>
            <a:ext cx="678674" cy="6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7586D49B-9187-4ED5-9093-C3B754C896A2}"/>
              </a:ext>
            </a:extLst>
          </p:cNvPr>
          <p:cNvSpPr/>
          <p:nvPr/>
        </p:nvSpPr>
        <p:spPr>
          <a:xfrm>
            <a:off x="5905500" y="2817673"/>
            <a:ext cx="3821906" cy="42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Licenced Tools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6E4937-45A9-4A0A-B6CA-E8E5CF7DFF04}"/>
              </a:ext>
            </a:extLst>
          </p:cNvPr>
          <p:cNvSpPr/>
          <p:nvPr/>
        </p:nvSpPr>
        <p:spPr>
          <a:xfrm>
            <a:off x="714376" y="2800350"/>
            <a:ext cx="3162300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Freeware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09CB164-F14B-4C45-A9F2-B8AAFC8D7146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 rot="5400000">
            <a:off x="5900484" y="-1466500"/>
            <a:ext cx="661892" cy="787180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4C1EF6-CDD4-4A22-81E5-8226466DD6C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816453" y="2469404"/>
            <a:ext cx="5954" cy="34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6140D889-9C63-4E6F-BD2C-A1EBBD45B7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1680" y="4191851"/>
            <a:ext cx="640830" cy="49053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F710CEA-0572-4EF8-ABE8-538BEBAE23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7370" y="5007823"/>
            <a:ext cx="640830" cy="4905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F350EFC-4F0F-4976-B3EC-1E9C06667E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3414700" y="5782808"/>
            <a:ext cx="497945" cy="49260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79782E6-519E-4F35-956C-4FD826491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4071" y="3344792"/>
            <a:ext cx="640830" cy="490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5F8AF-FD5F-49BE-896E-1E48F85C22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1796" y="3235797"/>
            <a:ext cx="931370" cy="708527"/>
          </a:xfrm>
          <a:prstGeom prst="rect">
            <a:avLst/>
          </a:prstGeom>
        </p:spPr>
      </p:pic>
      <p:pic>
        <p:nvPicPr>
          <p:cNvPr id="3092" name="Picture 20" descr="Image result for google cloud logo">
            <a:extLst>
              <a:ext uri="{FF2B5EF4-FFF2-40B4-BE49-F238E27FC236}">
                <a16:creationId xmlns:a16="http://schemas.microsoft.com/office/drawing/2014/main" id="{C72E8E63-31BE-4B5D-8D86-10A193EB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207736"/>
            <a:ext cx="1658046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F6DE5D8-3AF8-4680-8F8E-DF45C00FCF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54141" y="5329854"/>
            <a:ext cx="1526679" cy="80182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A169285-9D70-44EA-8342-C2ADF4487751}"/>
              </a:ext>
            </a:extLst>
          </p:cNvPr>
          <p:cNvSpPr txBox="1"/>
          <p:nvPr/>
        </p:nvSpPr>
        <p:spPr>
          <a:xfrm>
            <a:off x="7028389" y="3535826"/>
            <a:ext cx="192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Speech to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96EC43-4210-4DA7-BCE7-86CF713A8324}"/>
              </a:ext>
            </a:extLst>
          </p:cNvPr>
          <p:cNvSpPr txBox="1"/>
          <p:nvPr/>
        </p:nvSpPr>
        <p:spPr>
          <a:xfrm>
            <a:off x="7028389" y="4506495"/>
            <a:ext cx="192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Google Cloud API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846092-FB5F-4B59-8B06-A4FB8B96845B}"/>
              </a:ext>
            </a:extLst>
          </p:cNvPr>
          <p:cNvSpPr txBox="1"/>
          <p:nvPr/>
        </p:nvSpPr>
        <p:spPr>
          <a:xfrm>
            <a:off x="7005637" y="5471226"/>
            <a:ext cx="192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Amazon Transcribe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F742D73-0602-484F-9A03-48BFA47165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7251" y="3291157"/>
            <a:ext cx="526400" cy="55244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655F85B-69D5-4C10-BC61-C451AF332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9069288" y="4414082"/>
            <a:ext cx="497945" cy="49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0F87957-87A0-4EF5-9D6D-A3B9FFCF75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9084581" y="5439935"/>
            <a:ext cx="497945" cy="492605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8CE03F7-BE7F-4E39-B285-DFA8C548E3FF}"/>
              </a:ext>
            </a:extLst>
          </p:cNvPr>
          <p:cNvSpPr/>
          <p:nvPr/>
        </p:nvSpPr>
        <p:spPr>
          <a:xfrm>
            <a:off x="9867900" y="3325183"/>
            <a:ext cx="2051933" cy="708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Cheapest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Best accuracy (~70%)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Transcribe Punctuation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945A1AA-9E39-444E-AA02-1D95A105E05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7433" y="3463861"/>
            <a:ext cx="614363" cy="49329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AE6B751-1D01-459F-843A-CD145C8FF352}"/>
              </a:ext>
            </a:extLst>
          </p:cNvPr>
          <p:cNvSpPr txBox="1"/>
          <p:nvPr/>
        </p:nvSpPr>
        <p:spPr>
          <a:xfrm>
            <a:off x="6658291" y="1440044"/>
            <a:ext cx="278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Remove Long Pauses/Silences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Remove Dim speech and disturbances</a:t>
            </a:r>
          </a:p>
        </p:txBody>
      </p:sp>
    </p:spTree>
    <p:extLst>
      <p:ext uri="{BB962C8B-B14F-4D97-AF65-F5344CB8AC3E}">
        <p14:creationId xmlns:p14="http://schemas.microsoft.com/office/powerpoint/2010/main" val="35331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ndara" panose="020E0502030303020204" pitchFamily="34" charset="0"/>
              </a:rPr>
              <a:t>Technical Journey: Data Preparation – Final touch</a:t>
            </a:r>
            <a:endParaRPr lang="en-IN" sz="4000" dirty="0">
              <a:latin typeface="Candara" panose="020E0502030303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4830DCC-AA40-4EA4-9E5F-BA0E926901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51" y="696847"/>
            <a:ext cx="5723255" cy="258000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CDD20-1652-450D-A6C6-0564EB4CE98E}"/>
              </a:ext>
            </a:extLst>
          </p:cNvPr>
          <p:cNvSpPr txBox="1"/>
          <p:nvPr/>
        </p:nvSpPr>
        <p:spPr>
          <a:xfrm>
            <a:off x="442039" y="1263574"/>
            <a:ext cx="3705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Candara" panose="020E0502030303020204" pitchFamily="34" charset="0"/>
              </a:rPr>
              <a:t>Data Pipeline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62147-45AB-41C0-8486-54C3CFA26406}"/>
              </a:ext>
            </a:extLst>
          </p:cNvPr>
          <p:cNvSpPr txBox="1"/>
          <p:nvPr/>
        </p:nvSpPr>
        <p:spPr>
          <a:xfrm>
            <a:off x="442039" y="3429000"/>
            <a:ext cx="1135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Max accuracy of ~70% max : Accent, Hindi Phrases, intermit recording issues…</a:t>
            </a:r>
          </a:p>
          <a:p>
            <a:endParaRPr lang="en-IN" sz="2000" b="1" dirty="0">
              <a:latin typeface="Candara" panose="020E0502030303020204" pitchFamily="34" charset="0"/>
            </a:endParaRPr>
          </a:p>
          <a:p>
            <a:r>
              <a:rPr lang="en-IN" sz="2000" b="1" dirty="0">
                <a:latin typeface="Candara" panose="020E0502030303020204" pitchFamily="34" charset="0"/>
              </a:rPr>
              <a:t>Can we improve further?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Resort to old days of working i.e. Manual checks and calibration.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Correct the words and Sentences, wrongly outputted from model </a:t>
            </a:r>
          </a:p>
          <a:p>
            <a:endParaRPr lang="en-IN" b="1" dirty="0">
              <a:latin typeface="Candara" panose="020E0502030303020204" pitchFamily="34" charset="0"/>
            </a:endParaRPr>
          </a:p>
          <a:p>
            <a:r>
              <a:rPr lang="en-IN" b="1" dirty="0">
                <a:latin typeface="Candara" panose="020E0502030303020204" pitchFamily="34" charset="0"/>
              </a:rPr>
              <a:t>~3 hours effort for manual correction of text output generated from the above pipeline.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Candara" panose="020E0502030303020204" pitchFamily="34" charset="0"/>
              </a:rPr>
              <a:t>This completes creation of text pipeline and initiation of Knowledge repository. </a:t>
            </a:r>
          </a:p>
          <a:p>
            <a:r>
              <a:rPr lang="en-IN" sz="2400" b="1" dirty="0">
                <a:solidFill>
                  <a:schemeClr val="accent1"/>
                </a:solidFill>
                <a:latin typeface="Candara" panose="020E0502030303020204" pitchFamily="34" charset="0"/>
              </a:rPr>
              <a:t>Next exercise is model analysis, evaluation and appending finalized model in pipeline</a:t>
            </a:r>
            <a:r>
              <a:rPr lang="en-IN" sz="2400" b="1" dirty="0"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2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77469"/>
            <a:ext cx="10972801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dirty="0"/>
              <a:t>How to Deliver – Project Lifecycle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DCB035-9BA2-4BCE-885D-12C753B87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5684" y="1505268"/>
            <a:ext cx="8514081" cy="4447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29530-F1D1-40E3-9149-6E48FDAC0D6A}"/>
              </a:ext>
            </a:extLst>
          </p:cNvPr>
          <p:cNvSpPr/>
          <p:nvPr/>
        </p:nvSpPr>
        <p:spPr>
          <a:xfrm>
            <a:off x="2212235" y="4104958"/>
            <a:ext cx="2085975" cy="9334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F7F63-8D41-404D-A2F0-7D04951D2960}"/>
              </a:ext>
            </a:extLst>
          </p:cNvPr>
          <p:cNvSpPr/>
          <p:nvPr/>
        </p:nvSpPr>
        <p:spPr>
          <a:xfrm>
            <a:off x="3789149" y="5038407"/>
            <a:ext cx="2085975" cy="9334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Iterations</a:t>
            </a:r>
          </a:p>
        </p:txBody>
      </p:sp>
    </p:spTree>
    <p:extLst>
      <p:ext uri="{BB962C8B-B14F-4D97-AF65-F5344CB8AC3E}">
        <p14:creationId xmlns:p14="http://schemas.microsoft.com/office/powerpoint/2010/main" val="23966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ndara" panose="020E0502030303020204" pitchFamily="34" charset="0"/>
              </a:rPr>
              <a:t>Technical Journey: Modelling – Classification</a:t>
            </a:r>
            <a:endParaRPr lang="en-IN" sz="4000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62147-45AB-41C0-8486-54C3CFA26406}"/>
              </a:ext>
            </a:extLst>
          </p:cNvPr>
          <p:cNvSpPr txBox="1"/>
          <p:nvPr/>
        </p:nvSpPr>
        <p:spPr>
          <a:xfrm>
            <a:off x="523875" y="778697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Model Significance:</a:t>
            </a:r>
            <a:r>
              <a:rPr lang="en-IN" dirty="0">
                <a:latin typeface="Candara" panose="020E0502030303020204" pitchFamily="34" charset="0"/>
              </a:rPr>
              <a:t> Key model predicting “chapter of knowledge repository containing answer” for input query.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C83B0-AC61-4462-AC35-F8120E664169}"/>
              </a:ext>
            </a:extLst>
          </p:cNvPr>
          <p:cNvSpPr txBox="1"/>
          <p:nvPr/>
        </p:nvSpPr>
        <p:spPr>
          <a:xfrm>
            <a:off x="1900237" y="1309068"/>
            <a:ext cx="839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Multiple text classification models were evaluated in 3 rounds: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87498-E071-49E3-8244-134AB2CBBDF8}"/>
              </a:ext>
            </a:extLst>
          </p:cNvPr>
          <p:cNvSpPr/>
          <p:nvPr/>
        </p:nvSpPr>
        <p:spPr>
          <a:xfrm>
            <a:off x="609600" y="2305050"/>
            <a:ext cx="20955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Round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1B685C-7D7D-452F-AF09-9A5CE018E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34016"/>
              </p:ext>
            </p:extLst>
          </p:nvPr>
        </p:nvGraphicFramePr>
        <p:xfrm>
          <a:off x="487441" y="3624763"/>
          <a:ext cx="5171440" cy="1695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946">
                  <a:extLst>
                    <a:ext uri="{9D8B030D-6E8A-4147-A177-3AD203B41FA5}">
                      <a16:colId xmlns:a16="http://schemas.microsoft.com/office/drawing/2014/main" val="2114904155"/>
                    </a:ext>
                  </a:extLst>
                </a:gridCol>
                <a:gridCol w="1353123">
                  <a:extLst>
                    <a:ext uri="{9D8B030D-6E8A-4147-A177-3AD203B41FA5}">
                      <a16:colId xmlns:a16="http://schemas.microsoft.com/office/drawing/2014/main" val="845342844"/>
                    </a:ext>
                  </a:extLst>
                </a:gridCol>
                <a:gridCol w="1221519">
                  <a:extLst>
                    <a:ext uri="{9D8B030D-6E8A-4147-A177-3AD203B41FA5}">
                      <a16:colId xmlns:a16="http://schemas.microsoft.com/office/drawing/2014/main" val="2752486406"/>
                    </a:ext>
                  </a:extLst>
                </a:gridCol>
                <a:gridCol w="1221852">
                  <a:extLst>
                    <a:ext uri="{9D8B030D-6E8A-4147-A177-3AD203B41FA5}">
                      <a16:colId xmlns:a16="http://schemas.microsoft.com/office/drawing/2014/main" val="928520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Text Feature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Model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Train Accuracy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Test Accuracy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99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TF IDF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Naiive Bayes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~77%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~60%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4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TF IDF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Multi Logit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~80%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~70%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72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W2V 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Multi Logit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~80%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~72%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11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D2V 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Multi Logit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~75%</a:t>
                      </a:r>
                      <a:endParaRPr lang="en-IN" sz="1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~70%</a:t>
                      </a:r>
                      <a:endParaRPr lang="en-IN" sz="1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1867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58B83C-A4B7-4C4A-BBF3-84D6DD2779A2}"/>
              </a:ext>
            </a:extLst>
          </p:cNvPr>
          <p:cNvSpPr txBox="1"/>
          <p:nvPr/>
        </p:nvSpPr>
        <p:spPr>
          <a:xfrm>
            <a:off x="441164" y="5450528"/>
            <a:ext cx="4908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ndara" panose="020E0502030303020204" pitchFamily="34" charset="0"/>
              </a:rPr>
              <a:t>Low Accuracy</a:t>
            </a:r>
            <a:endParaRPr lang="en-IN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ndara" panose="020E0502030303020204" pitchFamily="34" charset="0"/>
              </a:rPr>
              <a:t>Overlapping sentences – affecting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A8E3D8-A029-46A9-A9F3-4B401F77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71" y="2244447"/>
            <a:ext cx="640830" cy="4905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AFCC5F-5A64-4C19-BD15-8E812D5B3582}"/>
              </a:ext>
            </a:extLst>
          </p:cNvPr>
          <p:cNvSpPr/>
          <p:nvPr/>
        </p:nvSpPr>
        <p:spPr>
          <a:xfrm>
            <a:off x="6510655" y="2301139"/>
            <a:ext cx="20955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Round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3201E3-DA53-47A9-82F8-0A9472B3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284606" y="2239503"/>
            <a:ext cx="497945" cy="4926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E7C9E1-EB12-4951-938D-DF013FF42DD9}"/>
              </a:ext>
            </a:extLst>
          </p:cNvPr>
          <p:cNvSpPr txBox="1"/>
          <p:nvPr/>
        </p:nvSpPr>
        <p:spPr>
          <a:xfrm>
            <a:off x="441164" y="2721114"/>
            <a:ext cx="500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ndara" panose="020E0502030303020204" pitchFamily="34" charset="0"/>
              </a:rPr>
              <a:t>Sentence Tokenize and labelling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ndara" panose="020E0502030303020204" pitchFamily="34" charset="0"/>
              </a:rPr>
              <a:t>Train and test Split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3E9716-8C4A-4CEC-A047-30D81BC231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970" y="3088808"/>
            <a:ext cx="5171440" cy="2002347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7E5F3B-0353-43A3-9651-4401AF187D87}"/>
              </a:ext>
            </a:extLst>
          </p:cNvPr>
          <p:cNvSpPr txBox="1"/>
          <p:nvPr/>
        </p:nvSpPr>
        <p:spPr>
          <a:xfrm>
            <a:off x="6510655" y="5445186"/>
            <a:ext cx="4908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ndara" panose="020E0502030303020204" pitchFamily="34" charset="0"/>
              </a:rPr>
              <a:t>Accuracy: ~80%,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ndara" panose="020E0502030303020204" pitchFamily="34" charset="0"/>
              </a:rPr>
              <a:t>Model parked for further evaluation </a:t>
            </a:r>
          </a:p>
        </p:txBody>
      </p:sp>
    </p:spTree>
    <p:extLst>
      <p:ext uri="{BB962C8B-B14F-4D97-AF65-F5344CB8AC3E}">
        <p14:creationId xmlns:p14="http://schemas.microsoft.com/office/powerpoint/2010/main" val="133942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latin typeface="Candara" panose="020E0502030303020204" pitchFamily="34" charset="0"/>
              </a:rPr>
              <a:t>Technical Journey: Modelling – Classification – Round 3</a:t>
            </a:r>
            <a:endParaRPr lang="en-IN" sz="4000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62147-45AB-41C0-8486-54C3CFA26406}"/>
              </a:ext>
            </a:extLst>
          </p:cNvPr>
          <p:cNvSpPr txBox="1"/>
          <p:nvPr/>
        </p:nvSpPr>
        <p:spPr>
          <a:xfrm>
            <a:off x="485775" y="824864"/>
            <a:ext cx="4429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Intuition:</a:t>
            </a:r>
            <a:r>
              <a:rPr lang="en-IN" sz="2000" dirty="0">
                <a:latin typeface="Candara" panose="020E0502030303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“Context – Question Pair” approach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Max 512 token length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432B82-33EE-4DE0-A3DC-007D9C58A571}"/>
              </a:ext>
            </a:extLst>
          </p:cNvPr>
          <p:cNvSpPr/>
          <p:nvPr/>
        </p:nvSpPr>
        <p:spPr>
          <a:xfrm>
            <a:off x="5181599" y="1125918"/>
            <a:ext cx="14573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B793C-C062-4FED-97B7-D5D1A8D00AFF}"/>
              </a:ext>
            </a:extLst>
          </p:cNvPr>
          <p:cNvSpPr txBox="1"/>
          <p:nvPr/>
        </p:nvSpPr>
        <p:spPr>
          <a:xfrm>
            <a:off x="7010402" y="778697"/>
            <a:ext cx="4705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Changes:</a:t>
            </a:r>
            <a:endParaRPr lang="en-IN" sz="2000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Reconversion of Text corpus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2 models : Session name and Para Identification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EA00A0-BA84-4BBB-80AF-D2C5A782B6CC}"/>
              </a:ext>
            </a:extLst>
          </p:cNvPr>
          <p:cNvSpPr/>
          <p:nvPr/>
        </p:nvSpPr>
        <p:spPr>
          <a:xfrm>
            <a:off x="600075" y="2565367"/>
            <a:ext cx="34766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Session Name Identification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41B682-65AE-4B45-8042-44E464F97A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6" y="3244041"/>
            <a:ext cx="5027930" cy="1918509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5BDBF0-8106-4A45-BD63-0A1FF4D787E4}"/>
              </a:ext>
            </a:extLst>
          </p:cNvPr>
          <p:cNvSpPr txBox="1"/>
          <p:nvPr/>
        </p:nvSpPr>
        <p:spPr>
          <a:xfrm>
            <a:off x="485775" y="5781234"/>
            <a:ext cx="49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Train Accuracy: ~ 88%, Test Accuracy:  ~85%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BA5DED-C272-4B35-BA24-DECE559FFBC9}"/>
              </a:ext>
            </a:extLst>
          </p:cNvPr>
          <p:cNvSpPr/>
          <p:nvPr/>
        </p:nvSpPr>
        <p:spPr>
          <a:xfrm>
            <a:off x="6773546" y="2565367"/>
            <a:ext cx="34766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Paragraph/Context Identification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BC9154-5205-49A8-9E5A-9E8F6C729F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46" y="3417930"/>
            <a:ext cx="5027929" cy="1820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382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ndara" panose="020E0502030303020204" pitchFamily="34" charset="0"/>
              </a:rPr>
              <a:t>Technical Journey: Data Pipeline + Classification</a:t>
            </a:r>
            <a:endParaRPr lang="en-IN" sz="4000" dirty="0">
              <a:latin typeface="Candara" panose="020E0502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5C883F-5A38-4AA3-B360-0FACE925D8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" y="990600"/>
            <a:ext cx="5614035" cy="487680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ED72EF-64C0-47DB-9895-595B77038158}"/>
              </a:ext>
            </a:extLst>
          </p:cNvPr>
          <p:cNvSpPr txBox="1"/>
          <p:nvPr/>
        </p:nvSpPr>
        <p:spPr>
          <a:xfrm>
            <a:off x="6969604" y="1843950"/>
            <a:ext cx="49080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ndara" panose="020E0502030303020204" pitchFamily="34" charset="0"/>
              </a:rPr>
              <a:t>Now we are ready for implementing the final model i.e. “Heart” of AI text generative Chatbot.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2ADB13-E42B-4B8B-9809-5F3FBD81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01" y="1291504"/>
            <a:ext cx="526400" cy="5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5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ndara" panose="020E0502030303020204" pitchFamily="34" charset="0"/>
              </a:rPr>
              <a:t>Technical Journey: Modelling – AI Text Generative</a:t>
            </a:r>
            <a:endParaRPr lang="en-IN" sz="4000" dirty="0">
              <a:latin typeface="Candara" panose="020E0502030303020204" pitchFamily="34" charset="0"/>
            </a:endParaRPr>
          </a:p>
        </p:txBody>
      </p:sp>
      <p:pic>
        <p:nvPicPr>
          <p:cNvPr id="7172" name="Picture 4" descr="Optimus Prime - Wikipedia">
            <a:extLst>
              <a:ext uri="{FF2B5EF4-FFF2-40B4-BE49-F238E27FC236}">
                <a16:creationId xmlns:a16="http://schemas.microsoft.com/office/drawing/2014/main" id="{A6EF2ECB-6EF4-4527-A34A-FE772931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48" y="667547"/>
            <a:ext cx="1600200" cy="124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28818-7CC4-4514-B32C-3F1570A73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39" y="667547"/>
            <a:ext cx="1600200" cy="1350628"/>
          </a:xfrm>
          <a:prstGeom prst="rect">
            <a:avLst/>
          </a:prstGeom>
        </p:spPr>
      </p:pic>
      <p:pic>
        <p:nvPicPr>
          <p:cNvPr id="7174" name="Picture 6" descr="sotabench: Question Answering on SQuAD2.0 dev Benchmark">
            <a:extLst>
              <a:ext uri="{FF2B5EF4-FFF2-40B4-BE49-F238E27FC236}">
                <a16:creationId xmlns:a16="http://schemas.microsoft.com/office/drawing/2014/main" id="{C422A229-035E-4C84-A9C2-B0C75E4C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713035"/>
            <a:ext cx="1259652" cy="12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5B7BC97-6D7C-4DFE-B919-56EFD1815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937486"/>
              </p:ext>
            </p:extLst>
          </p:nvPr>
        </p:nvGraphicFramePr>
        <p:xfrm>
          <a:off x="609600" y="1907024"/>
          <a:ext cx="10972800" cy="485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6223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ndara" panose="020E0502030303020204" pitchFamily="34" charset="0"/>
              </a:rPr>
              <a:t>Technical Journey: Modelling – AI Text Generative</a:t>
            </a:r>
            <a:endParaRPr lang="en-IN" sz="4000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F163C-F104-4527-8D3E-430AEBE103BA}"/>
              </a:ext>
            </a:extLst>
          </p:cNvPr>
          <p:cNvSpPr/>
          <p:nvPr/>
        </p:nvSpPr>
        <p:spPr>
          <a:xfrm>
            <a:off x="263128" y="919185"/>
            <a:ext cx="184785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4889D-D237-4C9A-9B06-53C5E1A5B2E8}"/>
              </a:ext>
            </a:extLst>
          </p:cNvPr>
          <p:cNvSpPr txBox="1"/>
          <p:nvPr/>
        </p:nvSpPr>
        <p:spPr>
          <a:xfrm>
            <a:off x="367902" y="1470240"/>
            <a:ext cx="1168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Bert-large-uncased-whole-word-masking-finetuned-squad2.0 ,Transformers library from </a:t>
            </a:r>
            <a:r>
              <a:rPr lang="en-IN" sz="2000" b="1" dirty="0" err="1">
                <a:latin typeface="Candara" panose="020E0502030303020204" pitchFamily="34" charset="0"/>
              </a:rPr>
              <a:t>Huggingface</a:t>
            </a:r>
            <a:r>
              <a:rPr lang="en-IN" sz="2000" b="1" dirty="0">
                <a:latin typeface="Candara" panose="020E0502030303020204" pitchFamily="34" charset="0"/>
              </a:rPr>
              <a:t>.</a:t>
            </a:r>
            <a:endParaRPr lang="en-IN" sz="2000" dirty="0">
              <a:latin typeface="Candara" panose="020E0502030303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6A55F6-E1BE-4BEA-9AD8-D70498018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542198"/>
              </p:ext>
            </p:extLst>
          </p:nvPr>
        </p:nvGraphicFramePr>
        <p:xfrm>
          <a:off x="367902" y="2133600"/>
          <a:ext cx="5347097" cy="217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CE3D19-CDB2-4A0D-9430-19D90C565697}"/>
              </a:ext>
            </a:extLst>
          </p:cNvPr>
          <p:cNvSpPr/>
          <p:nvPr/>
        </p:nvSpPr>
        <p:spPr>
          <a:xfrm>
            <a:off x="5805487" y="2120876"/>
            <a:ext cx="6253163" cy="2178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1"/>
                </a:solidFill>
                <a:latin typeface="Candara" panose="020E0502030303020204" pitchFamily="34" charset="0"/>
              </a:rPr>
              <a:t>Classification model : Top 3 session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1"/>
                </a:solidFill>
                <a:latin typeface="Candara" panose="020E0502030303020204" pitchFamily="34" charset="0"/>
              </a:rPr>
              <a:t>Cosine Model : output top 6 paras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1"/>
                </a:solidFill>
                <a:latin typeface="Candara" panose="020E0502030303020204" pitchFamily="34" charset="0"/>
              </a:rPr>
              <a:t>Run Pipeline Wrapper for 6 paras to get answer and output answer with highest confidence.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1"/>
                </a:solidFill>
                <a:latin typeface="Candara" panose="020E0502030303020204" pitchFamily="34" charset="0"/>
              </a:rPr>
              <a:t>EM Score increases by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1FE1F-A2AE-4C81-A076-8AEE4AE24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690" y="1799871"/>
            <a:ext cx="614363" cy="493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C44E1B-832A-4806-9E75-7239386C494F}"/>
              </a:ext>
            </a:extLst>
          </p:cNvPr>
          <p:cNvSpPr txBox="1"/>
          <p:nvPr/>
        </p:nvSpPr>
        <p:spPr>
          <a:xfrm>
            <a:off x="482202" y="4855819"/>
            <a:ext cx="1145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Bert-base-cased-finetuned-squad (</a:t>
            </a:r>
            <a:r>
              <a:rPr lang="en-IN" sz="2000" b="1" dirty="0" err="1">
                <a:latin typeface="Candara" panose="020E0502030303020204" pitchFamily="34" charset="0"/>
              </a:rPr>
              <a:t>SQuAD</a:t>
            </a:r>
            <a:r>
              <a:rPr lang="en-IN" sz="2000" b="1" dirty="0">
                <a:latin typeface="Candara" panose="020E0502030303020204" pitchFamily="34" charset="0"/>
              </a:rPr>
              <a:t> 1.1 dataset) from </a:t>
            </a:r>
            <a:r>
              <a:rPr lang="en-IN" sz="2000" b="1" dirty="0" err="1">
                <a:latin typeface="Candara" panose="020E0502030303020204" pitchFamily="34" charset="0"/>
              </a:rPr>
              <a:t>DeepPavlov</a:t>
            </a:r>
            <a:r>
              <a:rPr lang="en-IN" sz="2000" b="1" dirty="0">
                <a:latin typeface="Candara" panose="020E0502030303020204" pitchFamily="34" charset="0"/>
              </a:rPr>
              <a:t> library.</a:t>
            </a:r>
            <a:endParaRPr lang="en-IN" sz="2000" dirty="0"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535DB-743F-41A2-8C6C-28D09E0561CF}"/>
              </a:ext>
            </a:extLst>
          </p:cNvPr>
          <p:cNvSpPr txBox="1"/>
          <p:nvPr/>
        </p:nvSpPr>
        <p:spPr>
          <a:xfrm>
            <a:off x="482202" y="5278634"/>
            <a:ext cx="1123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ndara" panose="020E0502030303020204" pitchFamily="34" charset="0"/>
              </a:rPr>
              <a:t>The model displays similar behaviour as Pipeline Wrapper of Transformers model (in Round 1) and was able to fit in the tweaked architecture.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014B9-3B77-41AB-B582-EE8869002366}"/>
              </a:ext>
            </a:extLst>
          </p:cNvPr>
          <p:cNvSpPr/>
          <p:nvPr/>
        </p:nvSpPr>
        <p:spPr>
          <a:xfrm>
            <a:off x="263128" y="4358648"/>
            <a:ext cx="184785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186342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ndara" panose="020E0502030303020204" pitchFamily="34" charset="0"/>
              </a:rPr>
              <a:t>Technical Journey: Modelling – AI Text Generative</a:t>
            </a:r>
            <a:endParaRPr lang="en-IN" sz="4000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F163C-F104-4527-8D3E-430AEBE103BA}"/>
              </a:ext>
            </a:extLst>
          </p:cNvPr>
          <p:cNvSpPr/>
          <p:nvPr/>
        </p:nvSpPr>
        <p:spPr>
          <a:xfrm>
            <a:off x="263128" y="919185"/>
            <a:ext cx="184785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4889D-D237-4C9A-9B06-53C5E1A5B2E8}"/>
              </a:ext>
            </a:extLst>
          </p:cNvPr>
          <p:cNvSpPr txBox="1"/>
          <p:nvPr/>
        </p:nvSpPr>
        <p:spPr>
          <a:xfrm>
            <a:off x="250030" y="1459723"/>
            <a:ext cx="10972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>
                <a:latin typeface="Candara" panose="020E0502030303020204" pitchFamily="34" charset="0"/>
              </a:rPr>
              <a:t>From </a:t>
            </a:r>
            <a:r>
              <a:rPr lang="en-IN" sz="2000" b="1" dirty="0" err="1">
                <a:latin typeface="Candara" panose="020E0502030303020204" pitchFamily="34" charset="0"/>
              </a:rPr>
              <a:t>cdQA</a:t>
            </a:r>
            <a:r>
              <a:rPr lang="en-IN" sz="2000" b="1" dirty="0">
                <a:latin typeface="Candara" panose="020E0502030303020204" pitchFamily="34" charset="0"/>
              </a:rPr>
              <a:t> library: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ndara" panose="020E0502030303020204" pitchFamily="34" charset="0"/>
              </a:rPr>
              <a:t>Bert-large-uncased-whole-word-masking-finetuned-squad (</a:t>
            </a:r>
            <a:r>
              <a:rPr lang="en-IN" sz="2000" b="1" dirty="0" err="1">
                <a:latin typeface="Candara" panose="020E0502030303020204" pitchFamily="34" charset="0"/>
              </a:rPr>
              <a:t>SQuAD</a:t>
            </a:r>
            <a:r>
              <a:rPr lang="en-IN" sz="2000" b="1" dirty="0">
                <a:latin typeface="Candara" panose="020E0502030303020204" pitchFamily="34" charset="0"/>
              </a:rPr>
              <a:t> 1.1 dataset) </a:t>
            </a:r>
            <a:endParaRPr lang="en-IN" sz="2000" dirty="0">
              <a:latin typeface="Candara" panose="020E05020303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Candara" panose="020E0502030303020204" pitchFamily="34" charset="0"/>
              </a:rPr>
              <a:t>Distilbert</a:t>
            </a:r>
            <a:r>
              <a:rPr lang="en-IN" sz="2000" b="1" dirty="0">
                <a:latin typeface="Candara" panose="020E0502030303020204" pitchFamily="34" charset="0"/>
              </a:rPr>
              <a:t>-large-uncased-whole-word-masking-finetuned-squad (</a:t>
            </a:r>
            <a:r>
              <a:rPr lang="en-IN" sz="2000" b="1" dirty="0" err="1">
                <a:latin typeface="Candara" panose="020E0502030303020204" pitchFamily="34" charset="0"/>
              </a:rPr>
              <a:t>SQuAD</a:t>
            </a:r>
            <a:r>
              <a:rPr lang="en-IN" sz="2000" b="1" dirty="0">
                <a:latin typeface="Candara" panose="020E0502030303020204" pitchFamily="34" charset="0"/>
              </a:rPr>
              <a:t> 1.1 dataset)</a:t>
            </a:r>
            <a:endParaRPr lang="en-IN" sz="2000" dirty="0"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99F32-FEE7-44B3-B399-871A9B29B63E}"/>
              </a:ext>
            </a:extLst>
          </p:cNvPr>
          <p:cNvSpPr txBox="1"/>
          <p:nvPr/>
        </p:nvSpPr>
        <p:spPr>
          <a:xfrm>
            <a:off x="263127" y="2905125"/>
            <a:ext cx="69663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  <a:latin typeface="Candara" panose="020E0502030303020204" pitchFamily="34" charset="0"/>
              </a:rPr>
              <a:t>Why </a:t>
            </a:r>
            <a:r>
              <a:rPr lang="en-IN" sz="2800" b="1" u="sng" dirty="0" err="1">
                <a:solidFill>
                  <a:schemeClr val="accent1"/>
                </a:solidFill>
                <a:latin typeface="Candara" panose="020E0502030303020204" pitchFamily="34" charset="0"/>
              </a:rPr>
              <a:t>cdQA</a:t>
            </a:r>
            <a:r>
              <a:rPr lang="en-IN" sz="2800" b="1" u="sng" dirty="0">
                <a:solidFill>
                  <a:schemeClr val="accent1"/>
                </a:solidFill>
                <a:latin typeface="Candara" panose="020E0502030303020204" pitchFamily="34" charset="0"/>
              </a:rPr>
              <a:t> based model?</a:t>
            </a:r>
          </a:p>
          <a:p>
            <a:r>
              <a:rPr lang="en-IN" dirty="0">
                <a:latin typeface="Candara" panose="020E0502030303020204" pitchFamily="34" charset="0"/>
              </a:rPr>
              <a:t>        </a:t>
            </a:r>
          </a:p>
          <a:p>
            <a:r>
              <a:rPr lang="en-IN" sz="2000" dirty="0">
                <a:latin typeface="Candara" panose="020E0502030303020204" pitchFamily="34" charset="0"/>
              </a:rPr>
              <a:t>       </a:t>
            </a:r>
            <a:r>
              <a:rPr lang="en-IN" sz="2000" b="1" dirty="0">
                <a:latin typeface="Candara" panose="020E0502030303020204" pitchFamily="34" charset="0"/>
              </a:rPr>
              <a:t>Inbuilt classification model, </a:t>
            </a:r>
            <a:r>
              <a:rPr lang="en-IN" sz="2000" dirty="0">
                <a:latin typeface="Candara" panose="020E0502030303020204" pitchFamily="34" charset="0"/>
              </a:rPr>
              <a:t>trainable with domain data</a:t>
            </a:r>
          </a:p>
          <a:p>
            <a:endParaRPr lang="en-IN" sz="2000" dirty="0">
              <a:latin typeface="Candara" panose="020E0502030303020204" pitchFamily="34" charset="0"/>
            </a:endParaRPr>
          </a:p>
          <a:p>
            <a:r>
              <a:rPr lang="en-IN" sz="2000" dirty="0">
                <a:latin typeface="Candara" panose="020E0502030303020204" pitchFamily="34" charset="0"/>
              </a:rPr>
              <a:t>      </a:t>
            </a:r>
            <a:r>
              <a:rPr lang="en-IN" sz="2000" b="1" dirty="0">
                <a:latin typeface="Candara" panose="020E0502030303020204" pitchFamily="34" charset="0"/>
              </a:rPr>
              <a:t>Flexibility of using own choice of classification model</a:t>
            </a:r>
            <a:r>
              <a:rPr lang="en-IN" sz="2000" dirty="0">
                <a:latin typeface="Candara" panose="020E0502030303020204" pitchFamily="34" charset="0"/>
              </a:rPr>
              <a:t> </a:t>
            </a:r>
          </a:p>
          <a:p>
            <a:endParaRPr lang="en-IN" sz="2000" dirty="0">
              <a:latin typeface="Candara" panose="020E0502030303020204" pitchFamily="34" charset="0"/>
            </a:endParaRPr>
          </a:p>
          <a:p>
            <a:r>
              <a:rPr lang="en-IN" sz="2000" dirty="0">
                <a:latin typeface="Candara" panose="020E0502030303020204" pitchFamily="34" charset="0"/>
              </a:rPr>
              <a:t>      Provide UI to create Domain training data in </a:t>
            </a:r>
            <a:r>
              <a:rPr lang="en-IN" sz="2000" dirty="0" err="1">
                <a:latin typeface="Candara" panose="020E0502030303020204" pitchFamily="34" charset="0"/>
              </a:rPr>
              <a:t>SQuAD</a:t>
            </a:r>
            <a:r>
              <a:rPr lang="en-IN" sz="2000" dirty="0">
                <a:latin typeface="Candara" panose="020E0502030303020204" pitchFamily="34" charset="0"/>
              </a:rPr>
              <a:t> format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1B863E-D1B3-4B7C-9E09-7E937F0C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8" y="3707428"/>
            <a:ext cx="327422" cy="327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A94998-C80D-43A0-85F3-45408BB1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" y="4281131"/>
            <a:ext cx="327422" cy="327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505709-2825-4FC4-8BDF-9AB98B7C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8" y="4852631"/>
            <a:ext cx="327422" cy="327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1B8CD5-CBCC-4B0E-95AC-B9FCBDFCB514}"/>
              </a:ext>
            </a:extLst>
          </p:cNvPr>
          <p:cNvSpPr txBox="1"/>
          <p:nvPr/>
        </p:nvSpPr>
        <p:spPr>
          <a:xfrm>
            <a:off x="6953250" y="2905125"/>
            <a:ext cx="51881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  <a:latin typeface="Candara" panose="020E0502030303020204" pitchFamily="34" charset="0"/>
              </a:rPr>
              <a:t>Change Required in Text Corpus</a:t>
            </a:r>
          </a:p>
          <a:p>
            <a:r>
              <a:rPr lang="en-IN" sz="2000" dirty="0">
                <a:latin typeface="Candara" panose="020E0502030303020204" pitchFamily="34" charset="0"/>
              </a:rPr>
              <a:t>In Knowledge repository all paragraphs of one session in a single list as 1 row in </a:t>
            </a:r>
            <a:r>
              <a:rPr lang="en-IN" sz="2000" dirty="0" err="1">
                <a:latin typeface="Candara" panose="020E0502030303020204" pitchFamily="34" charset="0"/>
              </a:rPr>
              <a:t>dataframe</a:t>
            </a:r>
            <a:r>
              <a:rPr lang="en-IN" sz="2000" dirty="0">
                <a:latin typeface="Candara" panose="020E0502030303020204" pitchFamily="34" charset="0"/>
              </a:rPr>
              <a:t> and label name as session name.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E864EC-5850-429A-A9F8-4B1302EF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48" y="5641821"/>
            <a:ext cx="802205" cy="8022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768DFA-D48C-4E6C-A397-F0265685E552}"/>
              </a:ext>
            </a:extLst>
          </p:cNvPr>
          <p:cNvSpPr txBox="1"/>
          <p:nvPr/>
        </p:nvSpPr>
        <p:spPr>
          <a:xfrm>
            <a:off x="1168598" y="5504314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latin typeface="Candara" panose="020E0502030303020204" pitchFamily="34" charset="0"/>
              </a:rPr>
              <a:t>Post model training with “Unsupervised Learning” topic</a:t>
            </a:r>
          </a:p>
          <a:p>
            <a:pPr lvl="0"/>
            <a:r>
              <a:rPr lang="en-IN" sz="2800" dirty="0">
                <a:latin typeface="Candara" panose="020E0502030303020204" pitchFamily="34" charset="0"/>
              </a:rPr>
              <a:t> EM score </a:t>
            </a:r>
            <a:r>
              <a:rPr lang="en-IN" sz="3600" b="1" dirty="0">
                <a:latin typeface="Candara" panose="020E0502030303020204" pitchFamily="34" charset="0"/>
              </a:rPr>
              <a:t>&gt; 95%, customer confirmation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36BD91-A4A8-4F34-A21D-8C52C3709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587" y="2060028"/>
            <a:ext cx="614363" cy="4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Technical Journey: Modelling – AI Text Generative</a:t>
            </a:r>
            <a:endParaRPr lang="en-IN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F163C-F104-4527-8D3E-430AEBE103BA}"/>
              </a:ext>
            </a:extLst>
          </p:cNvPr>
          <p:cNvSpPr/>
          <p:nvPr/>
        </p:nvSpPr>
        <p:spPr>
          <a:xfrm>
            <a:off x="263128" y="919185"/>
            <a:ext cx="534023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Snapshot of UI for Model Training – </a:t>
            </a:r>
            <a:r>
              <a:rPr lang="en-IN" dirty="0" err="1"/>
              <a:t>cdQA</a:t>
            </a:r>
            <a:r>
              <a:rPr lang="en-IN" dirty="0"/>
              <a:t> Annotator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56B02-6340-457F-A501-90D295B635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0848" y="1623681"/>
            <a:ext cx="8890836" cy="49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0"/>
            <a:ext cx="11615907" cy="10769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sz="4000" dirty="0">
                <a:latin typeface="Candara" panose="020E0502030303020204" pitchFamily="34" charset="0"/>
              </a:rPr>
              <a:t>Why “AISPRY” – AI GENERATIVE CHATBOT INTERACTIVE?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B1095-1296-43A7-AAC7-343A5EBC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919" y="1143001"/>
            <a:ext cx="671513" cy="799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3C909A-661C-4BB6-AA26-E6ECBE3250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663" y="1942157"/>
            <a:ext cx="5239287" cy="413479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2E3ED-3E92-4459-AAAA-9F3FD96E6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137" y="1150435"/>
            <a:ext cx="671513" cy="859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EA9CE-275C-475E-B570-2FFA26C71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300" y="2228850"/>
            <a:ext cx="1477893" cy="10769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A0D218-416C-4A44-9907-9FADDC300BFA}"/>
              </a:ext>
            </a:extLst>
          </p:cNvPr>
          <p:cNvSpPr/>
          <p:nvPr/>
        </p:nvSpPr>
        <p:spPr>
          <a:xfrm>
            <a:off x="8720136" y="2272169"/>
            <a:ext cx="3214686" cy="984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Reducing dropout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New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DF491-919C-4E99-8752-B610E1F0E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370" y="3552237"/>
            <a:ext cx="1757072" cy="10769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C94B2D5-BD50-40B0-A2A2-7AFC2DAA1F5C}"/>
              </a:ext>
            </a:extLst>
          </p:cNvPr>
          <p:cNvSpPr/>
          <p:nvPr/>
        </p:nvSpPr>
        <p:spPr>
          <a:xfrm>
            <a:off x="8720136" y="3552236"/>
            <a:ext cx="3214687" cy="1076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Less engagement with tutor post sessions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Saving tutor cost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7C86A6-27EC-41B2-A3A1-27F42FE07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04" y="4915784"/>
            <a:ext cx="1338263" cy="135037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CD1C40-952D-4559-A26C-990BD6B2E5EE}"/>
              </a:ext>
            </a:extLst>
          </p:cNvPr>
          <p:cNvSpPr/>
          <p:nvPr/>
        </p:nvSpPr>
        <p:spPr>
          <a:xfrm>
            <a:off x="8729662" y="4972167"/>
            <a:ext cx="3214688" cy="1190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Effectiveness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of </a:t>
            </a:r>
            <a:r>
              <a:rPr lang="en-US" sz="2000" b="1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course content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Enable course correction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63A9DE2A-B111-407F-84EA-471DE8785461}"/>
              </a:ext>
            </a:extLst>
          </p:cNvPr>
          <p:cNvSpPr/>
          <p:nvPr/>
        </p:nvSpPr>
        <p:spPr>
          <a:xfrm flipH="1">
            <a:off x="366544" y="1136838"/>
            <a:ext cx="2133600" cy="56197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How it will help me?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69D28C16-D540-4AA7-9FED-C37A0E7B4D2B}"/>
              </a:ext>
            </a:extLst>
          </p:cNvPr>
          <p:cNvSpPr/>
          <p:nvPr/>
        </p:nvSpPr>
        <p:spPr>
          <a:xfrm>
            <a:off x="9464023" y="1121925"/>
            <a:ext cx="2632727" cy="5918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Is my Investment Justified?</a:t>
            </a:r>
          </a:p>
        </p:txBody>
      </p:sp>
    </p:spTree>
    <p:extLst>
      <p:ext uri="{BB962C8B-B14F-4D97-AF65-F5344CB8AC3E}">
        <p14:creationId xmlns:p14="http://schemas.microsoft.com/office/powerpoint/2010/main" val="28459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12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3"/>
            <a:ext cx="10972801" cy="6786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Technical Journey: Final Platform Architecture and Delivery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3AC45-61F5-44FE-877A-C8CDD2A87D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1" y="1568597"/>
            <a:ext cx="5766170" cy="4375003"/>
          </a:xfrm>
          <a:prstGeom prst="rect">
            <a:avLst/>
          </a:prstGeom>
          <a:noFill/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1F81791-062B-4A12-8073-1EEC76320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326806"/>
              </p:ext>
            </p:extLst>
          </p:nvPr>
        </p:nvGraphicFramePr>
        <p:xfrm>
          <a:off x="6523295" y="1568597"/>
          <a:ext cx="5523392" cy="437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1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29844"/>
            <a:ext cx="10972801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dirty="0">
                <a:latin typeface="Candara" panose="020E0502030303020204" pitchFamily="34" charset="0"/>
              </a:rPr>
              <a:t>How to Deliver – Project Lifecycle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DCB035-9BA2-4BCE-885D-12C753B87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9785" y="1571625"/>
            <a:ext cx="8514081" cy="4447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29530-F1D1-40E3-9149-6E48FDAC0D6A}"/>
              </a:ext>
            </a:extLst>
          </p:cNvPr>
          <p:cNvSpPr/>
          <p:nvPr/>
        </p:nvSpPr>
        <p:spPr>
          <a:xfrm>
            <a:off x="3409950" y="1581150"/>
            <a:ext cx="1666876" cy="7429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ndara" panose="020E0502030303020204" pitchFamily="34" charset="0"/>
              </a:rPr>
              <a:t>Business Understanding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377F91-85A5-4618-865D-F1E86ADC2BCA}"/>
              </a:ext>
            </a:extLst>
          </p:cNvPr>
          <p:cNvSpPr/>
          <p:nvPr/>
        </p:nvSpPr>
        <p:spPr>
          <a:xfrm>
            <a:off x="5981700" y="1581150"/>
            <a:ext cx="1666875" cy="7429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ndara" panose="020E0502030303020204" pitchFamily="34" charset="0"/>
              </a:rPr>
              <a:t>Analytic Approach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225ED929-101B-42A8-B747-A6DE50225A7E}"/>
              </a:ext>
            </a:extLst>
          </p:cNvPr>
          <p:cNvSpPr/>
          <p:nvPr/>
        </p:nvSpPr>
        <p:spPr>
          <a:xfrm>
            <a:off x="4343400" y="1047750"/>
            <a:ext cx="5543550" cy="533400"/>
          </a:xfrm>
          <a:prstGeom prst="curved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1382ABFC-391D-49C2-81CD-6659C56A52FC}"/>
              </a:ext>
            </a:extLst>
          </p:cNvPr>
          <p:cNvSpPr/>
          <p:nvPr/>
        </p:nvSpPr>
        <p:spPr>
          <a:xfrm>
            <a:off x="6743700" y="1238250"/>
            <a:ext cx="3057525" cy="342900"/>
          </a:xfrm>
          <a:prstGeom prst="curvedDownArrow">
            <a:avLst>
              <a:gd name="adj1" fmla="val 25000"/>
              <a:gd name="adj2" fmla="val 22000"/>
              <a:gd name="adj3" fmla="val 25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F52A58B-CD9C-450E-8C04-ABA084631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536638"/>
              </p:ext>
            </p:extLst>
          </p:nvPr>
        </p:nvGraphicFramePr>
        <p:xfrm>
          <a:off x="9640887" y="1581150"/>
          <a:ext cx="1389062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98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7" grpId="0" animBg="1"/>
      <p:bldP spid="11" grpId="0" animBg="1"/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90193"/>
            <a:ext cx="11934826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>
                <a:latin typeface="Candara" panose="020E0502030303020204" pitchFamily="34" charset="0"/>
              </a:rPr>
              <a:t>Business Understanding – Functional Requirement (In scope)</a:t>
            </a:r>
          </a:p>
        </p:txBody>
      </p:sp>
      <p:pic>
        <p:nvPicPr>
          <p:cNvPr id="18" name="Picture 2" descr="Image result for user icon">
            <a:extLst>
              <a:ext uri="{FF2B5EF4-FFF2-40B4-BE49-F238E27FC236}">
                <a16:creationId xmlns:a16="http://schemas.microsoft.com/office/drawing/2014/main" id="{B9260935-BE3B-45DA-879F-C09D199F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83674"/>
            <a:ext cx="1343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CC669F-B836-4B91-884B-A440738F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2512273"/>
            <a:ext cx="847725" cy="847725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FE6C39B-36E2-41DD-B937-60E7EAF107D1}"/>
              </a:ext>
            </a:extLst>
          </p:cNvPr>
          <p:cNvSpPr/>
          <p:nvPr/>
        </p:nvSpPr>
        <p:spPr>
          <a:xfrm>
            <a:off x="1428750" y="1890767"/>
            <a:ext cx="1524000" cy="490537"/>
          </a:xfrm>
          <a:prstGeom prst="wedgeRound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</a:rPr>
              <a:t>&lt;Question&gt;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C28AC67C-912F-4F19-812F-8A22F9B4DAB8}"/>
              </a:ext>
            </a:extLst>
          </p:cNvPr>
          <p:cNvSpPr/>
          <p:nvPr/>
        </p:nvSpPr>
        <p:spPr>
          <a:xfrm>
            <a:off x="3638550" y="1831236"/>
            <a:ext cx="1809750" cy="523875"/>
          </a:xfrm>
          <a:prstGeom prst="wedgeRound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</a:rPr>
              <a:t>&lt;Answer based on Generative Model&gt;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12A09016-60B6-4F38-9DB5-D446DA6C04CC}"/>
              </a:ext>
            </a:extLst>
          </p:cNvPr>
          <p:cNvSpPr/>
          <p:nvPr/>
        </p:nvSpPr>
        <p:spPr>
          <a:xfrm>
            <a:off x="4717257" y="2683725"/>
            <a:ext cx="1293019" cy="319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08D2128-0837-4F82-9CBE-EEB61CFC60E8}"/>
              </a:ext>
            </a:extLst>
          </p:cNvPr>
          <p:cNvSpPr/>
          <p:nvPr/>
        </p:nvSpPr>
        <p:spPr>
          <a:xfrm>
            <a:off x="1897858" y="2749208"/>
            <a:ext cx="1809750" cy="2619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pic>
        <p:nvPicPr>
          <p:cNvPr id="28" name="Picture 12" descr="Machine Learning Model Icon, HD Png Download , Transparent Png ...">
            <a:extLst>
              <a:ext uri="{FF2B5EF4-FFF2-40B4-BE49-F238E27FC236}">
                <a16:creationId xmlns:a16="http://schemas.microsoft.com/office/drawing/2014/main" id="{431B2DFF-3390-464A-AFD4-DE74869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56" y="2476162"/>
            <a:ext cx="815849" cy="88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135DDB3F-F239-43B8-AA6F-A93003A1E852}"/>
              </a:ext>
            </a:extLst>
          </p:cNvPr>
          <p:cNvSpPr/>
          <p:nvPr/>
        </p:nvSpPr>
        <p:spPr>
          <a:xfrm>
            <a:off x="7062863" y="3601004"/>
            <a:ext cx="2358892" cy="686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If model covered in learning Status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E7F868B-73DC-4FEA-96D9-F58281CBD230}"/>
              </a:ext>
            </a:extLst>
          </p:cNvPr>
          <p:cNvSpPr/>
          <p:nvPr/>
        </p:nvSpPr>
        <p:spPr>
          <a:xfrm rot="16200000">
            <a:off x="7286625" y="2755161"/>
            <a:ext cx="152400" cy="34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037378-A5E9-4F9D-8599-E04F18210DA2}"/>
              </a:ext>
            </a:extLst>
          </p:cNvPr>
          <p:cNvSpPr/>
          <p:nvPr/>
        </p:nvSpPr>
        <p:spPr>
          <a:xfrm>
            <a:off x="7645844" y="2710912"/>
            <a:ext cx="1066800" cy="41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Classify module 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231D3A8-3EDF-4134-A3DB-93AC315AC953}"/>
              </a:ext>
            </a:extLst>
          </p:cNvPr>
          <p:cNvSpPr/>
          <p:nvPr/>
        </p:nvSpPr>
        <p:spPr>
          <a:xfrm rot="5400000">
            <a:off x="8106598" y="3318960"/>
            <a:ext cx="276227" cy="16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161E69-CAC8-44E1-8036-27543641CC07}"/>
              </a:ext>
            </a:extLst>
          </p:cNvPr>
          <p:cNvCxnSpPr>
            <a:cxnSpLocks/>
          </p:cNvCxnSpPr>
          <p:nvPr/>
        </p:nvCxnSpPr>
        <p:spPr>
          <a:xfrm>
            <a:off x="9367913" y="3944151"/>
            <a:ext cx="54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C1E3E7-6432-43B8-AAF9-04CFCFEC113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242309" y="4287298"/>
            <a:ext cx="0" cy="49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7C944A0-75AC-4111-A35F-1059D10B435E}"/>
              </a:ext>
            </a:extLst>
          </p:cNvPr>
          <p:cNvSpPr txBox="1"/>
          <p:nvPr/>
        </p:nvSpPr>
        <p:spPr>
          <a:xfrm>
            <a:off x="9391650" y="3661036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AF166D-CB9E-41A2-832D-0CEDD96AD32F}"/>
              </a:ext>
            </a:extLst>
          </p:cNvPr>
          <p:cNvSpPr txBox="1"/>
          <p:nvPr/>
        </p:nvSpPr>
        <p:spPr>
          <a:xfrm>
            <a:off x="8277225" y="4337311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No</a:t>
            </a:r>
          </a:p>
        </p:txBody>
      </p:sp>
      <p:pic>
        <p:nvPicPr>
          <p:cNvPr id="37" name="Picture 12" descr="Machine Learning Model Icon, HD Png Download , Transparent Png ...">
            <a:extLst>
              <a:ext uri="{FF2B5EF4-FFF2-40B4-BE49-F238E27FC236}">
                <a16:creationId xmlns:a16="http://schemas.microsoft.com/office/drawing/2014/main" id="{9EA51674-383B-45E1-9406-04D104F6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906" y="3495337"/>
            <a:ext cx="815849" cy="88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8667E8-2D4B-47D9-B5B8-2AD7162E5014}"/>
              </a:ext>
            </a:extLst>
          </p:cNvPr>
          <p:cNvCxnSpPr>
            <a:stCxn id="37" idx="2"/>
          </p:cNvCxnSpPr>
          <p:nvPr/>
        </p:nvCxnSpPr>
        <p:spPr>
          <a:xfrm flipH="1">
            <a:off x="10458830" y="4379173"/>
            <a:ext cx="1" cy="40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72DF20-A33E-4757-8B8E-19B77EE95F9B}"/>
              </a:ext>
            </a:extLst>
          </p:cNvPr>
          <p:cNvSpPr/>
          <p:nvPr/>
        </p:nvSpPr>
        <p:spPr>
          <a:xfrm>
            <a:off x="9667876" y="4822088"/>
            <a:ext cx="1638297" cy="406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Generate Relevant Answer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8BFA04-A6B8-4FAD-AFAA-2328F73D6C7F}"/>
              </a:ext>
            </a:extLst>
          </p:cNvPr>
          <p:cNvSpPr/>
          <p:nvPr/>
        </p:nvSpPr>
        <p:spPr>
          <a:xfrm>
            <a:off x="7243839" y="4812562"/>
            <a:ext cx="2014460" cy="4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Mention this topic will be clear once you complete X Module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AB7DBE5-E39D-47AC-9695-18CE9C087F25}"/>
              </a:ext>
            </a:extLst>
          </p:cNvPr>
          <p:cNvCxnSpPr>
            <a:cxnSpLocks/>
            <a:stCxn id="39" idx="2"/>
            <a:endCxn id="22" idx="5"/>
          </p:cNvCxnSpPr>
          <p:nvPr/>
        </p:nvCxnSpPr>
        <p:spPr>
          <a:xfrm rot="5400000" flipH="1">
            <a:off x="6772468" y="1514329"/>
            <a:ext cx="2305856" cy="5123258"/>
          </a:xfrm>
          <a:prstGeom prst="bentConnector3">
            <a:avLst>
              <a:gd name="adj1" fmla="val -177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178C6-FFA0-489D-8739-231B2A86A469}"/>
              </a:ext>
            </a:extLst>
          </p:cNvPr>
          <p:cNvCxnSpPr>
            <a:stCxn id="40" idx="2"/>
          </p:cNvCxnSpPr>
          <p:nvPr/>
        </p:nvCxnSpPr>
        <p:spPr>
          <a:xfrm>
            <a:off x="8251069" y="5228885"/>
            <a:ext cx="0" cy="42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79E0C52-260F-4F14-ABB0-EBDF1D874EBE}"/>
              </a:ext>
            </a:extLst>
          </p:cNvPr>
          <p:cNvSpPr/>
          <p:nvPr/>
        </p:nvSpPr>
        <p:spPr>
          <a:xfrm>
            <a:off x="6010276" y="2093173"/>
            <a:ext cx="1295400" cy="2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Model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5D3371-B2FD-46E1-B165-8D365B4C30F0}"/>
              </a:ext>
            </a:extLst>
          </p:cNvPr>
          <p:cNvSpPr/>
          <p:nvPr/>
        </p:nvSpPr>
        <p:spPr>
          <a:xfrm>
            <a:off x="9772651" y="3026623"/>
            <a:ext cx="1295400" cy="2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Model 2</a:t>
            </a: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14BDE243-E340-4987-91A4-0EEAC44DBDB4}"/>
              </a:ext>
            </a:extLst>
          </p:cNvPr>
          <p:cNvSpPr/>
          <p:nvPr/>
        </p:nvSpPr>
        <p:spPr>
          <a:xfrm>
            <a:off x="4717258" y="2683725"/>
            <a:ext cx="1293019" cy="319073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996E2302-6A73-48A7-B73F-BDCB4BA7F767}"/>
              </a:ext>
            </a:extLst>
          </p:cNvPr>
          <p:cNvSpPr/>
          <p:nvPr/>
        </p:nvSpPr>
        <p:spPr>
          <a:xfrm>
            <a:off x="1897859" y="2749208"/>
            <a:ext cx="1809750" cy="261936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11284099-FE85-4683-AD7C-95B2DA6F5BAF}"/>
              </a:ext>
            </a:extLst>
          </p:cNvPr>
          <p:cNvSpPr/>
          <p:nvPr/>
        </p:nvSpPr>
        <p:spPr>
          <a:xfrm rot="16200000">
            <a:off x="7286626" y="2755161"/>
            <a:ext cx="152400" cy="34288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43C0B90-EA81-40BB-ADCD-FBF4506681A0}"/>
              </a:ext>
            </a:extLst>
          </p:cNvPr>
          <p:cNvSpPr/>
          <p:nvPr/>
        </p:nvSpPr>
        <p:spPr>
          <a:xfrm rot="5400000">
            <a:off x="8106599" y="3318960"/>
            <a:ext cx="276227" cy="16027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8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100022"/>
            <a:ext cx="10972801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dirty="0">
                <a:latin typeface="Candara" panose="020E0502030303020204" pitchFamily="34" charset="0"/>
              </a:rPr>
              <a:t>Analytical Approach – Technical Requirement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D364A4-AD23-4A05-8E39-9E6A28618F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176936"/>
            <a:ext cx="9575800" cy="4080864"/>
          </a:xfrm>
          <a:prstGeom prst="rect">
            <a:avLst/>
          </a:prstGeom>
          <a:noFill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06824BC-27CB-46FB-9395-76F53CB09195}"/>
              </a:ext>
            </a:extLst>
          </p:cNvPr>
          <p:cNvSpPr/>
          <p:nvPr/>
        </p:nvSpPr>
        <p:spPr>
          <a:xfrm>
            <a:off x="2809875" y="1257300"/>
            <a:ext cx="8553450" cy="35433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920B85E-0A15-4F10-8E4B-38F7C5A1CADD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8247387" y="4857240"/>
            <a:ext cx="953254" cy="839972"/>
          </a:xfrm>
          <a:prstGeom prst="bentConnector2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B264E59-6A66-47A5-853D-CF32D094315B}"/>
              </a:ext>
            </a:extLst>
          </p:cNvPr>
          <p:cNvSpPr/>
          <p:nvPr/>
        </p:nvSpPr>
        <p:spPr>
          <a:xfrm>
            <a:off x="9144000" y="5103628"/>
            <a:ext cx="2832895" cy="1300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Candara" panose="020E0502030303020204" pitchFamily="34" charset="0"/>
              </a:rPr>
              <a:t>Our Delivery Scope</a:t>
            </a:r>
          </a:p>
        </p:txBody>
      </p:sp>
    </p:spTree>
    <p:extLst>
      <p:ext uri="{BB962C8B-B14F-4D97-AF65-F5344CB8AC3E}">
        <p14:creationId xmlns:p14="http://schemas.microsoft.com/office/powerpoint/2010/main" val="41238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52397"/>
            <a:ext cx="10972801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dirty="0">
                <a:latin typeface="Candara" panose="020E0502030303020204" pitchFamily="34" charset="0"/>
              </a:rPr>
              <a:t>Analytical Approach – Agreed Deliverables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660BF6A-BDAB-4DA4-93DB-E28B6EBB1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4438"/>
              </p:ext>
            </p:extLst>
          </p:nvPr>
        </p:nvGraphicFramePr>
        <p:xfrm>
          <a:off x="663353" y="1176936"/>
          <a:ext cx="11357197" cy="4587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01">
                  <a:extLst>
                    <a:ext uri="{9D8B030D-6E8A-4147-A177-3AD203B41FA5}">
                      <a16:colId xmlns:a16="http://schemas.microsoft.com/office/drawing/2014/main" val="3816849680"/>
                    </a:ext>
                  </a:extLst>
                </a:gridCol>
                <a:gridCol w="1929346">
                  <a:extLst>
                    <a:ext uri="{9D8B030D-6E8A-4147-A177-3AD203B41FA5}">
                      <a16:colId xmlns:a16="http://schemas.microsoft.com/office/drawing/2014/main" val="183315469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388431269"/>
                    </a:ext>
                  </a:extLst>
                </a:gridCol>
                <a:gridCol w="6981825">
                  <a:extLst>
                    <a:ext uri="{9D8B030D-6E8A-4147-A177-3AD203B41FA5}">
                      <a16:colId xmlns:a16="http://schemas.microsoft.com/office/drawing/2014/main" val="900668155"/>
                    </a:ext>
                  </a:extLst>
                </a:gridCol>
              </a:tblGrid>
              <a:tr h="752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S.No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Deliverable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Data required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Acceptance Criteria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723596"/>
                  </a:ext>
                </a:extLst>
              </a:tr>
              <a:tr h="1136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D-1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Video to Text Functionality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Lecture Videos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Can be able to upload new Video Lectures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Video to Text with ~ 70% accuracy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982132"/>
                  </a:ext>
                </a:extLst>
              </a:tr>
              <a:tr h="1136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D-2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Classification Model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Corpus – D1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Predict the name of session with min 80% accuracy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Trainable Model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38134"/>
                  </a:ext>
                </a:extLst>
              </a:tr>
              <a:tr h="1521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D-3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AI Generative Model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Corpus - D1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Enable “Social conversation”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Provide suitable response to user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Capture feedback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Terminate session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16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0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77469"/>
            <a:ext cx="10972801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dirty="0"/>
              <a:t>How to Deliver – Project Lifecycle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DCB035-9BA2-4BCE-885D-12C753B87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5684" y="1505268"/>
            <a:ext cx="8514081" cy="4447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29530-F1D1-40E3-9149-6E48FDAC0D6A}"/>
              </a:ext>
            </a:extLst>
          </p:cNvPr>
          <p:cNvSpPr/>
          <p:nvPr/>
        </p:nvSpPr>
        <p:spPr>
          <a:xfrm>
            <a:off x="7893790" y="2486024"/>
            <a:ext cx="2085975" cy="2295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Requirements, Collection,</a:t>
            </a:r>
          </a:p>
          <a:p>
            <a:pPr algn="ctr"/>
            <a:r>
              <a:rPr lang="en-IN" b="1" dirty="0"/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307704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52397"/>
            <a:ext cx="10972801" cy="726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ndara" panose="020E0502030303020204" pitchFamily="34" charset="0"/>
              </a:rPr>
              <a:t>Technical Journey: Data Creation</a:t>
            </a:r>
            <a:endParaRPr lang="en-IN" sz="4000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D419-606F-4B18-A13C-102D94D2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4392648"/>
            <a:ext cx="876300" cy="938978"/>
          </a:xfrm>
          <a:prstGeom prst="rect">
            <a:avLst/>
          </a:prstGeom>
        </p:spPr>
      </p:pic>
      <p:pic>
        <p:nvPicPr>
          <p:cNvPr id="1026" name="Picture 2" descr="Index of /resources/products/images">
            <a:extLst>
              <a:ext uri="{FF2B5EF4-FFF2-40B4-BE49-F238E27FC236}">
                <a16:creationId xmlns:a16="http://schemas.microsoft.com/office/drawing/2014/main" id="{20C54DE2-2203-427D-BAA3-63E45FBB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26374"/>
            <a:ext cx="1085850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51A84E-E2F9-46F1-8F02-AFF4084FAA8E}"/>
              </a:ext>
            </a:extLst>
          </p:cNvPr>
          <p:cNvSpPr/>
          <p:nvPr/>
        </p:nvSpPr>
        <p:spPr>
          <a:xfrm>
            <a:off x="590550" y="1052813"/>
            <a:ext cx="4572000" cy="309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Data Requirements – Type of Data?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E727B-95DE-4FD8-8FED-F1E6C0D41E7D}"/>
              </a:ext>
            </a:extLst>
          </p:cNvPr>
          <p:cNvSpPr/>
          <p:nvPr/>
        </p:nvSpPr>
        <p:spPr>
          <a:xfrm>
            <a:off x="590550" y="3524251"/>
            <a:ext cx="4572000" cy="438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Data Collection – How much and availability?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44715-4B9A-4D90-8FFC-F0986A3FDF08}"/>
              </a:ext>
            </a:extLst>
          </p:cNvPr>
          <p:cNvSpPr txBox="1"/>
          <p:nvPr/>
        </p:nvSpPr>
        <p:spPr>
          <a:xfrm>
            <a:off x="1676400" y="4230257"/>
            <a:ext cx="3486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Quantity v/s Quality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Need Both with focus on Quality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Data available in form of Lecture Video Recordings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Collect Videos and convert to Text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78544-037B-43F6-A38C-078CE2674224}"/>
              </a:ext>
            </a:extLst>
          </p:cNvPr>
          <p:cNvSpPr txBox="1"/>
          <p:nvPr/>
        </p:nvSpPr>
        <p:spPr>
          <a:xfrm>
            <a:off x="1771460" y="1711865"/>
            <a:ext cx="34861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ndara" panose="020E0502030303020204" pitchFamily="34" charset="0"/>
              </a:rPr>
              <a:t>We need Domain Text Data for: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Knowledge Repository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ndara" panose="020E0502030303020204" pitchFamily="34" charset="0"/>
              </a:rPr>
              <a:t>Train the Chatbot models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88182BD-5103-45FA-8F77-ED9C7A494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969552"/>
              </p:ext>
            </p:extLst>
          </p:nvPr>
        </p:nvGraphicFramePr>
        <p:xfrm>
          <a:off x="5619750" y="2471717"/>
          <a:ext cx="6496050" cy="400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6" descr="Fleet Data Analyst | Fleet Data Management Software">
            <a:extLst>
              <a:ext uri="{FF2B5EF4-FFF2-40B4-BE49-F238E27FC236}">
                <a16:creationId xmlns:a16="http://schemas.microsoft.com/office/drawing/2014/main" id="{0A2CE53F-1A4E-4078-A131-4A8F8FFB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2" y="1433492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A3EB93-44DE-4F1B-9B19-759442B059E2}"/>
              </a:ext>
            </a:extLst>
          </p:cNvPr>
          <p:cNvSpPr/>
          <p:nvPr/>
        </p:nvSpPr>
        <p:spPr>
          <a:xfrm>
            <a:off x="5734051" y="1046552"/>
            <a:ext cx="6331743" cy="309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Understanding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6FEEF-89A8-45A8-83C4-FEC567D77933}"/>
              </a:ext>
            </a:extLst>
          </p:cNvPr>
          <p:cNvSpPr txBox="1"/>
          <p:nvPr/>
        </p:nvSpPr>
        <p:spPr>
          <a:xfrm>
            <a:off x="6796995" y="1509692"/>
            <a:ext cx="5036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ndara" panose="020E0502030303020204" pitchFamily="34" charset="0"/>
              </a:rPr>
              <a:t>Various data nuisances in Video file, following challenges after carefully observation</a:t>
            </a:r>
          </a:p>
        </p:txBody>
      </p:sp>
    </p:spTree>
    <p:extLst>
      <p:ext uri="{BB962C8B-B14F-4D97-AF65-F5344CB8AC3E}">
        <p14:creationId xmlns:p14="http://schemas.microsoft.com/office/powerpoint/2010/main" val="7136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Graphic spid="18" grpId="0">
        <p:bldAsOne/>
      </p:bldGraphic>
      <p:bldP spid="14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B76-8C35-4614-8AAB-E29E616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77469"/>
            <a:ext cx="10972801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dirty="0"/>
              <a:t>How to Deliver – Project Lifecycle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DCB035-9BA2-4BCE-885D-12C753B87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5684" y="1505268"/>
            <a:ext cx="8514081" cy="4447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29530-F1D1-40E3-9149-6E48FDAC0D6A}"/>
              </a:ext>
            </a:extLst>
          </p:cNvPr>
          <p:cNvSpPr/>
          <p:nvPr/>
        </p:nvSpPr>
        <p:spPr>
          <a:xfrm>
            <a:off x="6560290" y="4886007"/>
            <a:ext cx="2085975" cy="9334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5505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11488</TotalTime>
  <Words>1216</Words>
  <Application>Microsoft Office PowerPoint</Application>
  <PresentationFormat>Widescreen</PresentationFormat>
  <Paragraphs>229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Courier New</vt:lpstr>
      <vt:lpstr>Wingdings</vt:lpstr>
      <vt:lpstr>Office Theme</vt:lpstr>
      <vt:lpstr>What is Customer Business?</vt:lpstr>
      <vt:lpstr>Why “AISPRY” – AI GENERATIVE CHATBOT INTERACTIVE?</vt:lpstr>
      <vt:lpstr>How to Deliver – Project Lifecycle</vt:lpstr>
      <vt:lpstr>Business Understanding – Functional Requirement (In scope)</vt:lpstr>
      <vt:lpstr>Analytical Approach – Technical Requirement</vt:lpstr>
      <vt:lpstr>Analytical Approach – Agreed Deliverables</vt:lpstr>
      <vt:lpstr>How to Deliver – Project Lifecycle</vt:lpstr>
      <vt:lpstr>Technical Journey: Data Creation</vt:lpstr>
      <vt:lpstr>How to Deliver – Project Lifecycle</vt:lpstr>
      <vt:lpstr>Technical Journey: Data Preparation</vt:lpstr>
      <vt:lpstr>Technical Journey: Data Preparation – Final touch</vt:lpstr>
      <vt:lpstr>How to Deliver – Project Lifecycle</vt:lpstr>
      <vt:lpstr>Technical Journey: Modelling – Classification</vt:lpstr>
      <vt:lpstr>Technical Journey: Modelling – Classification – Round 3</vt:lpstr>
      <vt:lpstr>Technical Journey: Data Pipeline + Classification</vt:lpstr>
      <vt:lpstr>Technical Journey: Modelling – AI Text Generative</vt:lpstr>
      <vt:lpstr>Technical Journey: Modelling – AI Text Generative</vt:lpstr>
      <vt:lpstr>Technical Journey: Modelling – AI Text Generative</vt:lpstr>
      <vt:lpstr>Technical Journey: Modelling – AI Text Generative</vt:lpstr>
      <vt:lpstr>Technical Journey: Final Platform Architecture and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description/Problem Statement</dc:title>
  <dc:creator>manoj sharma</dc:creator>
  <cp:lastModifiedBy>Prakash Sijwali</cp:lastModifiedBy>
  <cp:revision>117</cp:revision>
  <dcterms:created xsi:type="dcterms:W3CDTF">2020-05-16T06:19:57Z</dcterms:created>
  <dcterms:modified xsi:type="dcterms:W3CDTF">2020-07-08T16:17:43Z</dcterms:modified>
</cp:coreProperties>
</file>