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B5F1-F7ED-694B-1488-6DDD53405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303B9-454C-CBB3-4A82-237300E89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F22D-EA4C-1514-DD75-245B4BBA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8BA-FFA8-49E2-B353-20DCF0EE0B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B6AE-3CEE-CBC3-350C-CEAF3C38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67E20-AF03-5F3C-482F-1D777E54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E78A-B4D8-4898-865F-6BCA661A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0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CAA1-641B-68D1-5341-3832A7FB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1D566-0C1D-0974-864D-03BB665A8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475A4-D6A9-B7B5-55C7-91E2998C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8BA-FFA8-49E2-B353-20DCF0EE0B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FCB9E-38C4-8981-3405-FCB2D7B3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8EF1-E916-D650-C527-36826767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E78A-B4D8-4898-865F-6BCA661A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2B2C2-5795-251F-CE0D-DF8FA543E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AD48-35BB-8C4E-5B73-8DEE340E0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1F24-2262-A816-EB51-9EB78A8F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8BA-FFA8-49E2-B353-20DCF0EE0B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29D01-A6A3-7F96-6E02-1135C1C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5A60F-A09A-7666-E054-94E814E2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E78A-B4D8-4898-865F-6BCA661A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472F-0255-E810-5995-71FCB74A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A711-2BE7-29EF-191A-DC71EC5EF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DD2A-FFBF-9A09-5D77-B2A66D28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8BA-FFA8-49E2-B353-20DCF0EE0B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59D70-6D3C-F7CE-54B9-FF1ADA09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C5BE0-F6CC-28F9-5624-0A8FA54C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E78A-B4D8-4898-865F-6BCA661A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C6E9-6127-5911-0957-17F9BB5D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4D799-2EA1-F494-69A6-297974C60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42FE3-5DD9-D41B-8FDD-B62A54F9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8BA-FFA8-49E2-B353-20DCF0EE0B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5EB52-A553-1DED-3B2F-37E2FEB8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4ED3-761D-F885-307F-8DFAC3C3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E78A-B4D8-4898-865F-6BCA661A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465D-947E-AE97-1971-9EFD069D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22DD-E504-F416-CB9C-72F827972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C885C-F02A-A52A-B2DC-BC4E921A1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5BE64-585A-747F-D1B3-A9C00F87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8BA-FFA8-49E2-B353-20DCF0EE0B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1E42C-E888-7EBA-7682-34A3EA76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1702-EA97-8BB8-9690-D7E9FB04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E78A-B4D8-4898-865F-6BCA661A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4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3BC2-ADCA-B4D4-E52A-249D1D3B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BAC86-C12F-BF6C-BB50-E28F168EB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87928-7848-4CFE-71BA-402AEDE80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4732-2863-A900-1054-2C38BF489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8190A-56B5-9C88-C55E-6FA53BD9E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F8049-D6D3-A508-6F62-BEF5FBD4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8BA-FFA8-49E2-B353-20DCF0EE0B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3972-D51C-27BA-7421-F4855C0A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CD283-278E-552D-61D8-85D94B6C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E78A-B4D8-4898-865F-6BCA661A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6F1A-4F55-E3D3-BFE2-051EBC69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0B6D4-561E-4927-123B-449CF3DA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8BA-FFA8-49E2-B353-20DCF0EE0B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EF277-F019-C778-BBBC-A90462EA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9D221-4658-901B-34AB-3ECA6754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E78A-B4D8-4898-865F-6BCA661A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4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51F07-D7DE-4F02-36D2-EDA1A918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8BA-FFA8-49E2-B353-20DCF0EE0B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B48BD-57C8-8397-E46B-D696CB98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C150D-4A91-09F7-67EC-62C06916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E78A-B4D8-4898-865F-6BCA661A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0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B034-858B-701B-285D-8C0ECC03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C471-FEB2-AE0C-41B4-7E8C82BCE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689E7-708B-DC31-8623-0021696C2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8D10C-1E6F-FB5C-4A8E-8C983AA0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8BA-FFA8-49E2-B353-20DCF0EE0B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AEF75-2BB3-EC4F-BC24-4AD88B85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B44C3-F1FD-1963-D973-7013E837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E78A-B4D8-4898-865F-6BCA661A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809F-2ED2-2633-CD90-E27CF0F9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09856-ABD6-C942-396B-9E8671F72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4C640-A3AE-C593-60F1-067D613F1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1C8B3-FE33-785D-7F7F-7FBE06C9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8BA-FFA8-49E2-B353-20DCF0EE0B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BBD06-A2AA-F289-7CFC-2D808685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C9FD2-0F65-873B-2B43-1F67A955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E78A-B4D8-4898-865F-6BCA661A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2224D-9F23-4136-453D-E6A9E3FC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D1CB4-0BF1-A833-B6F2-15AF45BBB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4F1DC-CFFE-AED1-D479-BCC630057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108BA-FFA8-49E2-B353-20DCF0EE0B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A9BA-0063-1ABD-C9D9-22F34C47E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E54F9-678F-5089-6895-834B27702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E78A-B4D8-4898-865F-6BCA661A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D48C-2EED-EF23-05CB-1A7513043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Blogging Website Domain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9365E-6E24-B4C4-CBBA-F9B4051A9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213003</a:t>
            </a:r>
          </a:p>
          <a:p>
            <a:r>
              <a:rPr lang="en-US" dirty="0"/>
              <a:t>213004</a:t>
            </a:r>
          </a:p>
        </p:txBody>
      </p:sp>
    </p:spTree>
    <p:extLst>
      <p:ext uri="{BB962C8B-B14F-4D97-AF65-F5344CB8AC3E}">
        <p14:creationId xmlns:p14="http://schemas.microsoft.com/office/powerpoint/2010/main" val="418286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286E-7B2A-A41B-128C-335D6E51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01B1-A608-C150-70CA-BF5FA4F79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289E-D913-8AEF-31DA-1DC621DC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406E-0477-8F37-0EA0-A43250CF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 we will tell you the key concepts, entities and relationships.</a:t>
            </a:r>
          </a:p>
          <a:p>
            <a:r>
              <a:rPr lang="en-US" dirty="0"/>
              <a:t>Key Concepts include: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User Authentication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Engaging User interface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Post Creation</a:t>
            </a:r>
          </a:p>
        </p:txBody>
      </p:sp>
    </p:spTree>
    <p:extLst>
      <p:ext uri="{BB962C8B-B14F-4D97-AF65-F5344CB8AC3E}">
        <p14:creationId xmlns:p14="http://schemas.microsoft.com/office/powerpoint/2010/main" val="284765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1913-19C6-8117-40F2-0828A237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CDB3-4961-5124-2B43-392A5735F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UserID</a:t>
            </a:r>
            <a:endParaRPr lang="en-US" dirty="0"/>
          </a:p>
          <a:p>
            <a:r>
              <a:rPr lang="en-US" dirty="0"/>
              <a:t>Username</a:t>
            </a:r>
          </a:p>
          <a:p>
            <a:r>
              <a:rPr lang="en-US" dirty="0"/>
              <a:t>Password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FirstName</a:t>
            </a:r>
          </a:p>
          <a:p>
            <a:r>
              <a:rPr lang="en-US" dirty="0" err="1"/>
              <a:t>LastName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7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9869-9331-B1BF-4DEC-97502610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BlogPost</a:t>
            </a:r>
            <a:r>
              <a:rPr lang="en-US" dirty="0"/>
              <a:t>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4AB0-6359-EAEF-DDE8-865AED50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PostID</a:t>
            </a:r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Date Created</a:t>
            </a:r>
          </a:p>
          <a:p>
            <a:r>
              <a:rPr lang="en-US" dirty="0" err="1"/>
              <a:t>UserID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0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F49B-D06C-4FED-A9AE-26EE3B3D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346E-73CF-2DA5-C20F-A1D873A1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CommentID</a:t>
            </a:r>
            <a:endParaRPr lang="en-US" dirty="0"/>
          </a:p>
          <a:p>
            <a:r>
              <a:rPr lang="en-US" dirty="0"/>
              <a:t>Content</a:t>
            </a:r>
          </a:p>
          <a:p>
            <a:r>
              <a:rPr lang="en-US" dirty="0" err="1"/>
              <a:t>DateCreated</a:t>
            </a:r>
            <a:endParaRPr lang="en-US" dirty="0"/>
          </a:p>
          <a:p>
            <a:r>
              <a:rPr lang="en-US" dirty="0" err="1"/>
              <a:t>UserID</a:t>
            </a:r>
            <a:endParaRPr lang="en-US" dirty="0"/>
          </a:p>
          <a:p>
            <a:r>
              <a:rPr lang="en-US" dirty="0" err="1"/>
              <a:t>PostID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4246-1693-2809-BE2F-8257158A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5064-BFAE-3BE9-6B1C-6FA73DA9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to </a:t>
            </a:r>
            <a:r>
              <a:rPr lang="en-US" dirty="0" err="1"/>
              <a:t>BlogPost</a:t>
            </a:r>
            <a:r>
              <a:rPr lang="en-US" dirty="0"/>
              <a:t> (One to Many)</a:t>
            </a:r>
          </a:p>
          <a:p>
            <a:r>
              <a:rPr lang="en-US" dirty="0" err="1"/>
              <a:t>BlogPost</a:t>
            </a:r>
            <a:r>
              <a:rPr lang="en-US" dirty="0"/>
              <a:t> to Comment (One to Many)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9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0BBA-E7E2-B224-F45F-F759F912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6A8-8511-6B58-D31E-13DA3EA8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 Methods</a:t>
            </a:r>
          </a:p>
          <a:p>
            <a:r>
              <a:rPr lang="en-US" dirty="0" err="1"/>
              <a:t>BlogPost</a:t>
            </a:r>
            <a:r>
              <a:rPr lang="en-US" dirty="0"/>
              <a:t> Creation Method</a:t>
            </a:r>
          </a:p>
          <a:p>
            <a:r>
              <a:rPr lang="en-US" dirty="0"/>
              <a:t>Encryption Method</a:t>
            </a:r>
          </a:p>
        </p:txBody>
      </p:sp>
    </p:spTree>
    <p:extLst>
      <p:ext uri="{BB962C8B-B14F-4D97-AF65-F5344CB8AC3E}">
        <p14:creationId xmlns:p14="http://schemas.microsoft.com/office/powerpoint/2010/main" val="223357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586D-C355-AAD2-A75D-67CB6DE3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and 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4601-66FA-B9A9-D4E4-89D62153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 uniqueness</a:t>
            </a:r>
          </a:p>
          <a:p>
            <a:r>
              <a:rPr lang="en-US" dirty="0"/>
              <a:t>Password Strength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4600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FE13-87DE-45B4-5CE2-71E92102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B02F5-F3F3-85C4-7DB7-2E4BA90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for server side</a:t>
            </a:r>
          </a:p>
          <a:p>
            <a:r>
              <a:rPr lang="en-US" dirty="0"/>
              <a:t>HTML, CSS and JS for frontend</a:t>
            </a:r>
          </a:p>
          <a:p>
            <a:r>
              <a:rPr lang="en-US" dirty="0"/>
              <a:t>MongoDB for Data storage</a:t>
            </a:r>
          </a:p>
        </p:txBody>
      </p:sp>
    </p:spTree>
    <p:extLst>
      <p:ext uri="{BB962C8B-B14F-4D97-AF65-F5344CB8AC3E}">
        <p14:creationId xmlns:p14="http://schemas.microsoft.com/office/powerpoint/2010/main" val="296856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Blogging Website Domain Model</vt:lpstr>
      <vt:lpstr>Introduction</vt:lpstr>
      <vt:lpstr>User Entities</vt:lpstr>
      <vt:lpstr>BlogPost Entity</vt:lpstr>
      <vt:lpstr>Comment Entity</vt:lpstr>
      <vt:lpstr>Relationships</vt:lpstr>
      <vt:lpstr>Behavior</vt:lpstr>
      <vt:lpstr>Constraints and Business Requirements</vt:lpstr>
      <vt:lpstr>Technologies Used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Blogging Website Domain Model</dc:title>
  <dc:creator>sik j</dc:creator>
  <cp:lastModifiedBy>sik j</cp:lastModifiedBy>
  <cp:revision>2</cp:revision>
  <dcterms:created xsi:type="dcterms:W3CDTF">2023-11-19T20:25:21Z</dcterms:created>
  <dcterms:modified xsi:type="dcterms:W3CDTF">2023-11-19T20:36:39Z</dcterms:modified>
</cp:coreProperties>
</file>