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49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9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FDFC-AEDF-411C-85F1-691B55B15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AFB8E-4A82-4034-AACE-6DFBFDFCA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D2CB9-8FD4-414B-B598-2A2C527C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E3C6-4D6F-4B11-8EE2-F9947988BBEE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1FD83-CF2B-4B12-A1F7-411BAB8B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3FF48-A6E3-4298-BA51-A4422A9D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5CEC-7001-4536-AA22-35A30EAFC3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31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CA74-CF3C-44C5-9D9E-9D942DBD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6D112-2563-40BB-953E-D59608A37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39A05-50B6-42E4-9863-62D2A739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E3C6-4D6F-4B11-8EE2-F9947988BBEE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CD20A-2352-43ED-9339-E0145688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8A59F-4878-4588-933C-AFA82039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5CEC-7001-4536-AA22-35A30EAFC3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17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B5D12-E6FD-4B9C-800B-F99C7C870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578DB-4F89-43BD-8D57-18B23ABDB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DAA3E-E5C9-459E-A863-CA44AA53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E3C6-4D6F-4B11-8EE2-F9947988BBEE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BFFE1-1E95-4E8B-9AE9-01FE3A2E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65F9-A6EB-470F-98B7-50631791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5CEC-7001-4536-AA22-35A30EAFC3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98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B17F-8FB9-4A9A-B1FA-E1B5D6B0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18BD8-4B1B-479B-A2BE-9799EA127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67ED1-DB0A-46B8-927A-937A0084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E3C6-4D6F-4B11-8EE2-F9947988BBEE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3A6F3-4D2A-48FD-B02A-7500DA23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17EE9-167C-489D-B312-C54C2BEF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5CEC-7001-4536-AA22-35A30EAFC3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94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95BB-B743-43D1-B608-97F1BE55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2A79B-B29E-48DC-93EE-7FEA4177D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3EAFB-FF6E-4439-8CDB-D1D02884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E3C6-4D6F-4B11-8EE2-F9947988BBEE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70107-F789-4EF1-958D-DBD13A79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97299-4BF6-46AD-B26C-73EEE6FE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5CEC-7001-4536-AA22-35A30EAFC3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7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14CE-EB69-41FB-B0F4-40688786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2BD8-651C-4694-BC46-7F3D585E8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DB672-613C-4EB1-B165-0F5ADB477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CFE61-3F11-4BD0-AC3A-374BF881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E3C6-4D6F-4B11-8EE2-F9947988BBEE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D012A-BFC8-43EB-A0F9-E27DFF90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F2141-E38A-4E5D-8804-9AE597BD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5CEC-7001-4536-AA22-35A30EAFC3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4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5E57-0EA6-45C5-9AB4-93250CAB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5F49D-93B2-46CF-98A0-9A9F1AB9D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E7F0F-3E1D-4BA4-9745-815B64A8E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6194D-C0E5-49EF-99AD-5BAC63CB2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DBAB4-2DE2-44DB-B60D-0574D1059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FCB1A-D55D-4A8C-B024-C5EF5A0A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E3C6-4D6F-4B11-8EE2-F9947988BBEE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C2485-5E5A-4982-B2DD-7607EE66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E4B14-0DA9-409F-A1FA-4D7C6713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5CEC-7001-4536-AA22-35A30EAFC3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11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76F7-34B7-4D39-84A0-68D35C8C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30908-7BF8-4726-BC90-BC6F363C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E3C6-4D6F-4B11-8EE2-F9947988BBEE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D1BC2-8413-48F5-AA3D-45C6590B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5F4F1-D5C1-4084-AD41-8E6191CC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5CEC-7001-4536-AA22-35A30EAFC3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85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198C3-93C2-4158-99BB-ABCDD862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E3C6-4D6F-4B11-8EE2-F9947988BBEE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1FA9F-0A52-4F9C-B764-2F8A944C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AC26E-EC85-476B-A9D6-D8A8FD07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5CEC-7001-4536-AA22-35A30EAFC3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76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9B11-CD96-4253-8ADA-2E162271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5D31C-F020-4759-8DE6-9B60CC35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39F18-B0F5-445A-9B95-22B631F8C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6CC75-63F1-4426-AEA0-B147752B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E3C6-4D6F-4B11-8EE2-F9947988BBEE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C858C-F16D-4AAD-ACCB-2BA9D5DE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2EE24-9F51-4FB2-B386-BFD75778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5CEC-7001-4536-AA22-35A30EAFC3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03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018E-8A62-4CAD-9D8B-3C51398C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2331C-0B38-4159-86A9-BEF19939F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2FCD5-3DB0-41F8-A616-32BDC867A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3FD6E-5B4E-49E3-83DE-4DDB21F7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E3C6-4D6F-4B11-8EE2-F9947988BBEE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C13F2-8008-4C2A-B963-03978AD0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35743-3075-4630-9351-E1010905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5CEC-7001-4536-AA22-35A30EAFC3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05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2E914-BEA4-4885-ADAC-F65DB155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D91D-A278-42A8-8E53-850267E6E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E9261-5AB4-4083-9586-7ABECFA2C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E3C6-4D6F-4B11-8EE2-F9947988BBEE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37F58-6816-4C00-9EC8-9BBE801F6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9CD3E-2EBF-45E3-80AA-BD6C41E82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B5CEC-7001-4536-AA22-35A30EAFC3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11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keyboard picto&quot;">
            <a:extLst>
              <a:ext uri="{FF2B5EF4-FFF2-40B4-BE49-F238E27FC236}">
                <a16:creationId xmlns:a16="http://schemas.microsoft.com/office/drawing/2014/main" id="{0919BEB4-76F1-4CD9-B41B-DEC8DC5F7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2243138"/>
            <a:ext cx="68294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E16A47-AE54-4060-85AA-2BE411DD576F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8442962" y="797467"/>
            <a:ext cx="1450072" cy="185143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10647F-34AA-4895-A01E-B653839A1047}"/>
              </a:ext>
            </a:extLst>
          </p:cNvPr>
          <p:cNvSpPr/>
          <p:nvPr/>
        </p:nvSpPr>
        <p:spPr>
          <a:xfrm>
            <a:off x="7934961" y="2733038"/>
            <a:ext cx="955040" cy="46736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4C2E7D-04BE-4ECE-8FF2-C4B949ADA390}"/>
              </a:ext>
            </a:extLst>
          </p:cNvPr>
          <p:cNvSpPr/>
          <p:nvPr/>
        </p:nvSpPr>
        <p:spPr>
          <a:xfrm>
            <a:off x="3422342" y="3200400"/>
            <a:ext cx="1398234" cy="467360"/>
          </a:xfrm>
          <a:prstGeom prst="roundRect">
            <a:avLst/>
          </a:prstGeom>
          <a:noFill/>
          <a:ln w="38100">
            <a:solidFill>
              <a:srgbClr val="0493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B5FC23-D622-41C4-A03A-2CC44FF00B03}"/>
              </a:ext>
            </a:extLst>
          </p:cNvPr>
          <p:cNvSpPr/>
          <p:nvPr/>
        </p:nvSpPr>
        <p:spPr>
          <a:xfrm>
            <a:off x="3751010" y="2722880"/>
            <a:ext cx="470015" cy="467360"/>
          </a:xfrm>
          <a:prstGeom prst="roundRect">
            <a:avLst/>
          </a:prstGeom>
          <a:noFill/>
          <a:ln w="38100">
            <a:solidFill>
              <a:srgbClr val="0493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C08877A-A5EC-43D4-A0BA-B7F6B1A90DE9}"/>
              </a:ext>
            </a:extLst>
          </p:cNvPr>
          <p:cNvSpPr/>
          <p:nvPr/>
        </p:nvSpPr>
        <p:spPr>
          <a:xfrm>
            <a:off x="3875399" y="3200400"/>
            <a:ext cx="470015" cy="467360"/>
          </a:xfrm>
          <a:prstGeom prst="roundRect">
            <a:avLst/>
          </a:prstGeom>
          <a:noFill/>
          <a:ln w="38100">
            <a:solidFill>
              <a:srgbClr val="0493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FBC17F-B716-478B-881E-91081E4D7E6F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2278577" y="3200401"/>
            <a:ext cx="972630" cy="214375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0DFB49A-36BA-4CC7-B1EC-76A8D0A033F7}"/>
              </a:ext>
            </a:extLst>
          </p:cNvPr>
          <p:cNvSpPr/>
          <p:nvPr/>
        </p:nvSpPr>
        <p:spPr>
          <a:xfrm>
            <a:off x="3302000" y="2733038"/>
            <a:ext cx="426720" cy="45720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7CA990-8A97-414F-B819-569BDAA2DAD3}"/>
              </a:ext>
            </a:extLst>
          </p:cNvPr>
          <p:cNvSpPr/>
          <p:nvPr/>
        </p:nvSpPr>
        <p:spPr>
          <a:xfrm>
            <a:off x="4257040" y="2733038"/>
            <a:ext cx="436880" cy="45720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ED7F6F-991F-4670-88AD-606A6FEA740C}"/>
              </a:ext>
            </a:extLst>
          </p:cNvPr>
          <p:cNvSpPr txBox="1"/>
          <p:nvPr/>
        </p:nvSpPr>
        <p:spPr>
          <a:xfrm>
            <a:off x="4392645" y="5344159"/>
            <a:ext cx="3246590" cy="523220"/>
          </a:xfrm>
          <a:prstGeom prst="rect">
            <a:avLst/>
          </a:prstGeom>
          <a:ln w="76200">
            <a:solidFill>
              <a:srgbClr val="04939E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W~S : Move </a:t>
            </a:r>
            <a:r>
              <a:rPr lang="fr-FR" sz="1400" b="1" dirty="0" err="1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forward</a:t>
            </a:r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 / </a:t>
            </a:r>
            <a:r>
              <a:rPr lang="fr-FR" sz="1400" b="1" dirty="0" err="1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backward</a:t>
            </a:r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 </a:t>
            </a:r>
            <a:r>
              <a:rPr lang="fr-FR" sz="8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(1)</a:t>
            </a:r>
            <a:endParaRPr lang="fr-FR" sz="8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pPr algn="ctr"/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A~D : Strafe </a:t>
            </a:r>
            <a:r>
              <a:rPr lang="fr-FR" sz="1400" b="1" dirty="0" err="1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left</a:t>
            </a:r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 /right </a:t>
            </a:r>
            <a:r>
              <a:rPr lang="fr-FR" sz="7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(1)</a:t>
            </a:r>
            <a:endParaRPr lang="fr-F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7999AC-4CDE-451C-BB64-AC3E9036FD13}"/>
              </a:ext>
            </a:extLst>
          </p:cNvPr>
          <p:cNvSpPr txBox="1"/>
          <p:nvPr/>
        </p:nvSpPr>
        <p:spPr>
          <a:xfrm>
            <a:off x="8363961" y="274247"/>
            <a:ext cx="3058145" cy="523220"/>
          </a:xfrm>
          <a:prstGeom prst="rect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[ : Next Slide </a:t>
            </a:r>
            <a:r>
              <a:rPr lang="fr-FR" sz="8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(1)</a:t>
            </a:r>
            <a:endParaRPr lang="fr-FR" sz="1400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pPr algn="ctr"/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] : </a:t>
            </a:r>
            <a:r>
              <a:rPr lang="fr-FR" sz="1400" b="1" dirty="0" err="1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Previous</a:t>
            </a:r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 Slide </a:t>
            </a:r>
            <a:r>
              <a:rPr lang="fr-FR" sz="7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(1)</a:t>
            </a:r>
            <a:endParaRPr lang="fr-F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86447D-BEC8-4DEB-8105-9E19CCF780AE}"/>
              </a:ext>
            </a:extLst>
          </p:cNvPr>
          <p:cNvSpPr txBox="1"/>
          <p:nvPr/>
        </p:nvSpPr>
        <p:spPr>
          <a:xfrm>
            <a:off x="749504" y="5344159"/>
            <a:ext cx="3058145" cy="523220"/>
          </a:xfrm>
          <a:prstGeom prst="rect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Q : </a:t>
            </a:r>
            <a:r>
              <a:rPr lang="fr-FR" sz="1400" b="1" dirty="0" err="1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Rotate</a:t>
            </a:r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 </a:t>
            </a:r>
            <a:r>
              <a:rPr lang="fr-FR" sz="1400" b="1" dirty="0" err="1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View</a:t>
            </a:r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 </a:t>
            </a:r>
            <a:r>
              <a:rPr lang="fr-FR" sz="1400" b="1" dirty="0" err="1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Left</a:t>
            </a:r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 </a:t>
            </a:r>
            <a:r>
              <a:rPr lang="fr-FR" sz="8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(1)</a:t>
            </a:r>
            <a:endParaRPr lang="fr-F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pPr algn="ctr"/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E : </a:t>
            </a:r>
            <a:r>
              <a:rPr lang="fr-FR" sz="1400" b="1" dirty="0" err="1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Rotate</a:t>
            </a:r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 </a:t>
            </a:r>
            <a:r>
              <a:rPr lang="fr-FR" sz="1400" b="1" dirty="0" err="1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view</a:t>
            </a:r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 Right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B7788A8-1577-4D94-BE7E-053D04F06126}"/>
              </a:ext>
            </a:extLst>
          </p:cNvPr>
          <p:cNvSpPr/>
          <p:nvPr/>
        </p:nvSpPr>
        <p:spPr>
          <a:xfrm>
            <a:off x="2702560" y="2245360"/>
            <a:ext cx="436880" cy="46736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EEC36A-0AA9-4136-AD6E-A37209F92FF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278577" y="849394"/>
            <a:ext cx="392551" cy="1406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90B867-1E69-48E7-AE9C-EEE15E94716C}"/>
              </a:ext>
            </a:extLst>
          </p:cNvPr>
          <p:cNvSpPr txBox="1"/>
          <p:nvPr/>
        </p:nvSpPr>
        <p:spPr>
          <a:xfrm>
            <a:off x="749504" y="326174"/>
            <a:ext cx="3058145" cy="523220"/>
          </a:xfrm>
          <a:prstGeom prst="rect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Esc. : Close </a:t>
            </a:r>
            <a:r>
              <a:rPr lang="fr-FR" sz="1400" b="1" dirty="0" err="1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Video</a:t>
            </a:r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 / PDF / </a:t>
            </a:r>
            <a:r>
              <a:rPr lang="fr-FR" sz="1400" b="1" dirty="0" err="1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Iframe</a:t>
            </a:r>
            <a:endParaRPr lang="fr-F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pPr algn="ctr"/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(beta </a:t>
            </a:r>
            <a:r>
              <a:rPr lang="fr-FR" sz="1400" b="1" dirty="0" err="1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functionnality</a:t>
            </a:r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D8ADF6-7F3A-4FAE-8821-BC5D40D9C894}"/>
              </a:ext>
            </a:extLst>
          </p:cNvPr>
          <p:cNvSpPr txBox="1"/>
          <p:nvPr/>
        </p:nvSpPr>
        <p:spPr>
          <a:xfrm>
            <a:off x="4392645" y="318237"/>
            <a:ext cx="3058145" cy="307777"/>
          </a:xfrm>
          <a:prstGeom prst="rect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1~6 : Move to Panel #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FB8033-9738-4E89-85FE-B572D2AAAF95}"/>
              </a:ext>
            </a:extLst>
          </p:cNvPr>
          <p:cNvSpPr/>
          <p:nvPr/>
        </p:nvSpPr>
        <p:spPr>
          <a:xfrm>
            <a:off x="3462291" y="3245218"/>
            <a:ext cx="276589" cy="341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F522BC-A0AE-4377-851D-86F9473E2B72}"/>
              </a:ext>
            </a:extLst>
          </p:cNvPr>
          <p:cNvSpPr/>
          <p:nvPr/>
        </p:nvSpPr>
        <p:spPr>
          <a:xfrm>
            <a:off x="4657218" y="3738698"/>
            <a:ext cx="276589" cy="341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176FE7-32D4-498E-97F2-4895D34A4906}"/>
              </a:ext>
            </a:extLst>
          </p:cNvPr>
          <p:cNvSpPr/>
          <p:nvPr/>
        </p:nvSpPr>
        <p:spPr>
          <a:xfrm>
            <a:off x="7232341" y="3245218"/>
            <a:ext cx="276589" cy="341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C45E11-EB3B-484C-8049-3FF06DA2B38C}"/>
              </a:ext>
            </a:extLst>
          </p:cNvPr>
          <p:cNvSpPr/>
          <p:nvPr/>
        </p:nvSpPr>
        <p:spPr>
          <a:xfrm>
            <a:off x="4268035" y="3732000"/>
            <a:ext cx="276589" cy="341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29127B-36CE-4363-BF1E-4B3C2785B6C7}"/>
              </a:ext>
            </a:extLst>
          </p:cNvPr>
          <p:cNvSpPr/>
          <p:nvPr/>
        </p:nvSpPr>
        <p:spPr>
          <a:xfrm>
            <a:off x="6174706" y="2785879"/>
            <a:ext cx="276589" cy="341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E8E5C91-B0D1-429D-9701-37FF3F433A51}"/>
              </a:ext>
            </a:extLst>
          </p:cNvPr>
          <p:cNvSpPr/>
          <p:nvPr/>
        </p:nvSpPr>
        <p:spPr>
          <a:xfrm>
            <a:off x="4784223" y="2791584"/>
            <a:ext cx="276589" cy="341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26DAB6-0D5E-465F-8EFD-B4D089C845DB}"/>
              </a:ext>
            </a:extLst>
          </p:cNvPr>
          <p:cNvSpPr/>
          <p:nvPr/>
        </p:nvSpPr>
        <p:spPr>
          <a:xfrm>
            <a:off x="5066191" y="2294790"/>
            <a:ext cx="276589" cy="341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D7C6CD-10A7-4CB0-9438-C863C05BE801}"/>
              </a:ext>
            </a:extLst>
          </p:cNvPr>
          <p:cNvSpPr/>
          <p:nvPr/>
        </p:nvSpPr>
        <p:spPr>
          <a:xfrm>
            <a:off x="5704691" y="2785061"/>
            <a:ext cx="276589" cy="341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10CC4F-F3E9-4B88-85FD-FD6056FC0764}"/>
              </a:ext>
            </a:extLst>
          </p:cNvPr>
          <p:cNvSpPr/>
          <p:nvPr/>
        </p:nvSpPr>
        <p:spPr>
          <a:xfrm>
            <a:off x="6028380" y="2298413"/>
            <a:ext cx="276589" cy="341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D89017E-D25E-4AF0-AFAF-204AC46B471A}"/>
              </a:ext>
            </a:extLst>
          </p:cNvPr>
          <p:cNvSpPr/>
          <p:nvPr/>
        </p:nvSpPr>
        <p:spPr>
          <a:xfrm>
            <a:off x="4563960" y="4134979"/>
            <a:ext cx="2834640" cy="467361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C21860-B2CE-4A44-8EC4-0FE01C185EF6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7508933" y="4677573"/>
            <a:ext cx="855028" cy="87512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D4936B4-5F8F-4D7B-837B-BBFF35FA1745}"/>
              </a:ext>
            </a:extLst>
          </p:cNvPr>
          <p:cNvSpPr txBox="1"/>
          <p:nvPr/>
        </p:nvSpPr>
        <p:spPr>
          <a:xfrm>
            <a:off x="8363961" y="5291091"/>
            <a:ext cx="3058145" cy="523220"/>
          </a:xfrm>
          <a:prstGeom prst="rect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Space</a:t>
            </a:r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 : Move to center 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of the room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180677D-117D-4DF0-A4E0-1B151F30C61D}"/>
              </a:ext>
            </a:extLst>
          </p:cNvPr>
          <p:cNvSpPr/>
          <p:nvPr/>
        </p:nvSpPr>
        <p:spPr>
          <a:xfrm>
            <a:off x="3149600" y="2255520"/>
            <a:ext cx="2834640" cy="43885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31F2A2-1C33-479E-87D7-78BB6D0F0B3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5646198" y="626014"/>
            <a:ext cx="275520" cy="153414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05C5A1-FE2E-45B3-8C80-ED40AA35FCC8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4183305" y="3738699"/>
            <a:ext cx="209340" cy="1867070"/>
          </a:xfrm>
          <a:prstGeom prst="straightConnector1">
            <a:avLst/>
          </a:prstGeom>
          <a:ln w="76200">
            <a:solidFill>
              <a:srgbClr val="04939E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0724CC2-759D-4331-AAAC-426987DD3433}"/>
              </a:ext>
            </a:extLst>
          </p:cNvPr>
          <p:cNvSpPr/>
          <p:nvPr/>
        </p:nvSpPr>
        <p:spPr>
          <a:xfrm>
            <a:off x="2719354" y="2737532"/>
            <a:ext cx="546631" cy="43885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C15972-11C1-4C1E-9EDC-1CEB92560E01}"/>
              </a:ext>
            </a:extLst>
          </p:cNvPr>
          <p:cNvSpPr txBox="1"/>
          <p:nvPr/>
        </p:nvSpPr>
        <p:spPr>
          <a:xfrm>
            <a:off x="1629524" y="6150310"/>
            <a:ext cx="8932951" cy="523220"/>
          </a:xfrm>
          <a:prstGeom prst="rect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(1) : The key are for a QWERTY keyboard and are </a:t>
            </a:r>
            <a:r>
              <a:rPr lang="fr-FR" sz="1400" b="1" dirty="0" err="1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matched</a:t>
            </a:r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 </a:t>
            </a:r>
            <a:r>
              <a:rPr lang="fr-FR" sz="1400" b="1" dirty="0" err="1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with</a:t>
            </a:r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 to keys in the </a:t>
            </a:r>
            <a:r>
              <a:rPr lang="fr-FR" sz="1400" b="1" dirty="0" err="1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same</a:t>
            </a:r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 position for </a:t>
            </a:r>
            <a:r>
              <a:rPr lang="fr-FR" sz="1400" b="1" dirty="0" err="1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other</a:t>
            </a:r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 keyboards, </a:t>
            </a:r>
            <a:r>
              <a:rPr lang="fr-FR" sz="1400" b="1" dirty="0" err="1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ie</a:t>
            </a:r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 in AZERTY, A </a:t>
            </a:r>
            <a:r>
              <a:rPr lang="fr-FR" sz="1400" b="1" dirty="0" err="1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will</a:t>
            </a:r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 </a:t>
            </a:r>
            <a:r>
              <a:rPr lang="fr-FR" sz="1400" b="1" dirty="0" err="1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rotate</a:t>
            </a:r>
            <a:r>
              <a:rPr lang="fr-F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 to </a:t>
            </a:r>
            <a:r>
              <a:rPr lang="fr-FR" sz="1400" b="1" dirty="0" err="1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Left</a:t>
            </a:r>
            <a:endParaRPr lang="fr-F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B5BB190-00EF-4642-93CF-63A2FFD48298}"/>
              </a:ext>
            </a:extLst>
          </p:cNvPr>
          <p:cNvSpPr/>
          <p:nvPr/>
        </p:nvSpPr>
        <p:spPr>
          <a:xfrm>
            <a:off x="5812494" y="4197978"/>
            <a:ext cx="276589" cy="341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0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Oracle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Sikaar Keita</dc:creator>
  <cp:lastModifiedBy>Sikaar Keita</cp:lastModifiedBy>
  <cp:revision>5</cp:revision>
  <dcterms:created xsi:type="dcterms:W3CDTF">2021-02-12T14:46:07Z</dcterms:created>
  <dcterms:modified xsi:type="dcterms:W3CDTF">2021-02-12T17:24:02Z</dcterms:modified>
</cp:coreProperties>
</file>