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E2C-83F9-FC98-767C-4036BAF7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42AE-5DCB-3C43-754A-92B841EA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F71F-5EE3-8288-8112-E6BD737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32D8-5970-0090-AC58-BFB8445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590-C9D3-1CA4-812C-0E7002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D15-75EF-D757-FA66-0877B5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5B03-59E0-5A1E-1C5C-AED91D7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259-65F8-2A34-D0A1-40F0FC9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A6A1-9695-3770-A26C-6B21FC5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DF7-B6B5-52A0-61A0-E84524D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03F-8E71-A217-5A2B-F213FC57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85F0-C1C4-A3B2-76B8-A607F21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B0B-D78A-6140-7DDB-6743877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55C-0DDC-07A9-0FC6-C376C89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0F8-9D25-BE54-D84E-68423A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3BF-A35A-1D2B-7D09-993ED724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F621-2691-A583-438B-9E0E4EA8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C04-15E6-9DDE-21CA-D7EDDC1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884-426C-35B7-71E6-270E55D6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369-B405-D9A5-DCE1-26DBE56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AF3-168C-014F-738F-24108DC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F3A-BF56-F8ED-D008-5704779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2F0-333A-A769-8D90-F44A50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21F7-E16C-E4E4-AA54-B1EA077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3142-9F6C-C25A-6DF1-D9AD1EA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8AF-32D9-ED14-E831-EF748FE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044-7470-874E-E6F7-F9425F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C02F-FE14-013A-D9D3-EFB4B76E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0CFE-C14E-5900-5F09-FEC451F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840-DAC0-939F-7C7D-E3292E8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9765-569E-7700-99A7-3F2966D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D2E-0652-0623-3906-A33E6B5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2F2F-0848-D4AE-C5B9-981BA546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229F-1EFA-ECA1-15CF-2132B05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3AAE-D07A-D789-EC50-4AC5337D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39D9-78C6-F04D-435A-D21CB288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B2F4-9B07-86C4-326C-8736022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8B590-2127-5035-576A-4615CA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8CB1-30FD-FD6F-FE8F-AD1B730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AD8-3369-5B66-715D-9151232A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F3A2-E710-00A9-70EA-69426A0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6BBD-1B56-2CCE-7F09-42D75D8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5170-BC4A-25B7-2C9C-530EEC3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FB9-976C-49B2-F2BB-94ADF52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11E7-13B0-93BF-5C49-0031322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121-63F8-268C-F27A-4B96CA5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8CA-1D26-2997-1C94-0A398C60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F7B-CB64-D788-9934-4F0CC038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F152-FE32-249C-F5E6-1C4F4004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323F-8B35-8982-18A8-9BBF0B3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0E0-5E24-2D88-15FA-625EC56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55F-ABB8-5F27-7407-09FCE4C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741-0B9E-0756-A9C8-7C9ED6F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B7835-27F1-A5EF-90F4-1E1CC81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D0F-69C9-3C7B-ABC0-83908AA0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DAB-5442-7B5B-22C2-AB8C701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FB56-2F30-A093-DD5B-67C792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32C9-A403-D6DD-D914-61BF00B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84A60-FFAF-0BF7-6C41-EC6D974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9AC0-FF80-C749-774E-67CFC93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5D5-1462-7B6D-4686-7B479B26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F1D-FBDE-60A6-EAA1-A1ED470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F389-E8FE-46A7-A97A-BF759949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04C-0B96-B3C4-7305-B1FE73FC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0514"/>
          </a:xfrm>
        </p:spPr>
        <p:txBody>
          <a:bodyPr anchor="ctr"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3037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8388-7F86-9B09-594B-2189454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5DD-C9E1-D527-FA4F-5CE01169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Operators are used to perform operations on variables and values. Python divides the operators in the following groups: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 (Class-4)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C56-EEDD-9BAE-59A0-7BC8343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163B-F250-C0A4-F88F-4181898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 are used to assign values to variables.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Efficient Way 		     	 Normal Way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 += 2    			  x = x+2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-= 3     			# x = x - 3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*= x       		# x = 5*5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/= 3         		# x = x/3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%=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//=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**= 3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7DFF-BC31-92BC-E9D8-55FA5361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437A-B8AE-1F55-FFD8-A67CCBC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These are used to compare two variables with each other.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"&gt;" is greater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"&lt;" is smaller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"&gt;=" is greater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"&lt;=" is smaller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"==" is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"!=" is not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425-7577-544D-7622-BABB9A7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EA24-FE8C-B66A-1C2A-31EC334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logical operators in Python: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Roboto</vt:lpstr>
      <vt:lpstr>Office Theme</vt:lpstr>
      <vt:lpstr>Operators</vt:lpstr>
      <vt:lpstr>Operators </vt:lpstr>
      <vt:lpstr>Assignment operators</vt:lpstr>
      <vt:lpstr>Comparison operators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Conditional Statements</dc:title>
  <dc:creator>Khoof_Nak</dc:creator>
  <cp:lastModifiedBy>Khoof_Nak</cp:lastModifiedBy>
  <cp:revision>16</cp:revision>
  <dcterms:created xsi:type="dcterms:W3CDTF">2024-04-19T14:08:49Z</dcterms:created>
  <dcterms:modified xsi:type="dcterms:W3CDTF">2024-04-24T16:05:06Z</dcterms:modified>
</cp:coreProperties>
</file>