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7" r:id="rId9"/>
    <p:sldId id="268" r:id="rId10"/>
    <p:sldId id="264" r:id="rId11"/>
    <p:sldId id="265" r:id="rId12"/>
    <p:sldId id="266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16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9482" y="1870364"/>
            <a:ext cx="7180118" cy="14027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of Programming Language, High Level And Low Level Language, Introduction of Pyhton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Python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widely used in web development for backend services and scripting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popular in data science and machine learning due to libraries like NumPy, Pandas, and TensorFlow.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used in automation, game development, and system administration.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Getting Started with Python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start programming in Python, you need to install the Python interpreter on your computer.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use an Integrated Development Environment (IDE) like PyCharm, VS Code, </a:t>
            </a:r>
            <a:r>
              <a:rPr lang="en-US" sz="20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Replit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or Jupyter Notebook for coding.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has a vast online community and resources for learning, troubleshooting, and sharing code.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Programming languages are essential tools for communicating with computers and creating software applications.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differences between high-level and low-level languages can help developers choose the right language for their projects.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a powerful and versatile programming language that is widely used in various industries and applications.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Programming Languages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A computer is a device that follows the instructions that given to it. A well-defined set of instructions given to the computer is called a computer program. A computer program is written in a programming language.</a:t>
            </a:r>
            <a:endParaRPr lang="en-US" sz="2000" dirty="0"/>
          </a:p>
          <a:p>
            <a:pPr>
              <a:buSzPct val="100000"/>
            </a:pPr>
            <a:endParaRPr lang="en-US" sz="20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Programming languages are used to communicate with computers.</a:t>
            </a:r>
          </a:p>
          <a:p>
            <a:pPr>
              <a:buSzPct val="100000"/>
            </a:pPr>
            <a:endParaRPr lang="en-US" sz="20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allow developers to write code that tells the computer how to perform specific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various types of programming languages, including high-level and low-level languages.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Low-Level Languages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Low-level languages, such as assembly language, directly correspond to the hardware of a computer.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more control over the hardware but require more effort to write and maintain code.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Low-level languages are typically used for system-level programming and performance-critical applications.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Languages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languages, such as Java, JavaScript, Typescript and Python, are more user-friendly and easier to learn for beginners.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abstract away the complexities of the hardware and provide built-in functions for common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languages are versatile and can be used for a wide range of applications, from web development to data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vs. Low-Level Languages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languages are closer to human language and are easier to read and write.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Low-level languages are closer to machine code and are more difficult for humans to understand.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High-level languages offer more abstraction and are portable across different platforms.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Python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a high-level, interpreted programming language known for its simplicity and readability.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was created by Guido van Rossum and first released in 1991.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emphasizes code readability and is often used in education, scientific research, and web development.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Syntax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uses indentation to define code blocks, making it easy to read and understand.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uses dynamic typing, meaning variable types are determined at runtime.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uses a simple and concise syntax, reducing the amount of code needed to perform tasks.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599"/>
            <a:ext cx="8229600" cy="4595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Java:</a:t>
            </a:r>
            <a:b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public class HelloWorld {</a:t>
            </a:r>
          </a:p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		public static void main(String[] </a:t>
            </a:r>
            <a:r>
              <a:rPr lang="en-US" sz="24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   			</a:t>
            </a:r>
            <a:r>
              <a:rPr lang="en-US" sz="24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("Hello, World!");</a:t>
            </a:r>
          </a:p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		}</a:t>
            </a:r>
          </a:p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}</a:t>
            </a:r>
          </a:p>
          <a:p>
            <a:endParaRPr lang="en-US" sz="24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24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Python:</a:t>
            </a:r>
            <a:b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</a:b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	print(“Hello World”)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63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599"/>
            <a:ext cx="8229600" cy="4595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Java:</a:t>
            </a:r>
            <a:b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public class 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SwappingExample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		public static void main(String[] </a:t>
            </a:r>
            <a:r>
              <a:rPr lang="en-US" sz="20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   			int a = 5;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   			int b = 10;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		int temp = a; 	// swapping logic start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  			a = b;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     			b = temp; 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  		}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	}</a:t>
            </a:r>
          </a:p>
          <a:p>
            <a:endParaRPr lang="en-US" sz="20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Python:</a:t>
            </a:r>
            <a:b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</a:b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	a = 5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	b = 10</a:t>
            </a:r>
          </a:p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	a, b = b, a 	# Swapping logic</a:t>
            </a:r>
          </a:p>
          <a:p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021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679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Programming Languauge, High Level And Low Level Language, Introduction Of Pyhton</dc:title>
  <dc:subject>Introduction Of Programming Languauge, High Level And Low Level Language, Introduction Of Pyhton</dc:subject>
  <dc:creator>SlideMake.com</dc:creator>
  <cp:lastModifiedBy>Khoof_Nak</cp:lastModifiedBy>
  <cp:revision>11</cp:revision>
  <dcterms:created xsi:type="dcterms:W3CDTF">2024-04-15T12:39:48Z</dcterms:created>
  <dcterms:modified xsi:type="dcterms:W3CDTF">2024-04-15T14:47:59Z</dcterms:modified>
</cp:coreProperties>
</file>