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0"/>
  </p:normalViewPr>
  <p:slideViewPr>
    <p:cSldViewPr>
      <p:cViewPr>
        <p:scale>
          <a:sx n="76" d="100"/>
          <a:sy n="76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9AAA39E-7EC7-4FD2-B8EE-5639D2D20EEB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B736E51-3C5F-4D26-90C6-9EE0EDB9D40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E-BOOK SHARING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473200"/>
          </a:xfrm>
        </p:spPr>
        <p:txBody>
          <a:bodyPr>
            <a:noAutofit/>
          </a:bodyPr>
          <a:lstStyle/>
          <a:p>
            <a:endParaRPr lang="en-IN" sz="1200" dirty="0" smtClean="0"/>
          </a:p>
          <a:p>
            <a:r>
              <a:rPr lang="en-IN" sz="1200" b="1" dirty="0" smtClean="0">
                <a:solidFill>
                  <a:schemeClr val="tx1"/>
                </a:solidFill>
              </a:rPr>
              <a:t>Guided By-</a:t>
            </a:r>
          </a:p>
          <a:p>
            <a:r>
              <a:rPr lang="en-IN" sz="1200" b="1" dirty="0" smtClean="0">
                <a:solidFill>
                  <a:schemeClr val="tx1"/>
                </a:solidFill>
              </a:rPr>
              <a:t>                                </a:t>
            </a:r>
            <a:r>
              <a:rPr lang="en-IN" sz="1200" b="1" dirty="0" err="1" smtClean="0">
                <a:solidFill>
                  <a:schemeClr val="tx1"/>
                </a:solidFill>
              </a:rPr>
              <a:t>Prof.</a:t>
            </a:r>
            <a:r>
              <a:rPr lang="en-IN" sz="1200" b="1" dirty="0" smtClean="0">
                <a:solidFill>
                  <a:schemeClr val="tx1"/>
                </a:solidFill>
              </a:rPr>
              <a:t> </a:t>
            </a:r>
            <a:r>
              <a:rPr lang="en-IN" sz="1200" b="1" dirty="0" err="1" smtClean="0">
                <a:solidFill>
                  <a:schemeClr val="tx1"/>
                </a:solidFill>
              </a:rPr>
              <a:t>Girija</a:t>
            </a:r>
            <a:r>
              <a:rPr lang="en-IN" sz="1200" b="1" dirty="0" smtClean="0">
                <a:solidFill>
                  <a:schemeClr val="tx1"/>
                </a:solidFill>
              </a:rPr>
              <a:t> </a:t>
            </a:r>
            <a:r>
              <a:rPr lang="en-IN" sz="1200" b="1" dirty="0" err="1" smtClean="0">
                <a:solidFill>
                  <a:schemeClr val="tx1"/>
                </a:solidFill>
              </a:rPr>
              <a:t>Chiddarwar</a:t>
            </a:r>
            <a:endParaRPr lang="en-IN" sz="1200" b="1" dirty="0" smtClean="0">
              <a:solidFill>
                <a:schemeClr val="tx1"/>
              </a:solidFill>
            </a:endParaRPr>
          </a:p>
          <a:p>
            <a:endParaRPr lang="en-IN" sz="1200" b="1" dirty="0" smtClean="0">
              <a:solidFill>
                <a:schemeClr val="tx1"/>
              </a:solidFill>
            </a:endParaRPr>
          </a:p>
          <a:p>
            <a:r>
              <a:rPr lang="en-IN" sz="1200" b="1" dirty="0" smtClean="0">
                <a:solidFill>
                  <a:schemeClr val="tx1"/>
                </a:solidFill>
              </a:rPr>
              <a:t>Prepared By-</a:t>
            </a:r>
          </a:p>
          <a:p>
            <a:r>
              <a:rPr lang="en-IN" sz="1200" b="1" dirty="0" smtClean="0">
                <a:solidFill>
                  <a:schemeClr val="tx1"/>
                </a:solidFill>
              </a:rPr>
              <a:t>                                                       </a:t>
            </a:r>
            <a:r>
              <a:rPr lang="en-IN" sz="1200" b="1" dirty="0" err="1" smtClean="0">
                <a:solidFill>
                  <a:schemeClr val="tx1"/>
                </a:solidFill>
              </a:rPr>
              <a:t>Sikander</a:t>
            </a:r>
            <a:r>
              <a:rPr lang="en-IN" sz="1200" b="1" dirty="0" smtClean="0">
                <a:solidFill>
                  <a:schemeClr val="tx1"/>
                </a:solidFill>
              </a:rPr>
              <a:t> Singh            Roll no:305171</a:t>
            </a:r>
          </a:p>
          <a:p>
            <a:r>
              <a:rPr lang="en-IN" sz="1200" b="1" dirty="0" smtClean="0">
                <a:solidFill>
                  <a:schemeClr val="tx1"/>
                </a:solidFill>
              </a:rPr>
              <a:t>                                                        </a:t>
            </a:r>
            <a:r>
              <a:rPr lang="en-IN" sz="1200" b="1" dirty="0" err="1" smtClean="0">
                <a:solidFill>
                  <a:schemeClr val="tx1"/>
                </a:solidFill>
              </a:rPr>
              <a:t>Abhishek</a:t>
            </a:r>
            <a:r>
              <a:rPr lang="en-IN" sz="1200" b="1" dirty="0" smtClean="0">
                <a:solidFill>
                  <a:schemeClr val="tx1"/>
                </a:solidFill>
              </a:rPr>
              <a:t> Singh            Roll no:305169</a:t>
            </a:r>
          </a:p>
          <a:p>
            <a:r>
              <a:rPr lang="en-IN" sz="1200" b="1" dirty="0" smtClean="0">
                <a:solidFill>
                  <a:schemeClr val="tx1"/>
                </a:solidFill>
              </a:rPr>
              <a:t>                                                </a:t>
            </a:r>
            <a:r>
              <a:rPr lang="en-IN" sz="1200" b="1" dirty="0" err="1" smtClean="0">
                <a:solidFill>
                  <a:schemeClr val="tx1"/>
                </a:solidFill>
              </a:rPr>
              <a:t>Srishti</a:t>
            </a:r>
            <a:r>
              <a:rPr lang="en-IN" sz="1200" b="1" dirty="0" smtClean="0">
                <a:solidFill>
                  <a:schemeClr val="tx1"/>
                </a:solidFill>
              </a:rPr>
              <a:t> </a:t>
            </a:r>
            <a:r>
              <a:rPr lang="en-IN" sz="1200" b="1" dirty="0" err="1" smtClean="0">
                <a:solidFill>
                  <a:schemeClr val="tx1"/>
                </a:solidFill>
              </a:rPr>
              <a:t>Pareek</a:t>
            </a:r>
            <a:r>
              <a:rPr lang="en-IN" sz="1200" b="1" dirty="0" smtClean="0">
                <a:solidFill>
                  <a:schemeClr val="tx1"/>
                </a:solidFill>
              </a:rPr>
              <a:t>         Roll no:305172</a:t>
            </a:r>
          </a:p>
          <a:p>
            <a:r>
              <a:rPr lang="en-IN" sz="1200" b="1" dirty="0" smtClean="0">
                <a:solidFill>
                  <a:schemeClr val="tx1"/>
                </a:solidFill>
              </a:rPr>
              <a:t>                                                  </a:t>
            </a:r>
          </a:p>
          <a:p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52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Requirements</a:t>
            </a:r>
          </a:p>
          <a:p>
            <a:r>
              <a:rPr lang="en-IN" dirty="0" smtClean="0"/>
              <a:t>Methodology</a:t>
            </a:r>
          </a:p>
          <a:p>
            <a:r>
              <a:rPr lang="en-IN" dirty="0" smtClean="0"/>
              <a:t>Result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4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To develop a web application using </a:t>
            </a:r>
            <a:r>
              <a:rPr lang="en-IN" dirty="0" err="1"/>
              <a:t>django</a:t>
            </a:r>
            <a:r>
              <a:rPr lang="en-IN" dirty="0"/>
              <a:t>(python web framework)  to act as a interface between book lender/seller and buyer /borrower. The created application should be able to add user, add books and should be able to perform search on the created database.</a:t>
            </a:r>
            <a:endParaRPr lang="en-US" dirty="0"/>
          </a:p>
          <a:p>
            <a:r>
              <a:rPr lang="en-IN" dirty="0"/>
              <a:t>The application should also predict some books to user based on his/her interests. The application should contain detailed analysis on the performed searches.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7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Today many people buy books, read them and keep them on the shelf which then is rarely used</a:t>
            </a:r>
          </a:p>
          <a:p>
            <a:r>
              <a:rPr lang="en-IN" dirty="0" smtClean="0"/>
              <a:t>But we provide them an interface to lend those books to others who want to read those books and also borrow books from other </a:t>
            </a:r>
          </a:p>
          <a:p>
            <a:r>
              <a:rPr lang="en-IN" dirty="0" smtClean="0"/>
              <a:t>And with detailed analysis view the top searched books in respective departments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9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Django</a:t>
            </a:r>
            <a:r>
              <a:rPr lang="en-IN" dirty="0" smtClean="0"/>
              <a:t>-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is a high-level Python Web framework that encourages rapid development and clean, pragmatic </a:t>
            </a:r>
            <a:r>
              <a:rPr lang="en-US" dirty="0" smtClean="0"/>
              <a:t>design</a:t>
            </a:r>
            <a:endParaRPr lang="en-IN" dirty="0" smtClean="0"/>
          </a:p>
          <a:p>
            <a:r>
              <a:rPr lang="en-IN" dirty="0" err="1" smtClean="0"/>
              <a:t>Plotly</a:t>
            </a:r>
            <a:r>
              <a:rPr lang="en-IN" dirty="0" smtClean="0"/>
              <a:t> -</a:t>
            </a:r>
            <a:r>
              <a:rPr lang="en-US" b="1" dirty="0" err="1" smtClean="0"/>
              <a:t>Plotly</a:t>
            </a:r>
            <a:r>
              <a:rPr lang="en-US" dirty="0"/>
              <a:t> lets users easily create interactive charts and dashboards to share online with their </a:t>
            </a:r>
            <a:r>
              <a:rPr lang="en-US" dirty="0" smtClean="0"/>
              <a:t>audience</a:t>
            </a:r>
          </a:p>
          <a:p>
            <a:r>
              <a:rPr lang="en-IN" dirty="0" err="1" smtClean="0"/>
              <a:t>Mysql</a:t>
            </a:r>
            <a:r>
              <a:rPr lang="en-IN" dirty="0" smtClean="0"/>
              <a:t> -</a:t>
            </a:r>
            <a:r>
              <a:rPr lang="en-US" b="1" dirty="0"/>
              <a:t>MySQL</a:t>
            </a:r>
            <a:r>
              <a:rPr lang="en-US" dirty="0"/>
              <a:t> is an open-source relational database management system (RDBMS)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83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Searching function-Finding books with given keyword in Technical/Non-Technical section</a:t>
            </a:r>
          </a:p>
          <a:p>
            <a:r>
              <a:rPr lang="en-IN" dirty="0" smtClean="0"/>
              <a:t>Plotting Graph- Providing analysis of the most searched books in different department and also which genre is the most popular and the most searched books in the last month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39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Borrow different books from different users.</a:t>
            </a:r>
          </a:p>
          <a:p>
            <a:r>
              <a:rPr lang="en-IN" dirty="0" smtClean="0"/>
              <a:t>Lend your books to different users</a:t>
            </a:r>
          </a:p>
          <a:p>
            <a:r>
              <a:rPr lang="en-IN" dirty="0" smtClean="0"/>
              <a:t>Directly get connected to user. </a:t>
            </a:r>
          </a:p>
          <a:p>
            <a:r>
              <a:rPr lang="en-IN" dirty="0" smtClean="0"/>
              <a:t>Analysis of the top searched books and the most popular books in different departments</a:t>
            </a:r>
          </a:p>
          <a:p>
            <a:r>
              <a:rPr lang="en-IN" dirty="0" smtClean="0"/>
              <a:t>Search for the books you want and get connected to the user directly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37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application is beneficial for borrowing books from other users by directly contacting them with just a click ,with easy to use interface and </a:t>
            </a:r>
            <a:r>
              <a:rPr lang="en-US" dirty="0" smtClean="0"/>
              <a:t>seamlessly fast access and see the most searched books of all time and to choose what is best for reading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8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IN" dirty="0"/>
              <a:t>https://www.wikipedia.com/</a:t>
            </a:r>
            <a:endParaRPr lang="en-US" dirty="0"/>
          </a:p>
          <a:p>
            <a:r>
              <a:rPr lang="en-IN" dirty="0"/>
              <a:t>https://docs.python.org</a:t>
            </a:r>
            <a:endParaRPr lang="en-US" dirty="0"/>
          </a:p>
          <a:p>
            <a:pPr hangingPunct="0"/>
            <a:r>
              <a:rPr lang="en-IN" dirty="0"/>
              <a:t>https://www.google.co.in/</a:t>
            </a:r>
            <a:endParaRPr lang="en-US" dirty="0"/>
          </a:p>
          <a:p>
            <a:pPr hangingPunct="0"/>
            <a:r>
              <a:rPr lang="en-IN" dirty="0"/>
              <a:t>https://www.youtube.c</a:t>
            </a:r>
            <a:r>
              <a:rPr lang="en-US" dirty="0" err="1"/>
              <a:t>om</a:t>
            </a:r>
            <a:endParaRPr lang="en-US" dirty="0"/>
          </a:p>
          <a:p>
            <a:pPr hangingPunct="0"/>
            <a:r>
              <a:rPr lang="en-IN" dirty="0"/>
              <a:t>https://www.w3schools.com</a:t>
            </a:r>
            <a:endParaRPr lang="en-US" dirty="0"/>
          </a:p>
          <a:p>
            <a:pPr hangingPunct="0"/>
            <a:r>
              <a:rPr lang="en-IN" dirty="0"/>
              <a:t>https://www.tutorialspoint.co</a:t>
            </a:r>
            <a:r>
              <a:rPr lang="en-US" dirty="0"/>
              <a:t>M</a:t>
            </a:r>
          </a:p>
          <a:p>
            <a:pPr hangingPunct="0"/>
            <a:r>
              <a:rPr lang="en-IN" dirty="0"/>
              <a:t>https://stackoverflow.com</a:t>
            </a:r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47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155</TotalTime>
  <Words>344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E-BOOK SHARING SYSTEM</vt:lpstr>
      <vt:lpstr>Contents</vt:lpstr>
      <vt:lpstr>Problem Statement</vt:lpstr>
      <vt:lpstr>Introduction</vt:lpstr>
      <vt:lpstr>Requirements</vt:lpstr>
      <vt:lpstr>Methodology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Facts And Figures</dc:title>
  <dc:creator>SAI</dc:creator>
  <cp:lastModifiedBy>sikander441@gmail.com</cp:lastModifiedBy>
  <cp:revision>27</cp:revision>
  <dcterms:created xsi:type="dcterms:W3CDTF">2017-10-08T17:01:37Z</dcterms:created>
  <dcterms:modified xsi:type="dcterms:W3CDTF">2017-10-13T10:34:52Z</dcterms:modified>
</cp:coreProperties>
</file>