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8" r:id="rId5"/>
    <p:sldId id="259" r:id="rId6"/>
    <p:sldId id="316" r:id="rId7"/>
    <p:sldId id="340" r:id="rId8"/>
    <p:sldId id="317" r:id="rId9"/>
    <p:sldId id="320" r:id="rId10"/>
    <p:sldId id="321" r:id="rId11"/>
    <p:sldId id="342" r:id="rId12"/>
    <p:sldId id="343" r:id="rId13"/>
    <p:sldId id="345" r:id="rId14"/>
    <p:sldId id="262" r:id="rId15"/>
    <p:sldId id="327" r:id="rId16"/>
    <p:sldId id="336" r:id="rId17"/>
    <p:sldId id="328" r:id="rId18"/>
    <p:sldId id="349" r:id="rId19"/>
    <p:sldId id="350" r:id="rId20"/>
    <p:sldId id="346" r:id="rId21"/>
    <p:sldId id="334" r:id="rId22"/>
    <p:sldId id="348" r:id="rId23"/>
    <p:sldId id="34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27D"/>
    <a:srgbClr val="F35E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5882" autoAdjust="0"/>
  </p:normalViewPr>
  <p:slideViewPr>
    <p:cSldViewPr snapToGrid="0">
      <p:cViewPr>
        <p:scale>
          <a:sx n="56" d="100"/>
          <a:sy n="56" d="100"/>
        </p:scale>
        <p:origin x="701" y="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19B833-E01D-E4DA-D322-5D75AABB64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3C4B1-AB2C-188D-03F8-84E42ED068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D2F7-DB67-422A-96F9-824BF9CD0C58}" type="datetimeFigureOut">
              <a:rPr lang="fr-FR" smtClean="0"/>
              <a:t>30/06/2023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5BF32E-D7BF-2AC5-2053-43878F34A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F2BEE-5F2F-7824-7E1B-1416122F9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7C8A-C2E9-4C2E-96F5-956981295F2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9572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867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B5C1DB-0F96-985F-610E-4DC789172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6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1A72A-004F-A471-9665-172BE3A0E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2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VRP stands for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optimal set of routes for a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fleet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locations and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E8B11-E988-5828-D5D4-A3E490555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9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E8B11-E988-5828-D5D4-A3E490555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11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genetic algorithm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search and optimization technique inspired by the principles of natural selection and genetics. It is commonly used to solve problems where traditional algorithms may be difficult or ineffective.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solve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best solution in a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It is an heuristic search method used for finding the optimal solutions based on evolution and natural selection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idea behind a genetic algorithm is to create a population of candidate solutions, represented as individuals or chromosomes. Each chromosome contains a set of genes or parameters that define a specific solution to the problem at hand. The algorithm then applies a set of operations inspired by biological evolution, such as selection, crossover, and mutation, to iteratively improve the quality of the solutions over successive generations.</a:t>
            </a:r>
          </a:p>
          <a:p>
            <a:br>
              <a:rPr 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352D4-8675-A5AC-2AB1-F02BE4C43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4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following the call from the ADEM group to our Institute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the realization of demonstrators and experiments of new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mobility solutions. A project to correct this mobility problem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has been awarded to us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CF294-5D5A-42F5-12B8-FE6897D62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2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It is an heuristic search method used for finding the optimal solutions based on evolution and natural selection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4896-A521-843C-54A7-20F82F426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5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It is an heuristic search method used for finding the optimal solutions based on evolution and natural selection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4896-A521-843C-54A7-20F82F426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76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following the call from the ADEM group to our Institute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the realization of demonstrators and experiments of new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mobility solutions. A project to correct this mobility problem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has been awarded to us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CF294-5D5A-42F5-12B8-FE6897D62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25C13-0CF2-6E94-0405-138A5D2FF2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2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following the call from the ADEM group to our Institute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the realization of demonstrators and experiments of new 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mobility solutions. A project to correct this mobility problem</a:t>
            </a:r>
          </a:p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has been awarded to us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CF294-5D5A-42F5-12B8-FE6897D62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09C55-9A4D-76F4-7B13-D82921E3D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BBD53-A4A7-EEEE-CCE6-2B1D3B3E07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2E2C4-8F69-31EC-A80E-424844F0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1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D1FCF-992D-C638-DCCB-513FD9A51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2C136-01A2-E109-D43F-8943A9726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7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B2EEF-C0C6-E396-3F7B-134DE1560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5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68D-30C1-4177-908C-85CD564408E5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7016-8EDD-4929-A935-ADDB416DA548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57B-7CBB-40D1-9F6F-FE7A4F0E3146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E0C2-D9F2-45DA-BFD0-F4BDA898BC7C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32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909200" y="5056148"/>
            <a:ext cx="6373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894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A2B-ADE6-4079-A93C-CB25C99361D1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DB09-9CD1-4624-9A82-E3081E5A9131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C13C-8389-4B2A-9AFB-E150402F4636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324F-177A-45E0-A492-95226F3B50C2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7701-A505-4475-9962-BF6A3D050F36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BD9-7A6A-450C-BDF0-D924562769C6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2567-E704-4143-88AF-7CB60976EECE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F754-1A9C-41A4-B257-BD0025DEE822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2818-F1BB-443C-83F1-31A36403CCEC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EEE-DE9A-4484-B447-825D09AA3CAB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2492-7F23-4167-B996-C734C5B851AC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2CD3-CB29-41BC-8E14-CE18139AC5DF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252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BD6EC9A-AA26-4099-8CF1-D4D41B6BA6BA}" type="datetime1">
              <a:rPr lang="zh-CN" altLang="fr-FR" smtClean="0">
                <a:solidFill>
                  <a:prstClr val="black"/>
                </a:solidFill>
              </a:rPr>
              <a:t>2023/6/30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96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B6CB27-BA4A-4105-B729-C10286FFB96F}" type="datetime1">
              <a:rPr lang="zh-CN" altLang="fr-FR" smtClean="0">
                <a:solidFill>
                  <a:prstClr val="black"/>
                </a:solidFill>
              </a:rPr>
              <a:t>2023/6/30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79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905-B7B1-4A76-8559-3C98DFE35E57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387-EA54-4930-9C3C-5AF5403C2646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71E-2D9D-4C71-A882-23EB648E0FBE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F4CF-0D3B-45E4-9FEB-79C233E6F3E3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5684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894-52E9-4805-B2B3-59EC042CDFEF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F1F3-E22F-4CE8-9AB5-4EEE7E4DAE59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D94E-AA76-4691-8262-9CB0BA67EFF0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F44F-E103-4552-9684-47298E45631A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8" r:id="rId13"/>
    <p:sldLayoutId id="214748367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F1A4-9009-405A-90EF-A33703040243}" type="datetime1">
              <a:rPr lang="zh-CN" altLang="fr-FR" smtClean="0"/>
              <a:t>2023/6/30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3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slide" Target="slide2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36173" y="5999719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25485" y="5886797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67617" y="-511791"/>
            <a:ext cx="1497960" cy="1497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8973" y="1013005"/>
            <a:ext cx="39677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BIG DATA</a:t>
            </a:r>
          </a:p>
          <a:p>
            <a:pPr algn="l"/>
            <a:r>
              <a:rPr lang="fr-FR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PROJECT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9036" y="2873211"/>
            <a:ext cx="163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335726" y="3200910"/>
            <a:ext cx="2197322" cy="8679"/>
          </a:xfrm>
          <a:prstGeom prst="line">
            <a:avLst/>
          </a:prstGeom>
          <a:ln w="15875">
            <a:solidFill>
              <a:srgbClr val="5B7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44790" y="3536588"/>
            <a:ext cx="4551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u="sng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GROUP MEMBERS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SIKATI Samuel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ABDULLAHI Faris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TCHOUNGA Jordan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NGAMALEU Iris </a:t>
            </a:r>
            <a:r>
              <a:rPr lang="en-US" altLang="zh-CN" b="1" spc="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Carelle</a:t>
            </a:r>
            <a:endParaRPr lang="en-US" altLang="zh-CN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EKABANA Kevin </a:t>
            </a:r>
            <a:r>
              <a:rPr lang="en-US" altLang="zh-CN" b="1" spc="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Floride</a:t>
            </a:r>
            <a:endParaRPr lang="en-US" altLang="zh-CN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TCHATCHOUA </a:t>
            </a:r>
            <a:r>
              <a:rPr lang="en-US" altLang="zh-CN" b="1" spc="3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Erwann</a:t>
            </a:r>
            <a:r>
              <a:rPr lang="en-US" altLang="zh-CN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-Axel</a:t>
            </a:r>
            <a:endParaRPr lang="en-US" altLang="zh-CN" b="1" u="sng" spc="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endParaRPr lang="en-US" altLang="zh-CN" spc="3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05646" y="5561137"/>
            <a:ext cx="32719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 supervisor</a:t>
            </a:r>
          </a:p>
          <a:p>
            <a:endParaRPr lang="fr-FR" altLang="zh-CN" sz="17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fr-FR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MR. HUMPREY Mbeng Ojong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40677" y="1612607"/>
            <a:ext cx="800219" cy="30274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UCAC-ICAM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624C79B-32B9-6714-C187-A353DA3E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71" y="89551"/>
            <a:ext cx="3085691" cy="923454"/>
          </a:xfrm>
          <a:prstGeom prst="rect">
            <a:avLst/>
          </a:prstGeom>
        </p:spPr>
      </p:pic>
      <p:grpSp>
        <p:nvGrpSpPr>
          <p:cNvPr id="23" name="Google Shape;2699;p63">
            <a:extLst>
              <a:ext uri="{FF2B5EF4-FFF2-40B4-BE49-F238E27FC236}">
                <a16:creationId xmlns:a16="http://schemas.microsoft.com/office/drawing/2014/main" id="{40DEC71D-E64C-4E16-B593-F5EE678DB701}"/>
              </a:ext>
            </a:extLst>
          </p:cNvPr>
          <p:cNvGrpSpPr/>
          <p:nvPr/>
        </p:nvGrpSpPr>
        <p:grpSpPr>
          <a:xfrm>
            <a:off x="-1215619" y="1001096"/>
            <a:ext cx="2795003" cy="2795003"/>
            <a:chOff x="1943325" y="-220375"/>
            <a:chExt cx="1298672" cy="1298672"/>
          </a:xfrm>
        </p:grpSpPr>
        <p:sp>
          <p:nvSpPr>
            <p:cNvPr id="27" name="Google Shape;2700;p63">
              <a:extLst>
                <a:ext uri="{FF2B5EF4-FFF2-40B4-BE49-F238E27FC236}">
                  <a16:creationId xmlns:a16="http://schemas.microsoft.com/office/drawing/2014/main" id="{ADE04CEF-4283-4F2B-BE0B-13086B836398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2701;p63">
              <a:extLst>
                <a:ext uri="{FF2B5EF4-FFF2-40B4-BE49-F238E27FC236}">
                  <a16:creationId xmlns:a16="http://schemas.microsoft.com/office/drawing/2014/main" id="{7ACB6D00-6F84-4467-9216-BDBC21E7869E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2702;p63">
              <a:extLst>
                <a:ext uri="{FF2B5EF4-FFF2-40B4-BE49-F238E27FC236}">
                  <a16:creationId xmlns:a16="http://schemas.microsoft.com/office/drawing/2014/main" id="{9DE7CB37-E013-43A0-A4BA-551515679E91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2703;p63">
              <a:extLst>
                <a:ext uri="{FF2B5EF4-FFF2-40B4-BE49-F238E27FC236}">
                  <a16:creationId xmlns:a16="http://schemas.microsoft.com/office/drawing/2014/main" id="{9C5E8AF8-4F15-4445-80F0-90E759A8A9F7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2704;p63">
              <a:extLst>
                <a:ext uri="{FF2B5EF4-FFF2-40B4-BE49-F238E27FC236}">
                  <a16:creationId xmlns:a16="http://schemas.microsoft.com/office/drawing/2014/main" id="{3D0DFD5F-A78F-45B9-821D-5873DDD0F852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2705;p63">
              <a:extLst>
                <a:ext uri="{FF2B5EF4-FFF2-40B4-BE49-F238E27FC236}">
                  <a16:creationId xmlns:a16="http://schemas.microsoft.com/office/drawing/2014/main" id="{63587AD2-3F43-474C-9F8B-0E30DD785F29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2706;p63">
              <a:extLst>
                <a:ext uri="{FF2B5EF4-FFF2-40B4-BE49-F238E27FC236}">
                  <a16:creationId xmlns:a16="http://schemas.microsoft.com/office/drawing/2014/main" id="{003F7F4C-3F8C-426C-AE74-31D5D5925D34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2707;p63">
              <a:extLst>
                <a:ext uri="{FF2B5EF4-FFF2-40B4-BE49-F238E27FC236}">
                  <a16:creationId xmlns:a16="http://schemas.microsoft.com/office/drawing/2014/main" id="{449045A6-337A-4115-AB51-5E4E54D5CDBF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2708;p63">
              <a:extLst>
                <a:ext uri="{FF2B5EF4-FFF2-40B4-BE49-F238E27FC236}">
                  <a16:creationId xmlns:a16="http://schemas.microsoft.com/office/drawing/2014/main" id="{72FACF2B-FC16-4B53-A577-4E91A79B2D7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2709;p63">
              <a:extLst>
                <a:ext uri="{FF2B5EF4-FFF2-40B4-BE49-F238E27FC236}">
                  <a16:creationId xmlns:a16="http://schemas.microsoft.com/office/drawing/2014/main" id="{78A58057-C57F-4B54-993C-24613D1733CE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2710;p63">
              <a:extLst>
                <a:ext uri="{FF2B5EF4-FFF2-40B4-BE49-F238E27FC236}">
                  <a16:creationId xmlns:a16="http://schemas.microsoft.com/office/drawing/2014/main" id="{386A62AE-A5C2-4414-9E63-63D40616DE1A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2711;p63">
              <a:extLst>
                <a:ext uri="{FF2B5EF4-FFF2-40B4-BE49-F238E27FC236}">
                  <a16:creationId xmlns:a16="http://schemas.microsoft.com/office/drawing/2014/main" id="{16714991-A6C4-4DE3-94B3-F1951A138C32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2712;p63">
              <a:extLst>
                <a:ext uri="{FF2B5EF4-FFF2-40B4-BE49-F238E27FC236}">
                  <a16:creationId xmlns:a16="http://schemas.microsoft.com/office/drawing/2014/main" id="{A6A45342-0B8B-43EB-ABD5-68A469DD5E13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2713;p63">
              <a:extLst>
                <a:ext uri="{FF2B5EF4-FFF2-40B4-BE49-F238E27FC236}">
                  <a16:creationId xmlns:a16="http://schemas.microsoft.com/office/drawing/2014/main" id="{7F4B55C5-3E28-48F9-812B-4E086E76D063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2714;p63">
              <a:extLst>
                <a:ext uri="{FF2B5EF4-FFF2-40B4-BE49-F238E27FC236}">
                  <a16:creationId xmlns:a16="http://schemas.microsoft.com/office/drawing/2014/main" id="{B468F86C-6798-4F89-807D-93BDD85D84EC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2715;p63">
              <a:extLst>
                <a:ext uri="{FF2B5EF4-FFF2-40B4-BE49-F238E27FC236}">
                  <a16:creationId xmlns:a16="http://schemas.microsoft.com/office/drawing/2014/main" id="{4B493979-E050-4E20-8BA1-EE343CCCF9A9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2716;p63">
              <a:extLst>
                <a:ext uri="{FF2B5EF4-FFF2-40B4-BE49-F238E27FC236}">
                  <a16:creationId xmlns:a16="http://schemas.microsoft.com/office/drawing/2014/main" id="{84FF16DB-FD7B-4DD5-83E9-823760322589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2717;p63">
              <a:extLst>
                <a:ext uri="{FF2B5EF4-FFF2-40B4-BE49-F238E27FC236}">
                  <a16:creationId xmlns:a16="http://schemas.microsoft.com/office/drawing/2014/main" id="{C06EFEFD-925F-45AC-A0E1-DF51DDAB5C77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2718;p63">
              <a:extLst>
                <a:ext uri="{FF2B5EF4-FFF2-40B4-BE49-F238E27FC236}">
                  <a16:creationId xmlns:a16="http://schemas.microsoft.com/office/drawing/2014/main" id="{D99870B4-8BDA-4309-AC64-A1ECA43AA4E2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2719;p63">
              <a:extLst>
                <a:ext uri="{FF2B5EF4-FFF2-40B4-BE49-F238E27FC236}">
                  <a16:creationId xmlns:a16="http://schemas.microsoft.com/office/drawing/2014/main" id="{58026341-6E63-4622-A362-232857571D00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2720;p63">
              <a:extLst>
                <a:ext uri="{FF2B5EF4-FFF2-40B4-BE49-F238E27FC236}">
                  <a16:creationId xmlns:a16="http://schemas.microsoft.com/office/drawing/2014/main" id="{92BC7297-AE1C-4721-9398-92C411DC10F2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2721;p63">
              <a:extLst>
                <a:ext uri="{FF2B5EF4-FFF2-40B4-BE49-F238E27FC236}">
                  <a16:creationId xmlns:a16="http://schemas.microsoft.com/office/drawing/2014/main" id="{6A6C9A81-4BC9-4CEE-A2CC-E896192B8E4D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Google Shape;2722;p63">
              <a:extLst>
                <a:ext uri="{FF2B5EF4-FFF2-40B4-BE49-F238E27FC236}">
                  <a16:creationId xmlns:a16="http://schemas.microsoft.com/office/drawing/2014/main" id="{6CBB942C-35F7-4F3F-9F17-BF40C65C4CEA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Google Shape;2723;p63">
              <a:extLst>
                <a:ext uri="{FF2B5EF4-FFF2-40B4-BE49-F238E27FC236}">
                  <a16:creationId xmlns:a16="http://schemas.microsoft.com/office/drawing/2014/main" id="{02C9859C-DF2C-45EF-8C83-AE475DA1BE25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Google Shape;2724;p63">
              <a:extLst>
                <a:ext uri="{FF2B5EF4-FFF2-40B4-BE49-F238E27FC236}">
                  <a16:creationId xmlns:a16="http://schemas.microsoft.com/office/drawing/2014/main" id="{CC5B040E-ED2D-4610-9DF2-4DF6E55FD1DA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2725;p63">
              <a:extLst>
                <a:ext uri="{FF2B5EF4-FFF2-40B4-BE49-F238E27FC236}">
                  <a16:creationId xmlns:a16="http://schemas.microsoft.com/office/drawing/2014/main" id="{311A5ACB-FD96-436F-963A-22DD121D5BA6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2726;p63">
              <a:extLst>
                <a:ext uri="{FF2B5EF4-FFF2-40B4-BE49-F238E27FC236}">
                  <a16:creationId xmlns:a16="http://schemas.microsoft.com/office/drawing/2014/main" id="{86A0DE0C-748F-4B84-919C-F602E6554521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2727;p63">
              <a:extLst>
                <a:ext uri="{FF2B5EF4-FFF2-40B4-BE49-F238E27FC236}">
                  <a16:creationId xmlns:a16="http://schemas.microsoft.com/office/drawing/2014/main" id="{68FDC6DA-FF89-4E2A-99E2-49D6178DC0E5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2728;p63">
              <a:extLst>
                <a:ext uri="{FF2B5EF4-FFF2-40B4-BE49-F238E27FC236}">
                  <a16:creationId xmlns:a16="http://schemas.microsoft.com/office/drawing/2014/main" id="{2540967C-D332-4BB4-A21A-0016A803EFBA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2729;p63">
              <a:extLst>
                <a:ext uri="{FF2B5EF4-FFF2-40B4-BE49-F238E27FC236}">
                  <a16:creationId xmlns:a16="http://schemas.microsoft.com/office/drawing/2014/main" id="{6D4B14F5-220A-4B42-A14A-8E5576519D43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2730;p63">
              <a:extLst>
                <a:ext uri="{FF2B5EF4-FFF2-40B4-BE49-F238E27FC236}">
                  <a16:creationId xmlns:a16="http://schemas.microsoft.com/office/drawing/2014/main" id="{A2E61F30-E1F3-4AD1-9287-D975E25F5FBA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Google Shape;2731;p63">
              <a:extLst>
                <a:ext uri="{FF2B5EF4-FFF2-40B4-BE49-F238E27FC236}">
                  <a16:creationId xmlns:a16="http://schemas.microsoft.com/office/drawing/2014/main" id="{F34D2806-4B59-49BD-BE54-D690DDACBDF1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2732;p63">
              <a:extLst>
                <a:ext uri="{FF2B5EF4-FFF2-40B4-BE49-F238E27FC236}">
                  <a16:creationId xmlns:a16="http://schemas.microsoft.com/office/drawing/2014/main" id="{29FD7F6B-A423-4321-A700-FCF164DD2AFE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2733;p63">
              <a:extLst>
                <a:ext uri="{FF2B5EF4-FFF2-40B4-BE49-F238E27FC236}">
                  <a16:creationId xmlns:a16="http://schemas.microsoft.com/office/drawing/2014/main" id="{70FAA283-6196-4370-916C-052831B19453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2734;p63">
              <a:extLst>
                <a:ext uri="{FF2B5EF4-FFF2-40B4-BE49-F238E27FC236}">
                  <a16:creationId xmlns:a16="http://schemas.microsoft.com/office/drawing/2014/main" id="{D91ABB13-F611-4A88-AC54-7153891FDB08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Google Shape;2735;p63">
              <a:extLst>
                <a:ext uri="{FF2B5EF4-FFF2-40B4-BE49-F238E27FC236}">
                  <a16:creationId xmlns:a16="http://schemas.microsoft.com/office/drawing/2014/main" id="{4C2087CA-3D94-4B0C-B1AC-D017B03CF3B3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Google Shape;2736;p63">
              <a:extLst>
                <a:ext uri="{FF2B5EF4-FFF2-40B4-BE49-F238E27FC236}">
                  <a16:creationId xmlns:a16="http://schemas.microsoft.com/office/drawing/2014/main" id="{48FB0297-68F7-4ADC-B68F-EA4896CFF689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Google Shape;2737;p63">
              <a:extLst>
                <a:ext uri="{FF2B5EF4-FFF2-40B4-BE49-F238E27FC236}">
                  <a16:creationId xmlns:a16="http://schemas.microsoft.com/office/drawing/2014/main" id="{A39B9653-4726-4324-A496-527208B88B60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oogle Shape;2738;p63">
              <a:extLst>
                <a:ext uri="{FF2B5EF4-FFF2-40B4-BE49-F238E27FC236}">
                  <a16:creationId xmlns:a16="http://schemas.microsoft.com/office/drawing/2014/main" id="{2FA95A9A-C126-428E-9706-963D0B3F4862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Google Shape;2739;p63">
              <a:extLst>
                <a:ext uri="{FF2B5EF4-FFF2-40B4-BE49-F238E27FC236}">
                  <a16:creationId xmlns:a16="http://schemas.microsoft.com/office/drawing/2014/main" id="{97E09ED2-1D16-4DAC-A893-B9796C517E58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Google Shape;2740;p63">
              <a:extLst>
                <a:ext uri="{FF2B5EF4-FFF2-40B4-BE49-F238E27FC236}">
                  <a16:creationId xmlns:a16="http://schemas.microsoft.com/office/drawing/2014/main" id="{5C3E1A3B-6725-4074-B443-F7CD2BED5D9E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Google Shape;2741;p63">
              <a:extLst>
                <a:ext uri="{FF2B5EF4-FFF2-40B4-BE49-F238E27FC236}">
                  <a16:creationId xmlns:a16="http://schemas.microsoft.com/office/drawing/2014/main" id="{2B140F37-A320-41AF-ACD1-1904C4E68CBD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Google Shape;2742;p63">
              <a:extLst>
                <a:ext uri="{FF2B5EF4-FFF2-40B4-BE49-F238E27FC236}">
                  <a16:creationId xmlns:a16="http://schemas.microsoft.com/office/drawing/2014/main" id="{B7A25270-988B-43F4-A444-CC6308CA93DE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Google Shape;2743;p63">
              <a:extLst>
                <a:ext uri="{FF2B5EF4-FFF2-40B4-BE49-F238E27FC236}">
                  <a16:creationId xmlns:a16="http://schemas.microsoft.com/office/drawing/2014/main" id="{9D693433-835D-413F-B97E-6D5BF3408DF3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Google Shape;2744;p63">
              <a:extLst>
                <a:ext uri="{FF2B5EF4-FFF2-40B4-BE49-F238E27FC236}">
                  <a16:creationId xmlns:a16="http://schemas.microsoft.com/office/drawing/2014/main" id="{0B38BF59-09DC-4BD9-ADB6-613170390479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Google Shape;2745;p63">
              <a:extLst>
                <a:ext uri="{FF2B5EF4-FFF2-40B4-BE49-F238E27FC236}">
                  <a16:creationId xmlns:a16="http://schemas.microsoft.com/office/drawing/2014/main" id="{9019E422-F86F-4B3B-8D52-B583DF25D5FC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Google Shape;2746;p63">
              <a:extLst>
                <a:ext uri="{FF2B5EF4-FFF2-40B4-BE49-F238E27FC236}">
                  <a16:creationId xmlns:a16="http://schemas.microsoft.com/office/drawing/2014/main" id="{E60B7033-A0CA-4358-9793-E99CB20F9995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Google Shape;2747;p63">
              <a:extLst>
                <a:ext uri="{FF2B5EF4-FFF2-40B4-BE49-F238E27FC236}">
                  <a16:creationId xmlns:a16="http://schemas.microsoft.com/office/drawing/2014/main" id="{F0C16017-D0D5-4534-8E60-EB357D851C97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5" name="Picture 2" descr="Big Data : qu'est-ce que c'est et comment ça marche ? | Mailjet">
            <a:extLst>
              <a:ext uri="{FF2B5EF4-FFF2-40B4-BE49-F238E27FC236}">
                <a16:creationId xmlns:a16="http://schemas.microsoft.com/office/drawing/2014/main" id="{A8669E13-76C5-4092-9D17-4C1D688C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" y="0"/>
            <a:ext cx="1457988" cy="12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oogle Shape;2699;p63">
            <a:extLst>
              <a:ext uri="{FF2B5EF4-FFF2-40B4-BE49-F238E27FC236}">
                <a16:creationId xmlns:a16="http://schemas.microsoft.com/office/drawing/2014/main" id="{8D98A8DE-C570-4ED6-85E6-35F703A67521}"/>
              </a:ext>
            </a:extLst>
          </p:cNvPr>
          <p:cNvGrpSpPr/>
          <p:nvPr/>
        </p:nvGrpSpPr>
        <p:grpSpPr>
          <a:xfrm>
            <a:off x="8945430" y="2650776"/>
            <a:ext cx="2795003" cy="2795003"/>
            <a:chOff x="1943325" y="-220375"/>
            <a:chExt cx="1298672" cy="1298672"/>
          </a:xfrm>
        </p:grpSpPr>
        <p:sp>
          <p:nvSpPr>
            <p:cNvPr id="77" name="Google Shape;2700;p63">
              <a:extLst>
                <a:ext uri="{FF2B5EF4-FFF2-40B4-BE49-F238E27FC236}">
                  <a16:creationId xmlns:a16="http://schemas.microsoft.com/office/drawing/2014/main" id="{7AD22D8B-A92B-4989-9C0E-DA0F15C53119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Google Shape;2701;p63">
              <a:extLst>
                <a:ext uri="{FF2B5EF4-FFF2-40B4-BE49-F238E27FC236}">
                  <a16:creationId xmlns:a16="http://schemas.microsoft.com/office/drawing/2014/main" id="{7D410229-B7A0-46FF-A885-9F3F81A430A2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Google Shape;2702;p63">
              <a:extLst>
                <a:ext uri="{FF2B5EF4-FFF2-40B4-BE49-F238E27FC236}">
                  <a16:creationId xmlns:a16="http://schemas.microsoft.com/office/drawing/2014/main" id="{14E784B7-5352-441F-88E3-AFAB1663B81F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Google Shape;2703;p63">
              <a:extLst>
                <a:ext uri="{FF2B5EF4-FFF2-40B4-BE49-F238E27FC236}">
                  <a16:creationId xmlns:a16="http://schemas.microsoft.com/office/drawing/2014/main" id="{53461503-E431-4966-A5B7-6192E90B046D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Google Shape;2704;p63">
              <a:extLst>
                <a:ext uri="{FF2B5EF4-FFF2-40B4-BE49-F238E27FC236}">
                  <a16:creationId xmlns:a16="http://schemas.microsoft.com/office/drawing/2014/main" id="{A00111DF-4337-4206-99F6-87975982D927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Google Shape;2705;p63">
              <a:extLst>
                <a:ext uri="{FF2B5EF4-FFF2-40B4-BE49-F238E27FC236}">
                  <a16:creationId xmlns:a16="http://schemas.microsoft.com/office/drawing/2014/main" id="{95A78033-61C6-444C-811D-D72840C3921E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Google Shape;2706;p63">
              <a:extLst>
                <a:ext uri="{FF2B5EF4-FFF2-40B4-BE49-F238E27FC236}">
                  <a16:creationId xmlns:a16="http://schemas.microsoft.com/office/drawing/2014/main" id="{DBC44735-CAE2-47D3-90A2-4ABD9AEDF84C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Google Shape;2707;p63">
              <a:extLst>
                <a:ext uri="{FF2B5EF4-FFF2-40B4-BE49-F238E27FC236}">
                  <a16:creationId xmlns:a16="http://schemas.microsoft.com/office/drawing/2014/main" id="{74B50CCF-4392-463D-93F7-42D7CD25C13A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Google Shape;2708;p63">
              <a:extLst>
                <a:ext uri="{FF2B5EF4-FFF2-40B4-BE49-F238E27FC236}">
                  <a16:creationId xmlns:a16="http://schemas.microsoft.com/office/drawing/2014/main" id="{A2A4ED21-FAAF-44C5-B96C-8B9816C3CF9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Google Shape;2709;p63">
              <a:extLst>
                <a:ext uri="{FF2B5EF4-FFF2-40B4-BE49-F238E27FC236}">
                  <a16:creationId xmlns:a16="http://schemas.microsoft.com/office/drawing/2014/main" id="{281F5581-3FCF-4FA5-81A8-4D48E60FB0E1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Google Shape;2710;p63">
              <a:extLst>
                <a:ext uri="{FF2B5EF4-FFF2-40B4-BE49-F238E27FC236}">
                  <a16:creationId xmlns:a16="http://schemas.microsoft.com/office/drawing/2014/main" id="{1D86087E-D5DB-4465-B8CF-A1FF0892128F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Google Shape;2711;p63">
              <a:extLst>
                <a:ext uri="{FF2B5EF4-FFF2-40B4-BE49-F238E27FC236}">
                  <a16:creationId xmlns:a16="http://schemas.microsoft.com/office/drawing/2014/main" id="{490E0DD3-C0AC-4ACA-A519-23729F511740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Google Shape;2712;p63">
              <a:extLst>
                <a:ext uri="{FF2B5EF4-FFF2-40B4-BE49-F238E27FC236}">
                  <a16:creationId xmlns:a16="http://schemas.microsoft.com/office/drawing/2014/main" id="{316CD3C3-BF55-42A3-A337-769858C20598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oogle Shape;2713;p63">
              <a:extLst>
                <a:ext uri="{FF2B5EF4-FFF2-40B4-BE49-F238E27FC236}">
                  <a16:creationId xmlns:a16="http://schemas.microsoft.com/office/drawing/2014/main" id="{156AE9E1-32BE-4FBA-9C37-4812C5226E65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Google Shape;2714;p63">
              <a:extLst>
                <a:ext uri="{FF2B5EF4-FFF2-40B4-BE49-F238E27FC236}">
                  <a16:creationId xmlns:a16="http://schemas.microsoft.com/office/drawing/2014/main" id="{DDE10871-B2E7-43C6-A418-FF0B50EAA5B9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Google Shape;2715;p63">
              <a:extLst>
                <a:ext uri="{FF2B5EF4-FFF2-40B4-BE49-F238E27FC236}">
                  <a16:creationId xmlns:a16="http://schemas.microsoft.com/office/drawing/2014/main" id="{0EF71792-8558-4DEF-99BF-3AB2C497483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Google Shape;2716;p63">
              <a:extLst>
                <a:ext uri="{FF2B5EF4-FFF2-40B4-BE49-F238E27FC236}">
                  <a16:creationId xmlns:a16="http://schemas.microsoft.com/office/drawing/2014/main" id="{09D26624-E365-4F97-8101-F5AB3BA82E8F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Google Shape;2717;p63">
              <a:extLst>
                <a:ext uri="{FF2B5EF4-FFF2-40B4-BE49-F238E27FC236}">
                  <a16:creationId xmlns:a16="http://schemas.microsoft.com/office/drawing/2014/main" id="{38BE65EC-0C20-409C-93B7-2878E952D98D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Google Shape;2718;p63">
              <a:extLst>
                <a:ext uri="{FF2B5EF4-FFF2-40B4-BE49-F238E27FC236}">
                  <a16:creationId xmlns:a16="http://schemas.microsoft.com/office/drawing/2014/main" id="{82604E1F-D30D-442F-AD5D-0F23C08D820C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Google Shape;2719;p63">
              <a:extLst>
                <a:ext uri="{FF2B5EF4-FFF2-40B4-BE49-F238E27FC236}">
                  <a16:creationId xmlns:a16="http://schemas.microsoft.com/office/drawing/2014/main" id="{04A61F7A-F3DF-4CB0-8AEE-560D72BDC91B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Google Shape;2720;p63">
              <a:extLst>
                <a:ext uri="{FF2B5EF4-FFF2-40B4-BE49-F238E27FC236}">
                  <a16:creationId xmlns:a16="http://schemas.microsoft.com/office/drawing/2014/main" id="{24B0507D-A4E3-45B4-9C50-FA515349D96D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Google Shape;2721;p63">
              <a:extLst>
                <a:ext uri="{FF2B5EF4-FFF2-40B4-BE49-F238E27FC236}">
                  <a16:creationId xmlns:a16="http://schemas.microsoft.com/office/drawing/2014/main" id="{7A296E9B-C8D5-49CB-9A42-4D55C57F039F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Google Shape;2722;p63">
              <a:extLst>
                <a:ext uri="{FF2B5EF4-FFF2-40B4-BE49-F238E27FC236}">
                  <a16:creationId xmlns:a16="http://schemas.microsoft.com/office/drawing/2014/main" id="{4A85D9A6-6B2A-4054-8EBB-7978638F975A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Google Shape;2723;p63">
              <a:extLst>
                <a:ext uri="{FF2B5EF4-FFF2-40B4-BE49-F238E27FC236}">
                  <a16:creationId xmlns:a16="http://schemas.microsoft.com/office/drawing/2014/main" id="{87E51246-303D-41B0-9136-0EDFEAD013BD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Google Shape;2724;p63">
              <a:extLst>
                <a:ext uri="{FF2B5EF4-FFF2-40B4-BE49-F238E27FC236}">
                  <a16:creationId xmlns:a16="http://schemas.microsoft.com/office/drawing/2014/main" id="{D425E4B0-3996-47B0-93C8-2DC7369D3E55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Google Shape;2725;p63">
              <a:extLst>
                <a:ext uri="{FF2B5EF4-FFF2-40B4-BE49-F238E27FC236}">
                  <a16:creationId xmlns:a16="http://schemas.microsoft.com/office/drawing/2014/main" id="{32A8385B-7020-421D-99F5-5F98A90B28C1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Google Shape;2726;p63">
              <a:extLst>
                <a:ext uri="{FF2B5EF4-FFF2-40B4-BE49-F238E27FC236}">
                  <a16:creationId xmlns:a16="http://schemas.microsoft.com/office/drawing/2014/main" id="{631CB3E3-F595-44E1-B982-25A113E60D07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Google Shape;2727;p63">
              <a:extLst>
                <a:ext uri="{FF2B5EF4-FFF2-40B4-BE49-F238E27FC236}">
                  <a16:creationId xmlns:a16="http://schemas.microsoft.com/office/drawing/2014/main" id="{DD87EF9E-B415-429C-B764-1F7B64AC17F2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Google Shape;2729;p63">
              <a:extLst>
                <a:ext uri="{FF2B5EF4-FFF2-40B4-BE49-F238E27FC236}">
                  <a16:creationId xmlns:a16="http://schemas.microsoft.com/office/drawing/2014/main" id="{B52E9294-7AB2-4C9D-9774-78E6F57546A0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Google Shape;2730;p63">
              <a:extLst>
                <a:ext uri="{FF2B5EF4-FFF2-40B4-BE49-F238E27FC236}">
                  <a16:creationId xmlns:a16="http://schemas.microsoft.com/office/drawing/2014/main" id="{EC894558-BFDA-4F24-9386-5A7924FA9E7F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Google Shape;2731;p63">
              <a:extLst>
                <a:ext uri="{FF2B5EF4-FFF2-40B4-BE49-F238E27FC236}">
                  <a16:creationId xmlns:a16="http://schemas.microsoft.com/office/drawing/2014/main" id="{A4362B10-D3B6-4793-A383-5AFC464B00CA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Google Shape;2732;p63">
              <a:extLst>
                <a:ext uri="{FF2B5EF4-FFF2-40B4-BE49-F238E27FC236}">
                  <a16:creationId xmlns:a16="http://schemas.microsoft.com/office/drawing/2014/main" id="{CF65C6EC-CF51-40B1-B5F9-F6EB1A10FCFE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Google Shape;2733;p63">
              <a:extLst>
                <a:ext uri="{FF2B5EF4-FFF2-40B4-BE49-F238E27FC236}">
                  <a16:creationId xmlns:a16="http://schemas.microsoft.com/office/drawing/2014/main" id="{70A8A717-142E-48B7-83E3-C343CD21234D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Google Shape;2734;p63">
              <a:extLst>
                <a:ext uri="{FF2B5EF4-FFF2-40B4-BE49-F238E27FC236}">
                  <a16:creationId xmlns:a16="http://schemas.microsoft.com/office/drawing/2014/main" id="{74A837DC-C418-4FBF-9673-6EC744F9A7CB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Google Shape;2735;p63">
              <a:extLst>
                <a:ext uri="{FF2B5EF4-FFF2-40B4-BE49-F238E27FC236}">
                  <a16:creationId xmlns:a16="http://schemas.microsoft.com/office/drawing/2014/main" id="{16F40EC5-1C17-4791-9FE4-FDF61B7C3A7F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Google Shape;2736;p63">
              <a:extLst>
                <a:ext uri="{FF2B5EF4-FFF2-40B4-BE49-F238E27FC236}">
                  <a16:creationId xmlns:a16="http://schemas.microsoft.com/office/drawing/2014/main" id="{29D75C93-D177-4B9E-89C0-3BF0B6C6EDC2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Google Shape;2737;p63">
              <a:extLst>
                <a:ext uri="{FF2B5EF4-FFF2-40B4-BE49-F238E27FC236}">
                  <a16:creationId xmlns:a16="http://schemas.microsoft.com/office/drawing/2014/main" id="{59615B7A-C52A-42F6-824F-675A2DA709CB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Google Shape;2738;p63">
              <a:extLst>
                <a:ext uri="{FF2B5EF4-FFF2-40B4-BE49-F238E27FC236}">
                  <a16:creationId xmlns:a16="http://schemas.microsoft.com/office/drawing/2014/main" id="{91543B4B-AB8C-44F6-80B5-6691F888D2E2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Google Shape;2739;p63">
              <a:extLst>
                <a:ext uri="{FF2B5EF4-FFF2-40B4-BE49-F238E27FC236}">
                  <a16:creationId xmlns:a16="http://schemas.microsoft.com/office/drawing/2014/main" id="{3B2812A3-FB48-4A84-92C7-65528F9C1A6A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Google Shape;2740;p63">
              <a:extLst>
                <a:ext uri="{FF2B5EF4-FFF2-40B4-BE49-F238E27FC236}">
                  <a16:creationId xmlns:a16="http://schemas.microsoft.com/office/drawing/2014/main" id="{FB4E5D37-72F4-4DB8-8340-793F353C0434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Google Shape;2741;p63">
              <a:extLst>
                <a:ext uri="{FF2B5EF4-FFF2-40B4-BE49-F238E27FC236}">
                  <a16:creationId xmlns:a16="http://schemas.microsoft.com/office/drawing/2014/main" id="{6D6612E3-9D9E-4B07-8704-D1A208DE707D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Google Shape;2742;p63">
              <a:extLst>
                <a:ext uri="{FF2B5EF4-FFF2-40B4-BE49-F238E27FC236}">
                  <a16:creationId xmlns:a16="http://schemas.microsoft.com/office/drawing/2014/main" id="{9083F782-B0BE-4DE9-90A4-201BA17BE846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Google Shape;2743;p63">
              <a:extLst>
                <a:ext uri="{FF2B5EF4-FFF2-40B4-BE49-F238E27FC236}">
                  <a16:creationId xmlns:a16="http://schemas.microsoft.com/office/drawing/2014/main" id="{ED1B5EB5-89E3-40F5-9C32-98CD0170CAC3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Google Shape;2744;p63">
              <a:extLst>
                <a:ext uri="{FF2B5EF4-FFF2-40B4-BE49-F238E27FC236}">
                  <a16:creationId xmlns:a16="http://schemas.microsoft.com/office/drawing/2014/main" id="{6E5E16FB-F039-48EE-9C81-076FD8DC6D62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Google Shape;2745;p63">
              <a:extLst>
                <a:ext uri="{FF2B5EF4-FFF2-40B4-BE49-F238E27FC236}">
                  <a16:creationId xmlns:a16="http://schemas.microsoft.com/office/drawing/2014/main" id="{1EA34187-E0B5-492C-81C8-5AF95CC152E4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Google Shape;2746;p63">
              <a:extLst>
                <a:ext uri="{FF2B5EF4-FFF2-40B4-BE49-F238E27FC236}">
                  <a16:creationId xmlns:a16="http://schemas.microsoft.com/office/drawing/2014/main" id="{CE0601D9-527A-4A77-A06A-108D8C191D8F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Google Shape;2747;p63">
              <a:extLst>
                <a:ext uri="{FF2B5EF4-FFF2-40B4-BE49-F238E27FC236}">
                  <a16:creationId xmlns:a16="http://schemas.microsoft.com/office/drawing/2014/main" id="{FA6F415A-8205-4C34-8B4B-C7E31087D4A5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3" grpId="0" animBg="1"/>
      <p:bldP spid="14" grpId="0" animBg="1"/>
      <p:bldP spid="15" grpId="0" animBg="1"/>
      <p:bldP spid="17" grpId="0"/>
      <p:bldP spid="18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05317" y="237072"/>
            <a:ext cx="5896473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5" y="-240723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9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1" y="1982502"/>
            <a:ext cx="256855" cy="25685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2535" y="5526156"/>
            <a:ext cx="1411492" cy="13318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98155" y="1065449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9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5" y="1461496"/>
            <a:ext cx="174619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227495" y="1690603"/>
            <a:ext cx="2101637" cy="6564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1013949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fr-FR" sz="2133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HUMAN RESOURCES</a:t>
            </a:r>
            <a:endParaRPr lang="en-US" sz="2133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F94B7788-9965-A365-8A75-014C40C6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548" y="3536890"/>
            <a:ext cx="2807669" cy="322989"/>
          </a:xfrm>
          <a:prstGeom prst="rect">
            <a:avLst/>
          </a:pr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43">
            <a:extLst>
              <a:ext uri="{FF2B5EF4-FFF2-40B4-BE49-F238E27FC236}">
                <a16:creationId xmlns:a16="http://schemas.microsoft.com/office/drawing/2014/main" id="{278D5FDF-E6EE-74B4-2373-C68A0297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316" y="4606275"/>
            <a:ext cx="2807161" cy="355061"/>
          </a:xfrm>
          <a:prstGeom prst="rect">
            <a:avLst/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47">
            <a:extLst>
              <a:ext uri="{FF2B5EF4-FFF2-40B4-BE49-F238E27FC236}">
                <a16:creationId xmlns:a16="http://schemas.microsoft.com/office/drawing/2014/main" id="{53C82206-9951-81DB-0388-2A2397B3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33" y="6051579"/>
            <a:ext cx="2443719" cy="644180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13@|17FFC:16777215|FBC:16777215|LFC:16777215|LBC:16777215">
            <a:extLst>
              <a:ext uri="{FF2B5EF4-FFF2-40B4-BE49-F238E27FC236}">
                <a16:creationId xmlns:a16="http://schemas.microsoft.com/office/drawing/2014/main" id="{23F1F3EA-4995-F0D0-CDAA-1821E05B1D8B}"/>
              </a:ext>
            </a:extLst>
          </p:cNvPr>
          <p:cNvSpPr txBox="1"/>
          <p:nvPr/>
        </p:nvSpPr>
        <p:spPr bwMode="auto">
          <a:xfrm>
            <a:off x="4772852" y="3523945"/>
            <a:ext cx="2330313" cy="3488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787">
              <a:spcBef>
                <a:spcPct val="20000"/>
              </a:spcBef>
              <a:defRPr/>
            </a:pPr>
            <a:r>
              <a:rPr lang="fr-FR" sz="2267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SIKATI Samuel</a:t>
            </a:r>
            <a:endParaRPr lang="en-US" sz="2267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TextBox 13@|17FFC:16777215|FBC:16777215|LFC:16777215|LBC:16777215">
            <a:extLst>
              <a:ext uri="{FF2B5EF4-FFF2-40B4-BE49-F238E27FC236}">
                <a16:creationId xmlns:a16="http://schemas.microsoft.com/office/drawing/2014/main" id="{65058D8A-BF7C-E48A-1D18-450474E05FD4}"/>
              </a:ext>
            </a:extLst>
          </p:cNvPr>
          <p:cNvSpPr txBox="1"/>
          <p:nvPr/>
        </p:nvSpPr>
        <p:spPr bwMode="auto">
          <a:xfrm>
            <a:off x="9267316" y="4615762"/>
            <a:ext cx="2807160" cy="34887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787">
              <a:spcBef>
                <a:spcPct val="20000"/>
              </a:spcBef>
              <a:defRPr/>
            </a:pPr>
            <a:r>
              <a:rPr lang="fr-FR" sz="2267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EKABANA Floride</a:t>
            </a:r>
            <a:endParaRPr lang="en-US" sz="2267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13@|17FFC:16777215|FBC:16777215|LFC:16777215|LBC:16777215">
            <a:extLst>
              <a:ext uri="{FF2B5EF4-FFF2-40B4-BE49-F238E27FC236}">
                <a16:creationId xmlns:a16="http://schemas.microsoft.com/office/drawing/2014/main" id="{DFC27620-57FE-B08E-C528-04B889DDD47B}"/>
              </a:ext>
            </a:extLst>
          </p:cNvPr>
          <p:cNvSpPr txBox="1"/>
          <p:nvPr/>
        </p:nvSpPr>
        <p:spPr bwMode="auto">
          <a:xfrm>
            <a:off x="2346124" y="5989974"/>
            <a:ext cx="2565589" cy="7675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787">
              <a:spcBef>
                <a:spcPct val="20000"/>
              </a:spcBef>
              <a:defRPr/>
            </a:pPr>
            <a:r>
              <a:rPr lang="fr-FR" sz="2267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ABDULLAHI </a:t>
            </a:r>
          </a:p>
          <a:p>
            <a:pPr algn="ctr" defTabSz="1216787">
              <a:spcBef>
                <a:spcPct val="20000"/>
              </a:spcBef>
              <a:defRPr/>
            </a:pPr>
            <a:r>
              <a:rPr lang="fr-FR" sz="2267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Faris</a:t>
            </a:r>
            <a:endParaRPr lang="en-US" sz="2267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5" name="Picture 2" descr="Personne, Logo, Ordinateur Icônes PNG - Personne, Logo, Ordinateur Icônes  transparentes | PNG gratuit">
            <a:extLst>
              <a:ext uri="{FF2B5EF4-FFF2-40B4-BE49-F238E27FC236}">
                <a16:creationId xmlns:a16="http://schemas.microsoft.com/office/drawing/2014/main" id="{14F2BD7C-E5FA-4E6A-9CFD-AE605172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729" y="2777464"/>
            <a:ext cx="1557217" cy="17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rsonne, Logo, Ordinateur Icônes PNG - Personne, Logo, Ordinateur Icônes  transparentes | PNG gratuit">
            <a:extLst>
              <a:ext uri="{FF2B5EF4-FFF2-40B4-BE49-F238E27FC236}">
                <a16:creationId xmlns:a16="http://schemas.microsoft.com/office/drawing/2014/main" id="{8FB11210-7DDF-BAF8-9C97-9B68FCE4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44" y="4323682"/>
            <a:ext cx="1577785" cy="16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47">
            <a:extLst>
              <a:ext uri="{FF2B5EF4-FFF2-40B4-BE49-F238E27FC236}">
                <a16:creationId xmlns:a16="http://schemas.microsoft.com/office/drawing/2014/main" id="{04A31C8F-5D36-949A-7F03-C273A22C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968" y="6060609"/>
            <a:ext cx="2032171" cy="635151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zh-CN" sz="2267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TCHOUNGA JORDAN</a:t>
            </a:r>
            <a:endParaRPr lang="zh-CN" altLang="zh-CN" sz="2267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9" name="Picture 2" descr="Personne, Logo, Ordinateur Icônes PNG - Personne, Logo, Ordinateur Icônes  transparentes | PNG gratuit">
            <a:extLst>
              <a:ext uri="{FF2B5EF4-FFF2-40B4-BE49-F238E27FC236}">
                <a16:creationId xmlns:a16="http://schemas.microsoft.com/office/drawing/2014/main" id="{9727DD66-A54F-43E1-53EC-3A4E73A9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74" y="4310998"/>
            <a:ext cx="1572137" cy="16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A85CA1-3892-E0E8-D140-2DD400BA76F5}"/>
              </a:ext>
            </a:extLst>
          </p:cNvPr>
          <p:cNvSpPr/>
          <p:nvPr/>
        </p:nvSpPr>
        <p:spPr bwMode="auto">
          <a:xfrm>
            <a:off x="8261815" y="2988776"/>
            <a:ext cx="1447243" cy="1141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PROJECT MANAGER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4" name="Picture 2" descr="Personne, Logo, Ordinateur Icônes PNG - Personne, Logo, Ordinateur Icônes  transparentes | PNG gratuit">
            <a:extLst>
              <a:ext uri="{FF2B5EF4-FFF2-40B4-BE49-F238E27FC236}">
                <a16:creationId xmlns:a16="http://schemas.microsoft.com/office/drawing/2014/main" id="{028542F8-9CE6-DA41-8787-2A152920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86" y="1658710"/>
            <a:ext cx="1447243" cy="17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35">
            <a:extLst>
              <a:ext uri="{FF2B5EF4-FFF2-40B4-BE49-F238E27FC236}">
                <a16:creationId xmlns:a16="http://schemas.microsoft.com/office/drawing/2014/main" id="{F220D0ED-3C06-D9B0-D3EC-69AA5BED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3" y="4608235"/>
            <a:ext cx="2438599" cy="399832"/>
          </a:xfrm>
          <a:prstGeom prst="rect">
            <a:avLst/>
          </a:pr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13@|17FFC:16777215|FBC:16777215|LFC:16777215|LBC:16777215">
            <a:extLst>
              <a:ext uri="{FF2B5EF4-FFF2-40B4-BE49-F238E27FC236}">
                <a16:creationId xmlns:a16="http://schemas.microsoft.com/office/drawing/2014/main" id="{4B735BC5-F4EE-2F69-85CC-61B36235FA84}"/>
              </a:ext>
            </a:extLst>
          </p:cNvPr>
          <p:cNvSpPr txBox="1"/>
          <p:nvPr/>
        </p:nvSpPr>
        <p:spPr bwMode="auto">
          <a:xfrm>
            <a:off x="163824" y="4654242"/>
            <a:ext cx="2237187" cy="3488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787">
              <a:spcBef>
                <a:spcPct val="20000"/>
              </a:spcBef>
              <a:defRPr/>
            </a:pPr>
            <a:r>
              <a:rPr lang="fr-FR" sz="2267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NGAMALEU Iris</a:t>
            </a:r>
            <a:endParaRPr lang="en-US" sz="2267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7" name="Picture 4" descr="Ordinateur icônes femme, femme d&amp;#39;affaires, personnes, logo png | PNGEgg">
            <a:extLst>
              <a:ext uri="{FF2B5EF4-FFF2-40B4-BE49-F238E27FC236}">
                <a16:creationId xmlns:a16="http://schemas.microsoft.com/office/drawing/2014/main" id="{B29E6033-1BA2-0FAD-831D-4072053F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4" y="2839249"/>
            <a:ext cx="2092288" cy="16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rsonne, Logo, Ordinateur Icônes PNG - Personne, Logo, Ordinateur Icônes  transparentes | PNG gratuit">
            <a:extLst>
              <a:ext uri="{FF2B5EF4-FFF2-40B4-BE49-F238E27FC236}">
                <a16:creationId xmlns:a16="http://schemas.microsoft.com/office/drawing/2014/main" id="{B31B69F0-AA00-4761-880C-7F782B1B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49" y="4316232"/>
            <a:ext cx="1577785" cy="16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47">
            <a:extLst>
              <a:ext uri="{FF2B5EF4-FFF2-40B4-BE49-F238E27FC236}">
                <a16:creationId xmlns:a16="http://schemas.microsoft.com/office/drawing/2014/main" id="{AD98F216-E6D5-440C-9963-58EFB23F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256" y="6051579"/>
            <a:ext cx="2342059" cy="635151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zh-CN" sz="2267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TCHATCHOUA </a:t>
            </a:r>
            <a:r>
              <a:rPr lang="fr-FR" altLang="zh-CN" sz="2267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Erwann</a:t>
            </a:r>
            <a:r>
              <a:rPr lang="fr-FR" altLang="zh-CN" sz="2267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-Axel</a:t>
            </a:r>
            <a:endParaRPr lang="zh-CN" altLang="zh-CN" sz="2267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文本框 6">
            <a:extLst>
              <a:ext uri="{FF2B5EF4-FFF2-40B4-BE49-F238E27FC236}">
                <a16:creationId xmlns:a16="http://schemas.microsoft.com/office/drawing/2014/main" id="{88F97C39-26C2-4B63-8F0D-BB31669AF641}"/>
              </a:ext>
            </a:extLst>
          </p:cNvPr>
          <p:cNvSpPr txBox="1"/>
          <p:nvPr/>
        </p:nvSpPr>
        <p:spPr>
          <a:xfrm>
            <a:off x="124671" y="-100850"/>
            <a:ext cx="1346320" cy="14259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666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</a:p>
        </p:txBody>
      </p:sp>
      <p:sp>
        <p:nvSpPr>
          <p:cNvPr id="42" name="椭圆 13">
            <a:extLst>
              <a:ext uri="{FF2B5EF4-FFF2-40B4-BE49-F238E27FC236}">
                <a16:creationId xmlns:a16="http://schemas.microsoft.com/office/drawing/2014/main" id="{ED2F06B2-221B-4988-AB51-4E3E94C42F89}"/>
              </a:ext>
            </a:extLst>
          </p:cNvPr>
          <p:cNvSpPr/>
          <p:nvPr/>
        </p:nvSpPr>
        <p:spPr>
          <a:xfrm>
            <a:off x="11820940" y="6203775"/>
            <a:ext cx="253537" cy="34881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8" name="Google Shape;2699;p63">
            <a:extLst>
              <a:ext uri="{FF2B5EF4-FFF2-40B4-BE49-F238E27FC236}">
                <a16:creationId xmlns:a16="http://schemas.microsoft.com/office/drawing/2014/main" id="{6D22377C-9350-42A1-8B8F-D6CDDDE8B880}"/>
              </a:ext>
            </a:extLst>
          </p:cNvPr>
          <p:cNvGrpSpPr/>
          <p:nvPr/>
        </p:nvGrpSpPr>
        <p:grpSpPr>
          <a:xfrm>
            <a:off x="9446092" y="-99471"/>
            <a:ext cx="1019272" cy="1873411"/>
            <a:chOff x="1943325" y="-220375"/>
            <a:chExt cx="1298672" cy="1298672"/>
          </a:xfrm>
        </p:grpSpPr>
        <p:sp>
          <p:nvSpPr>
            <p:cNvPr id="49" name="Google Shape;2700;p63">
              <a:extLst>
                <a:ext uri="{FF2B5EF4-FFF2-40B4-BE49-F238E27FC236}">
                  <a16:creationId xmlns:a16="http://schemas.microsoft.com/office/drawing/2014/main" id="{7D7A4BBA-EA7E-485F-B8D8-585106852DA6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701;p63">
              <a:extLst>
                <a:ext uri="{FF2B5EF4-FFF2-40B4-BE49-F238E27FC236}">
                  <a16:creationId xmlns:a16="http://schemas.microsoft.com/office/drawing/2014/main" id="{D1E42A8E-415D-43F1-9425-D4F796E8DA49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702;p63">
              <a:extLst>
                <a:ext uri="{FF2B5EF4-FFF2-40B4-BE49-F238E27FC236}">
                  <a16:creationId xmlns:a16="http://schemas.microsoft.com/office/drawing/2014/main" id="{8054EF4C-0BCD-44A4-9F00-4D50E84E837A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703;p63">
              <a:extLst>
                <a:ext uri="{FF2B5EF4-FFF2-40B4-BE49-F238E27FC236}">
                  <a16:creationId xmlns:a16="http://schemas.microsoft.com/office/drawing/2014/main" id="{3C022754-0FFE-4E34-B197-55E369F1AF2F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704;p63">
              <a:extLst>
                <a:ext uri="{FF2B5EF4-FFF2-40B4-BE49-F238E27FC236}">
                  <a16:creationId xmlns:a16="http://schemas.microsoft.com/office/drawing/2014/main" id="{ED2DB1DD-3834-42BB-AF98-95FD51275D77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705;p63">
              <a:extLst>
                <a:ext uri="{FF2B5EF4-FFF2-40B4-BE49-F238E27FC236}">
                  <a16:creationId xmlns:a16="http://schemas.microsoft.com/office/drawing/2014/main" id="{963589F2-8E9F-4C85-AB2D-82F64C1FE036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706;p63">
              <a:extLst>
                <a:ext uri="{FF2B5EF4-FFF2-40B4-BE49-F238E27FC236}">
                  <a16:creationId xmlns:a16="http://schemas.microsoft.com/office/drawing/2014/main" id="{D1844634-99DF-4390-8F3A-15A8FB4589A1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707;p63">
              <a:extLst>
                <a:ext uri="{FF2B5EF4-FFF2-40B4-BE49-F238E27FC236}">
                  <a16:creationId xmlns:a16="http://schemas.microsoft.com/office/drawing/2014/main" id="{7C3C0BC6-20AF-493F-B23E-388B7BD58BA9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708;p63">
              <a:extLst>
                <a:ext uri="{FF2B5EF4-FFF2-40B4-BE49-F238E27FC236}">
                  <a16:creationId xmlns:a16="http://schemas.microsoft.com/office/drawing/2014/main" id="{7109416E-A830-4987-97A4-9686EB134F18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709;p63">
              <a:extLst>
                <a:ext uri="{FF2B5EF4-FFF2-40B4-BE49-F238E27FC236}">
                  <a16:creationId xmlns:a16="http://schemas.microsoft.com/office/drawing/2014/main" id="{82630B36-5114-4E36-89A7-E459A5DDAB12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710;p63">
              <a:extLst>
                <a:ext uri="{FF2B5EF4-FFF2-40B4-BE49-F238E27FC236}">
                  <a16:creationId xmlns:a16="http://schemas.microsoft.com/office/drawing/2014/main" id="{268731C7-73AC-4351-AA1D-77F4E97DC5DE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711;p63">
              <a:extLst>
                <a:ext uri="{FF2B5EF4-FFF2-40B4-BE49-F238E27FC236}">
                  <a16:creationId xmlns:a16="http://schemas.microsoft.com/office/drawing/2014/main" id="{23C03904-6D3B-42D0-AFC6-0EC2668DDA54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2712;p63">
              <a:extLst>
                <a:ext uri="{FF2B5EF4-FFF2-40B4-BE49-F238E27FC236}">
                  <a16:creationId xmlns:a16="http://schemas.microsoft.com/office/drawing/2014/main" id="{D8EED5D9-EAB4-4B63-B5EC-E9BE79E76789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2713;p63">
              <a:extLst>
                <a:ext uri="{FF2B5EF4-FFF2-40B4-BE49-F238E27FC236}">
                  <a16:creationId xmlns:a16="http://schemas.microsoft.com/office/drawing/2014/main" id="{1E83FDAE-44C7-4751-8C5C-3FF25B5F0FD4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714;p63">
              <a:extLst>
                <a:ext uri="{FF2B5EF4-FFF2-40B4-BE49-F238E27FC236}">
                  <a16:creationId xmlns:a16="http://schemas.microsoft.com/office/drawing/2014/main" id="{951645DB-178F-40DB-B43E-B70A5D5189C4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715;p63">
              <a:extLst>
                <a:ext uri="{FF2B5EF4-FFF2-40B4-BE49-F238E27FC236}">
                  <a16:creationId xmlns:a16="http://schemas.microsoft.com/office/drawing/2014/main" id="{41B12E91-88AF-46BA-BA08-4F59B08CD36B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716;p63">
              <a:extLst>
                <a:ext uri="{FF2B5EF4-FFF2-40B4-BE49-F238E27FC236}">
                  <a16:creationId xmlns:a16="http://schemas.microsoft.com/office/drawing/2014/main" id="{0584AC32-E5EC-455C-8D83-1E53E9D6A6EC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717;p63">
              <a:extLst>
                <a:ext uri="{FF2B5EF4-FFF2-40B4-BE49-F238E27FC236}">
                  <a16:creationId xmlns:a16="http://schemas.microsoft.com/office/drawing/2014/main" id="{855C0751-21F7-4571-99BE-FD0C88C96B11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718;p63">
              <a:extLst>
                <a:ext uri="{FF2B5EF4-FFF2-40B4-BE49-F238E27FC236}">
                  <a16:creationId xmlns:a16="http://schemas.microsoft.com/office/drawing/2014/main" id="{3CE910FB-1BD1-4AAD-9BB4-5E5BB55CBBC7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719;p63">
              <a:extLst>
                <a:ext uri="{FF2B5EF4-FFF2-40B4-BE49-F238E27FC236}">
                  <a16:creationId xmlns:a16="http://schemas.microsoft.com/office/drawing/2014/main" id="{3FBC2CB2-9E87-4732-876F-513D31B3E751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720;p63">
              <a:extLst>
                <a:ext uri="{FF2B5EF4-FFF2-40B4-BE49-F238E27FC236}">
                  <a16:creationId xmlns:a16="http://schemas.microsoft.com/office/drawing/2014/main" id="{7EFC8D57-2090-49B7-B34E-C5F9BCB3E84B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721;p63">
              <a:extLst>
                <a:ext uri="{FF2B5EF4-FFF2-40B4-BE49-F238E27FC236}">
                  <a16:creationId xmlns:a16="http://schemas.microsoft.com/office/drawing/2014/main" id="{317AE9B4-E0FE-4111-A935-62A7A36F9DC4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722;p63">
              <a:extLst>
                <a:ext uri="{FF2B5EF4-FFF2-40B4-BE49-F238E27FC236}">
                  <a16:creationId xmlns:a16="http://schemas.microsoft.com/office/drawing/2014/main" id="{DB65C48C-C5A2-4331-9BA9-0F958480C275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723;p63">
              <a:extLst>
                <a:ext uri="{FF2B5EF4-FFF2-40B4-BE49-F238E27FC236}">
                  <a16:creationId xmlns:a16="http://schemas.microsoft.com/office/drawing/2014/main" id="{E92492A6-E4C1-4BCC-A073-640B3ECA32A2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724;p63">
              <a:extLst>
                <a:ext uri="{FF2B5EF4-FFF2-40B4-BE49-F238E27FC236}">
                  <a16:creationId xmlns:a16="http://schemas.microsoft.com/office/drawing/2014/main" id="{937CDE0A-113B-40A5-9B2E-9FEFDA0D12E0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2725;p63">
              <a:extLst>
                <a:ext uri="{FF2B5EF4-FFF2-40B4-BE49-F238E27FC236}">
                  <a16:creationId xmlns:a16="http://schemas.microsoft.com/office/drawing/2014/main" id="{2B1B0EF5-F064-489A-B53E-77760B9E6A27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2726;p63">
              <a:extLst>
                <a:ext uri="{FF2B5EF4-FFF2-40B4-BE49-F238E27FC236}">
                  <a16:creationId xmlns:a16="http://schemas.microsoft.com/office/drawing/2014/main" id="{10644A89-D504-4677-A5DA-DEF970EB02AD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2727;p63">
              <a:extLst>
                <a:ext uri="{FF2B5EF4-FFF2-40B4-BE49-F238E27FC236}">
                  <a16:creationId xmlns:a16="http://schemas.microsoft.com/office/drawing/2014/main" id="{4FC737E5-8D37-4785-82AA-68C1829105EC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2728;p63">
              <a:extLst>
                <a:ext uri="{FF2B5EF4-FFF2-40B4-BE49-F238E27FC236}">
                  <a16:creationId xmlns:a16="http://schemas.microsoft.com/office/drawing/2014/main" id="{65E06647-0835-48DB-B448-F21360FE386C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2729;p63">
              <a:extLst>
                <a:ext uri="{FF2B5EF4-FFF2-40B4-BE49-F238E27FC236}">
                  <a16:creationId xmlns:a16="http://schemas.microsoft.com/office/drawing/2014/main" id="{711383E6-E7D1-4A5E-AF2F-384D3A596F69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2730;p63">
              <a:extLst>
                <a:ext uri="{FF2B5EF4-FFF2-40B4-BE49-F238E27FC236}">
                  <a16:creationId xmlns:a16="http://schemas.microsoft.com/office/drawing/2014/main" id="{A6B4FD9B-8609-4B64-94FE-08696D4F277C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2731;p63">
              <a:extLst>
                <a:ext uri="{FF2B5EF4-FFF2-40B4-BE49-F238E27FC236}">
                  <a16:creationId xmlns:a16="http://schemas.microsoft.com/office/drawing/2014/main" id="{B5191A07-0E9F-49C6-9E39-A8D9630A5FFB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2732;p63">
              <a:extLst>
                <a:ext uri="{FF2B5EF4-FFF2-40B4-BE49-F238E27FC236}">
                  <a16:creationId xmlns:a16="http://schemas.microsoft.com/office/drawing/2014/main" id="{7436B380-92DE-40AA-AC3D-E2E02DD78BA7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2733;p63">
              <a:extLst>
                <a:ext uri="{FF2B5EF4-FFF2-40B4-BE49-F238E27FC236}">
                  <a16:creationId xmlns:a16="http://schemas.microsoft.com/office/drawing/2014/main" id="{8D5785CD-7DFC-4BF4-85DE-5B9C5D81BB2D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2734;p63">
              <a:extLst>
                <a:ext uri="{FF2B5EF4-FFF2-40B4-BE49-F238E27FC236}">
                  <a16:creationId xmlns:a16="http://schemas.microsoft.com/office/drawing/2014/main" id="{8CE7FA21-86CF-4581-9097-D9871E5BD243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2735;p63">
              <a:extLst>
                <a:ext uri="{FF2B5EF4-FFF2-40B4-BE49-F238E27FC236}">
                  <a16:creationId xmlns:a16="http://schemas.microsoft.com/office/drawing/2014/main" id="{309FAC34-7831-4E09-B3F2-45FDE9357E24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2736;p63">
              <a:extLst>
                <a:ext uri="{FF2B5EF4-FFF2-40B4-BE49-F238E27FC236}">
                  <a16:creationId xmlns:a16="http://schemas.microsoft.com/office/drawing/2014/main" id="{85EA4608-718E-4CE5-8B88-3791F7AEEE32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2737;p63">
              <a:extLst>
                <a:ext uri="{FF2B5EF4-FFF2-40B4-BE49-F238E27FC236}">
                  <a16:creationId xmlns:a16="http://schemas.microsoft.com/office/drawing/2014/main" id="{26AA6DF9-2464-4738-A144-20CEA128BF65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2738;p63">
              <a:extLst>
                <a:ext uri="{FF2B5EF4-FFF2-40B4-BE49-F238E27FC236}">
                  <a16:creationId xmlns:a16="http://schemas.microsoft.com/office/drawing/2014/main" id="{851140FC-B1E6-4DF4-B51C-A9BDB8C8FDEF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2739;p63">
              <a:extLst>
                <a:ext uri="{FF2B5EF4-FFF2-40B4-BE49-F238E27FC236}">
                  <a16:creationId xmlns:a16="http://schemas.microsoft.com/office/drawing/2014/main" id="{66B076AF-F980-49AC-ADA1-2A76EE962C0E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2740;p63">
              <a:extLst>
                <a:ext uri="{FF2B5EF4-FFF2-40B4-BE49-F238E27FC236}">
                  <a16:creationId xmlns:a16="http://schemas.microsoft.com/office/drawing/2014/main" id="{D0AB9268-CA3D-4D03-9547-95257213FD06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2741;p63">
              <a:extLst>
                <a:ext uri="{FF2B5EF4-FFF2-40B4-BE49-F238E27FC236}">
                  <a16:creationId xmlns:a16="http://schemas.microsoft.com/office/drawing/2014/main" id="{C2BFB510-D606-40FB-97D2-EE75D991A1C1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2742;p63">
              <a:extLst>
                <a:ext uri="{FF2B5EF4-FFF2-40B4-BE49-F238E27FC236}">
                  <a16:creationId xmlns:a16="http://schemas.microsoft.com/office/drawing/2014/main" id="{3A467D44-505A-4F04-9636-BEDE504B4C9F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2743;p63">
              <a:extLst>
                <a:ext uri="{FF2B5EF4-FFF2-40B4-BE49-F238E27FC236}">
                  <a16:creationId xmlns:a16="http://schemas.microsoft.com/office/drawing/2014/main" id="{BCDEF828-016A-48CC-B9EC-B00B94E410CD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2744;p63">
              <a:extLst>
                <a:ext uri="{FF2B5EF4-FFF2-40B4-BE49-F238E27FC236}">
                  <a16:creationId xmlns:a16="http://schemas.microsoft.com/office/drawing/2014/main" id="{BE73E459-4A19-4D3F-9298-E63EDF1F5D13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2745;p63">
              <a:extLst>
                <a:ext uri="{FF2B5EF4-FFF2-40B4-BE49-F238E27FC236}">
                  <a16:creationId xmlns:a16="http://schemas.microsoft.com/office/drawing/2014/main" id="{E8DD7693-9BED-4C41-93E0-96F7879BC894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2746;p63">
              <a:extLst>
                <a:ext uri="{FF2B5EF4-FFF2-40B4-BE49-F238E27FC236}">
                  <a16:creationId xmlns:a16="http://schemas.microsoft.com/office/drawing/2014/main" id="{34CAA5B6-8D09-473B-989A-0105DBBB864A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2747;p63">
              <a:extLst>
                <a:ext uri="{FF2B5EF4-FFF2-40B4-BE49-F238E27FC236}">
                  <a16:creationId xmlns:a16="http://schemas.microsoft.com/office/drawing/2014/main" id="{CC3102FF-A773-42D0-B954-8C6DA88889D2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7" name="Google Shape;2644;p60">
            <a:hlinkClick r:id="rId5" action="ppaction://hlinksldjump"/>
            <a:extLst>
              <a:ext uri="{FF2B5EF4-FFF2-40B4-BE49-F238E27FC236}">
                <a16:creationId xmlns:a16="http://schemas.microsoft.com/office/drawing/2014/main" id="{6CADEACF-9F64-4D3D-9337-5031B845771E}"/>
              </a:ext>
            </a:extLst>
          </p:cNvPr>
          <p:cNvSpPr/>
          <p:nvPr/>
        </p:nvSpPr>
        <p:spPr>
          <a:xfrm>
            <a:off x="11710308" y="6192078"/>
            <a:ext cx="474800" cy="47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400" dirty="0"/>
              <a:t>9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278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  <p:bldP spid="23" grpId="0" bldLvl="0" animBg="1" autoUpdateAnimBg="0"/>
      <p:bldP spid="24" grpId="0" bldLvl="0" animBg="1" autoUpdateAnimBg="0"/>
      <p:bldP spid="25" grpId="0" bldLvl="0" animBg="1" autoUpdateAnimBg="0"/>
      <p:bldP spid="30" grpId="0"/>
      <p:bldP spid="31" grpId="0" animBg="1"/>
      <p:bldP spid="33" grpId="0"/>
      <p:bldP spid="37" grpId="0" bldLvl="0" animBg="1" autoUpdateAnimBg="0"/>
      <p:bldP spid="45" grpId="0" bldLvl="0" animBg="1" autoUpdateAnimBg="0"/>
      <p:bldP spid="46" grpId="0"/>
      <p:bldP spid="40" grpId="0" bldLvl="0" animBg="1" autoUpdateAnimBg="0"/>
      <p:bldP spid="41" grpId="0"/>
      <p:bldP spid="4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7291" y="46342"/>
            <a:ext cx="1585035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8264" y="448032"/>
            <a:ext cx="5896473" cy="6052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333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3333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5" y="-240723"/>
            <a:ext cx="1497960" cy="149796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9"/>
            <a:ext cx="575692" cy="57569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1" y="1982502"/>
            <a:ext cx="256855" cy="2568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1" y="3996945"/>
            <a:ext cx="1333500" cy="13335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10784" y="3533555"/>
            <a:ext cx="366960" cy="36696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9" y="601283"/>
            <a:ext cx="575692" cy="57569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5" y="1461496"/>
            <a:ext cx="174619" cy="1219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286682" y="2268359"/>
            <a:ext cx="244871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1013949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BUDGET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734083-C0BC-4213-9647-4E3FA339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10" y="3137916"/>
            <a:ext cx="7173581" cy="2192528"/>
          </a:xfrm>
          <a:prstGeom prst="rect">
            <a:avLst/>
          </a:prstGeom>
        </p:spPr>
      </p:pic>
      <p:sp>
        <p:nvSpPr>
          <p:cNvPr id="18" name="Google Shape;2644;p60">
            <a:hlinkClick r:id="rId4" action="ppaction://hlinksldjump"/>
            <a:extLst>
              <a:ext uri="{FF2B5EF4-FFF2-40B4-BE49-F238E27FC236}">
                <a16:creationId xmlns:a16="http://schemas.microsoft.com/office/drawing/2014/main" id="{7E3898BE-E92D-4F07-9508-DA2702E30BF4}"/>
              </a:ext>
            </a:extLst>
          </p:cNvPr>
          <p:cNvSpPr/>
          <p:nvPr/>
        </p:nvSpPr>
        <p:spPr>
          <a:xfrm>
            <a:off x="11277601" y="6289988"/>
            <a:ext cx="971530" cy="56801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4"/>
          <p:cNvSpPr txBox="1">
            <a:spLocks noGrp="1"/>
          </p:cNvSpPr>
          <p:nvPr>
            <p:ph type="title"/>
          </p:nvPr>
        </p:nvSpPr>
        <p:spPr>
          <a:xfrm>
            <a:off x="0" y="85900"/>
            <a:ext cx="1100603" cy="1093544"/>
          </a:xfrm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r>
              <a:rPr lang="en" sz="6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6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>
                <a:solidFill>
                  <a:schemeClr val="tx1"/>
                </a:solidFill>
              </a:rPr>
              <a:t>You can enter a subtitle here if you need it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909200" y="263433"/>
            <a:ext cx="1057675" cy="243865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8664855" y="7956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3" name="Google Shape;2773;p64"/>
          <p:cNvSpPr/>
          <p:nvPr/>
        </p:nvSpPr>
        <p:spPr>
          <a:xfrm flipH="1">
            <a:off x="10235616" y="3987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774" name="Google Shape;2774;p64"/>
          <p:cNvCxnSpPr/>
          <p:nvPr/>
        </p:nvCxnSpPr>
        <p:spPr>
          <a:xfrm>
            <a:off x="3014631" y="1582241"/>
            <a:ext cx="694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10360565" y="6189152"/>
            <a:ext cx="474800" cy="4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10450565" y="6286719"/>
            <a:ext cx="294800" cy="242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10360565" y="6189152"/>
            <a:ext cx="474800" cy="47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9950290" y="6304630"/>
            <a:ext cx="210863" cy="243865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11035939" y="6304630"/>
            <a:ext cx="209703" cy="243865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A2481112-C369-47BD-AB73-B82143F452B3}"/>
              </a:ext>
            </a:extLst>
          </p:cNvPr>
          <p:cNvSpPr txBox="1"/>
          <p:nvPr/>
        </p:nvSpPr>
        <p:spPr>
          <a:xfrm>
            <a:off x="4055941" y="66998"/>
            <a:ext cx="4861780" cy="18156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733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3733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fr-FR" altLang="zh-CN" sz="3733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3733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F5329-0607-4C73-A30B-6ECE5C75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2" y="1337453"/>
            <a:ext cx="11779097" cy="5326500"/>
          </a:xfrm>
          <a:prstGeom prst="rect">
            <a:avLst/>
          </a:prstGeom>
        </p:spPr>
      </p:pic>
      <p:sp>
        <p:nvSpPr>
          <p:cNvPr id="19" name="Google Shape;2644;p60">
            <a:hlinkClick r:id="rId3" action="ppaction://hlinksldjump"/>
            <a:extLst>
              <a:ext uri="{FF2B5EF4-FFF2-40B4-BE49-F238E27FC236}">
                <a16:creationId xmlns:a16="http://schemas.microsoft.com/office/drawing/2014/main" id="{D3155985-5744-4D41-8612-9E19C4545482}"/>
              </a:ext>
            </a:extLst>
          </p:cNvPr>
          <p:cNvSpPr/>
          <p:nvPr/>
        </p:nvSpPr>
        <p:spPr>
          <a:xfrm>
            <a:off x="11245642" y="6189152"/>
            <a:ext cx="736657" cy="47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600" dirty="0"/>
              <a:t>11</a:t>
            </a:r>
            <a:endParaRPr sz="16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71637" y="437533"/>
            <a:ext cx="739023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PROJECT PRESENTATION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142146" y="2170055"/>
            <a:ext cx="2667490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VRP COMPLEXITY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1C3DA-AE45-0166-8756-15F9E815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5240" y="6356350"/>
            <a:ext cx="746760" cy="501650"/>
          </a:xfrm>
        </p:spPr>
        <p:txBody>
          <a:bodyPr/>
          <a:lstStyle/>
          <a:p>
            <a:r>
              <a:rPr lang="fr-FR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D95EED-B026-4822-BEC4-57FF3D527437}"/>
              </a:ext>
            </a:extLst>
          </p:cNvPr>
          <p:cNvSpPr/>
          <p:nvPr/>
        </p:nvSpPr>
        <p:spPr>
          <a:xfrm>
            <a:off x="5665249" y="2110928"/>
            <a:ext cx="1603022" cy="557499"/>
          </a:xfrm>
          <a:prstGeom prst="roundRect">
            <a:avLst/>
          </a:prstGeom>
          <a:solidFill>
            <a:srgbClr val="F35E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CVRP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AF6883E-395B-45E6-926E-14A29F2F75D9}"/>
              </a:ext>
            </a:extLst>
          </p:cNvPr>
          <p:cNvSpPr/>
          <p:nvPr/>
        </p:nvSpPr>
        <p:spPr>
          <a:xfrm>
            <a:off x="2749493" y="4772945"/>
            <a:ext cx="1603022" cy="557499"/>
          </a:xfrm>
          <a:prstGeom prst="roundRect">
            <a:avLst/>
          </a:prstGeom>
          <a:solidFill>
            <a:srgbClr val="5B72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VRPPD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095DDE-C307-44E8-BE89-E83FB4E1AA75}"/>
              </a:ext>
            </a:extLst>
          </p:cNvPr>
          <p:cNvSpPr/>
          <p:nvPr/>
        </p:nvSpPr>
        <p:spPr>
          <a:xfrm>
            <a:off x="5741054" y="4772945"/>
            <a:ext cx="1603022" cy="557499"/>
          </a:xfrm>
          <a:prstGeom prst="roundRect">
            <a:avLst/>
          </a:prstGeom>
          <a:solidFill>
            <a:srgbClr val="5B72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CVRPTW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39C95A-27BA-41FB-AC9F-0BE02F674ABB}"/>
              </a:ext>
            </a:extLst>
          </p:cNvPr>
          <p:cNvSpPr/>
          <p:nvPr/>
        </p:nvSpPr>
        <p:spPr>
          <a:xfrm>
            <a:off x="8647491" y="4772944"/>
            <a:ext cx="1603022" cy="557499"/>
          </a:xfrm>
          <a:prstGeom prst="roundRect">
            <a:avLst/>
          </a:prstGeom>
          <a:solidFill>
            <a:srgbClr val="5B72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DCVRP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4E2E15-B74C-4783-BC43-7CAEFBC98D8F}"/>
              </a:ext>
            </a:extLst>
          </p:cNvPr>
          <p:cNvCxnSpPr>
            <a:cxnSpLocks/>
          </p:cNvCxnSpPr>
          <p:nvPr/>
        </p:nvCxnSpPr>
        <p:spPr>
          <a:xfrm flipH="1">
            <a:off x="3668945" y="2824980"/>
            <a:ext cx="1929607" cy="18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CBE6B1-085D-4D22-A7F9-6962E5150B79}"/>
              </a:ext>
            </a:extLst>
          </p:cNvPr>
          <p:cNvCxnSpPr>
            <a:cxnSpLocks/>
          </p:cNvCxnSpPr>
          <p:nvPr/>
        </p:nvCxnSpPr>
        <p:spPr>
          <a:xfrm>
            <a:off x="6486118" y="2889956"/>
            <a:ext cx="37086" cy="170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CB81B-0742-41EE-A2AA-2597345DC742}"/>
              </a:ext>
            </a:extLst>
          </p:cNvPr>
          <p:cNvCxnSpPr>
            <a:cxnSpLocks/>
          </p:cNvCxnSpPr>
          <p:nvPr/>
        </p:nvCxnSpPr>
        <p:spPr>
          <a:xfrm>
            <a:off x="7344076" y="2824980"/>
            <a:ext cx="2004407" cy="177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0D0E0E-15D8-4C26-BEB8-F944ACB03C03}"/>
              </a:ext>
            </a:extLst>
          </p:cNvPr>
          <p:cNvSpPr txBox="1"/>
          <p:nvPr/>
        </p:nvSpPr>
        <p:spPr>
          <a:xfrm>
            <a:off x="3183715" y="3131950"/>
            <a:ext cx="11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Delivery </a:t>
            </a:r>
          </a:p>
          <a:p>
            <a:pPr algn="ctr"/>
            <a:r>
              <a:rPr lang="fr-FR" sz="1600" dirty="0"/>
              <a:t>&amp;</a:t>
            </a:r>
          </a:p>
          <a:p>
            <a:pPr algn="ctr"/>
            <a:r>
              <a:rPr lang="fr-FR" sz="1600" dirty="0"/>
              <a:t>pick-up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F6FFD-71B7-4E87-909A-C33597460723}"/>
              </a:ext>
            </a:extLst>
          </p:cNvPr>
          <p:cNvSpPr txBox="1"/>
          <p:nvPr/>
        </p:nvSpPr>
        <p:spPr>
          <a:xfrm>
            <a:off x="5598552" y="3547448"/>
            <a:ext cx="11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Time </a:t>
            </a:r>
            <a:r>
              <a:rPr lang="fr-FR" sz="1600" dirty="0" err="1"/>
              <a:t>windows</a:t>
            </a:r>
            <a:endParaRPr lang="fr-F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B9C41-17D9-47BB-8F45-E15285BF7654}"/>
              </a:ext>
            </a:extLst>
          </p:cNvPr>
          <p:cNvSpPr txBox="1"/>
          <p:nvPr/>
        </p:nvSpPr>
        <p:spPr>
          <a:xfrm>
            <a:off x="8346279" y="3158307"/>
            <a:ext cx="11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Distance </a:t>
            </a:r>
            <a:r>
              <a:rPr lang="fr-FR" sz="1600" dirty="0" err="1"/>
              <a:t>constraint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240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3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746482" y="-125211"/>
            <a:ext cx="2224771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1379" y="149226"/>
            <a:ext cx="726924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PROJECT PRESENTATION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6682" y="2539765"/>
            <a:ext cx="575692" cy="575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2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07518" y="4060847"/>
            <a:ext cx="1677502" cy="1723548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2009487" y="1271855"/>
            <a:ext cx="8173026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WHY WE CHOOSE GENETIC ALGORITHM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1C3DA-AE45-0166-8756-15F9E815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254" y="6356350"/>
            <a:ext cx="378546" cy="501650"/>
          </a:xfrm>
        </p:spPr>
        <p:txBody>
          <a:bodyPr/>
          <a:lstStyle/>
          <a:p>
            <a:fld id="{D2747ACC-C85D-4C6A-AE95-01788930D53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817886-EF2C-45B7-B7A5-2DAF3D29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71663"/>
              </p:ext>
            </p:extLst>
          </p:nvPr>
        </p:nvGraphicFramePr>
        <p:xfrm>
          <a:off x="1469985" y="2269106"/>
          <a:ext cx="9248416" cy="3816528"/>
        </p:xfrm>
        <a:graphic>
          <a:graphicData uri="http://schemas.openxmlformats.org/drawingml/2006/table">
            <a:tbl>
              <a:tblPr/>
              <a:tblGrid>
                <a:gridCol w="2312104">
                  <a:extLst>
                    <a:ext uri="{9D8B030D-6E8A-4147-A177-3AD203B41FA5}">
                      <a16:colId xmlns:a16="http://schemas.microsoft.com/office/drawing/2014/main" val="2942130297"/>
                    </a:ext>
                  </a:extLst>
                </a:gridCol>
                <a:gridCol w="2312104">
                  <a:extLst>
                    <a:ext uri="{9D8B030D-6E8A-4147-A177-3AD203B41FA5}">
                      <a16:colId xmlns:a16="http://schemas.microsoft.com/office/drawing/2014/main" val="1613267126"/>
                    </a:ext>
                  </a:extLst>
                </a:gridCol>
                <a:gridCol w="2312104">
                  <a:extLst>
                    <a:ext uri="{9D8B030D-6E8A-4147-A177-3AD203B41FA5}">
                      <a16:colId xmlns:a16="http://schemas.microsoft.com/office/drawing/2014/main" val="2705983406"/>
                    </a:ext>
                  </a:extLst>
                </a:gridCol>
                <a:gridCol w="2312104">
                  <a:extLst>
                    <a:ext uri="{9D8B030D-6E8A-4147-A177-3AD203B41FA5}">
                      <a16:colId xmlns:a16="http://schemas.microsoft.com/office/drawing/2014/main" val="1813894978"/>
                    </a:ext>
                  </a:extLst>
                </a:gridCol>
              </a:tblGrid>
              <a:tr h="487182">
                <a:tc>
                  <a:txBody>
                    <a:bodyPr/>
                    <a:lstStyle/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fr-FR" sz="2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fr-FR" sz="2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 </a:t>
                      </a:r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Colony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fr-FR" sz="2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Tabu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fr-FR" sz="2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7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029768"/>
                  </a:ext>
                </a:extLst>
              </a:tr>
              <a:tr h="718014">
                <a:tc>
                  <a:txBody>
                    <a:bodyPr/>
                    <a:lstStyle/>
                    <a:p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Concept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Evolutionary computation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Intelligence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</a:t>
                      </a: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search-based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fr-FR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9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31602"/>
                  </a:ext>
                </a:extLst>
              </a:tr>
              <a:tr h="487182">
                <a:tc>
                  <a:txBody>
                    <a:bodyPr/>
                    <a:lstStyle/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</a:t>
                      </a: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fr-FR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Combinatorial optimization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Optima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3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64331"/>
                  </a:ext>
                </a:extLst>
              </a:tr>
              <a:tr h="487182">
                <a:tc>
                  <a:txBody>
                    <a:bodyPr/>
                    <a:lstStyle/>
                    <a:p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fr-FR" sz="2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2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  <a:endParaRPr lang="fr-FR" sz="2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Population-</a:t>
                      </a: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</a:t>
                      </a:r>
                      <a:endParaRPr lang="fr-FR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constructive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constructive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F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1475"/>
                  </a:ext>
                </a:extLst>
              </a:tr>
              <a:tr h="768528">
                <a:tc>
                  <a:txBody>
                    <a:bodyPr/>
                    <a:lstStyle/>
                    <a:p>
                      <a:r>
                        <a:rPr lang="fr-FR" sz="2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Exploration vs. Exploitation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</a:t>
                      </a:r>
                      <a:r>
                        <a:rPr lang="fr-FR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exploitation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Exploitation-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endParaRPr lang="fr-FR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6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65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93704"/>
                  </a:ext>
                </a:extLst>
              </a:tr>
            </a:tbl>
          </a:graphicData>
        </a:graphic>
      </p:graphicFrame>
      <p:sp>
        <p:nvSpPr>
          <p:cNvPr id="19" name="Espace réservé du numéro de diapositive 7">
            <a:extLst>
              <a:ext uri="{FF2B5EF4-FFF2-40B4-BE49-F238E27FC236}">
                <a16:creationId xmlns:a16="http://schemas.microsoft.com/office/drawing/2014/main" id="{28341956-364F-4339-98EE-62236F6128FC}"/>
              </a:ext>
            </a:extLst>
          </p:cNvPr>
          <p:cNvSpPr txBox="1">
            <a:spLocks/>
          </p:cNvSpPr>
          <p:nvPr/>
        </p:nvSpPr>
        <p:spPr>
          <a:xfrm>
            <a:off x="11171287" y="6259698"/>
            <a:ext cx="951750" cy="396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13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15765" y="225118"/>
            <a:ext cx="5896473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142146" y="2170055"/>
            <a:ext cx="2667490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GENETIC ALGORITHM</a:t>
            </a:r>
          </a:p>
        </p:txBody>
      </p:sp>
      <p:sp>
        <p:nvSpPr>
          <p:cNvPr id="19" name="Espace réservé du numéro de diapositive 7">
            <a:extLst>
              <a:ext uri="{FF2B5EF4-FFF2-40B4-BE49-F238E27FC236}">
                <a16:creationId xmlns:a16="http://schemas.microsoft.com/office/drawing/2014/main" id="{8FDA88A5-3D92-474F-AB1D-D8224C6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4784" y="6356004"/>
            <a:ext cx="670536" cy="380075"/>
          </a:xfrm>
        </p:spPr>
        <p:txBody>
          <a:bodyPr/>
          <a:lstStyle/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14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GENETIC ALGORITHM. A simpler approach to understand… | by Rakib Ansari |  Analytics Vidhya | Medium">
            <a:extLst>
              <a:ext uri="{FF2B5EF4-FFF2-40B4-BE49-F238E27FC236}">
                <a16:creationId xmlns:a16="http://schemas.microsoft.com/office/drawing/2014/main" id="{168838A2-9A84-400A-8B9B-F686877D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26" y="2278980"/>
            <a:ext cx="7180855" cy="37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56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4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0626-025D-4C8A-B6AD-E5B59AC6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45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STUDY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EC83F-7110-413E-98C8-C613FCB5A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95" y="1038579"/>
            <a:ext cx="7940610" cy="55003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521ED-3907-4FE0-81A0-8702028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C3C7-9F79-42F4-9F7E-9DB877DE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STUDY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F33A8-8C18-40DD-943F-043762A2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32" y="1207911"/>
            <a:ext cx="8404935" cy="54345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06CB-FC33-4681-AC32-0B34BD86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826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32657" y="-143865"/>
            <a:ext cx="174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46236" y="2791131"/>
            <a:ext cx="729952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DEMONSTRATION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78257" y="5511993"/>
            <a:ext cx="366960" cy="3669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8AB4D-86EF-02F5-BE33-B5293B91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6800" y="6386375"/>
            <a:ext cx="2743200" cy="365125"/>
          </a:xfrm>
        </p:spPr>
        <p:txBody>
          <a:bodyPr/>
          <a:lstStyle/>
          <a:p>
            <a:r>
              <a:rPr lang="fr-FR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2748;p63">
            <a:extLst>
              <a:ext uri="{FF2B5EF4-FFF2-40B4-BE49-F238E27FC236}">
                <a16:creationId xmlns:a16="http://schemas.microsoft.com/office/drawing/2014/main" id="{E785C051-F54C-4CE9-AAE9-BC2338D9512A}"/>
              </a:ext>
            </a:extLst>
          </p:cNvPr>
          <p:cNvSpPr/>
          <p:nvPr/>
        </p:nvSpPr>
        <p:spPr>
          <a:xfrm rot="10800000" flipH="1">
            <a:off x="1189017" y="2776245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accent2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749;p63">
            <a:extLst>
              <a:ext uri="{FF2B5EF4-FFF2-40B4-BE49-F238E27FC236}">
                <a16:creationId xmlns:a16="http://schemas.microsoft.com/office/drawing/2014/main" id="{7F2D7BD6-F3D3-4800-A41D-720F4CA67C53}"/>
              </a:ext>
            </a:extLst>
          </p:cNvPr>
          <p:cNvGrpSpPr/>
          <p:nvPr/>
        </p:nvGrpSpPr>
        <p:grpSpPr>
          <a:xfrm flipH="1">
            <a:off x="10975254" y="5586821"/>
            <a:ext cx="793256" cy="182899"/>
            <a:chOff x="2685575" y="2835950"/>
            <a:chExt cx="433000" cy="99825"/>
          </a:xfrm>
        </p:grpSpPr>
        <p:sp>
          <p:nvSpPr>
            <p:cNvPr id="21" name="Google Shape;2750;p63">
              <a:extLst>
                <a:ext uri="{FF2B5EF4-FFF2-40B4-BE49-F238E27FC236}">
                  <a16:creationId xmlns:a16="http://schemas.microsoft.com/office/drawing/2014/main" id="{B080CB26-B2FF-4EC3-B8DC-0B35744356FE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1;p63">
              <a:extLst>
                <a:ext uri="{FF2B5EF4-FFF2-40B4-BE49-F238E27FC236}">
                  <a16:creationId xmlns:a16="http://schemas.microsoft.com/office/drawing/2014/main" id="{15C6D2AF-2050-4E83-8DA0-DE3E68DB0F97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752;p63">
              <a:extLst>
                <a:ext uri="{FF2B5EF4-FFF2-40B4-BE49-F238E27FC236}">
                  <a16:creationId xmlns:a16="http://schemas.microsoft.com/office/drawing/2014/main" id="{806EF117-11D4-4906-B59F-6D68197EEE82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3;p63">
              <a:extLst>
                <a:ext uri="{FF2B5EF4-FFF2-40B4-BE49-F238E27FC236}">
                  <a16:creationId xmlns:a16="http://schemas.microsoft.com/office/drawing/2014/main" id="{D7B6B069-D2B5-4605-9846-828E13BFB07F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390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368283" y="-215017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05</a:t>
            </a: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TextBox 13@|17FFC:16777215|FBC:16777215|LFC:16777215|LBC:16777215">
            <a:extLst>
              <a:ext uri="{FF2B5EF4-FFF2-40B4-BE49-F238E27FC236}">
                <a16:creationId xmlns:a16="http://schemas.microsoft.com/office/drawing/2014/main" id="{A75EE854-A256-B4A5-A5B1-EFD73A5BA34D}"/>
              </a:ext>
            </a:extLst>
          </p:cNvPr>
          <p:cNvSpPr txBox="1"/>
          <p:nvPr/>
        </p:nvSpPr>
        <p:spPr bwMode="auto">
          <a:xfrm>
            <a:off x="3081473" y="2704151"/>
            <a:ext cx="6504487" cy="22159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PROJECT TIME</a:t>
            </a:r>
          </a:p>
          <a:p>
            <a:pPr marL="285750" indent="-285750" defTabSz="1013974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UNDERSTANDING OF THE PROJECT</a:t>
            </a:r>
          </a:p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CHOICE OF THE ALGORITHM</a:t>
            </a:r>
          </a:p>
          <a:p>
            <a:pPr marL="214313" indent="-214313" defTabSz="760481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REALIZATION GRAPH CREATION</a:t>
            </a:r>
            <a:endParaRPr lang="en-U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TextBox 13@|17FFC:16777215|FBC:16777215|LFC:16777215|LBC:16777215">
            <a:extLst>
              <a:ext uri="{FF2B5EF4-FFF2-40B4-BE49-F238E27FC236}">
                <a16:creationId xmlns:a16="http://schemas.microsoft.com/office/drawing/2014/main" id="{81BFF094-F2BD-82B3-1DBB-0BA76208C815}"/>
              </a:ext>
            </a:extLst>
          </p:cNvPr>
          <p:cNvSpPr txBox="1"/>
          <p:nvPr/>
        </p:nvSpPr>
        <p:spPr bwMode="auto">
          <a:xfrm>
            <a:off x="2974485" y="544629"/>
            <a:ext cx="6718461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013974">
              <a:spcBef>
                <a:spcPct val="20000"/>
              </a:spcBef>
              <a:defRPr/>
            </a:pPr>
            <a:r>
              <a:rPr lang="en-US" sz="36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PROBLEMS ENCOUNTERED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738D1-24D5-410D-FA05-8F2414BA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6800" y="6313371"/>
            <a:ext cx="2743200" cy="365125"/>
          </a:xfrm>
        </p:spPr>
        <p:txBody>
          <a:bodyPr/>
          <a:lstStyle/>
          <a:p>
            <a:r>
              <a:rPr lang="fr-FR" altLang="zh-CN" sz="25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5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76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 txBox="1"/>
          <p:nvPr>
            <p:custDataLst>
              <p:tags r:id="rId1"/>
            </p:custDataLst>
          </p:nvPr>
        </p:nvSpPr>
        <p:spPr>
          <a:xfrm>
            <a:off x="3406099" y="303060"/>
            <a:ext cx="5379802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" sz="3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56212" y="5560783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96066" y="449807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0" name="Shape 5166">
            <a:extLst>
              <a:ext uri="{FF2B5EF4-FFF2-40B4-BE49-F238E27FC236}">
                <a16:creationId xmlns:a16="http://schemas.microsoft.com/office/drawing/2014/main" id="{60D9F08F-CAD5-CE8F-FD31-C2280BE8806E}"/>
              </a:ext>
            </a:extLst>
          </p:cNvPr>
          <p:cNvSpPr/>
          <p:nvPr/>
        </p:nvSpPr>
        <p:spPr>
          <a:xfrm>
            <a:off x="2571579" y="2436337"/>
            <a:ext cx="1410246" cy="124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9BBB59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2500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4" name="Shape 5167">
            <a:extLst>
              <a:ext uri="{FF2B5EF4-FFF2-40B4-BE49-F238E27FC236}">
                <a16:creationId xmlns:a16="http://schemas.microsoft.com/office/drawing/2014/main" id="{0184AD05-9100-153B-4D85-61F972A873B4}"/>
              </a:ext>
            </a:extLst>
          </p:cNvPr>
          <p:cNvSpPr/>
          <p:nvPr/>
        </p:nvSpPr>
        <p:spPr>
          <a:xfrm>
            <a:off x="2143903" y="3177049"/>
            <a:ext cx="2270916" cy="130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8064A2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2500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Shape 5168">
            <a:extLst>
              <a:ext uri="{FF2B5EF4-FFF2-40B4-BE49-F238E27FC236}">
                <a16:creationId xmlns:a16="http://schemas.microsoft.com/office/drawing/2014/main" id="{9E990E74-090F-59BF-3410-B8B7C702C2B2}"/>
              </a:ext>
            </a:extLst>
          </p:cNvPr>
          <p:cNvSpPr/>
          <p:nvPr/>
        </p:nvSpPr>
        <p:spPr>
          <a:xfrm>
            <a:off x="1716232" y="3980204"/>
            <a:ext cx="3131586" cy="130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4BACC6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2500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Shape 5169">
            <a:extLst>
              <a:ext uri="{FF2B5EF4-FFF2-40B4-BE49-F238E27FC236}">
                <a16:creationId xmlns:a16="http://schemas.microsoft.com/office/drawing/2014/main" id="{62849685-58C2-0252-4004-ED7E3351D17F}"/>
              </a:ext>
            </a:extLst>
          </p:cNvPr>
          <p:cNvSpPr/>
          <p:nvPr/>
        </p:nvSpPr>
        <p:spPr>
          <a:xfrm>
            <a:off x="1278611" y="4783362"/>
            <a:ext cx="3992247" cy="130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rgbClr val="F79646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2500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7" name="组合 14">
            <a:extLst>
              <a:ext uri="{FF2B5EF4-FFF2-40B4-BE49-F238E27FC236}">
                <a16:creationId xmlns:a16="http://schemas.microsoft.com/office/drawing/2014/main" id="{402129BA-416F-33FB-592D-0BB954866CC4}"/>
              </a:ext>
            </a:extLst>
          </p:cNvPr>
          <p:cNvGrpSpPr/>
          <p:nvPr/>
        </p:nvGrpSpPr>
        <p:grpSpPr>
          <a:xfrm>
            <a:off x="2999253" y="2090219"/>
            <a:ext cx="1131800" cy="851512"/>
            <a:chOff x="2313735" y="1108481"/>
            <a:chExt cx="977557" cy="735467"/>
          </a:xfrm>
          <a:solidFill>
            <a:srgbClr val="C0504D">
              <a:alpha val="50000"/>
            </a:srgbClr>
          </a:solidFill>
        </p:grpSpPr>
        <p:sp>
          <p:nvSpPr>
            <p:cNvPr id="48" name="Shape 5171">
              <a:extLst>
                <a:ext uri="{FF2B5EF4-FFF2-40B4-BE49-F238E27FC236}">
                  <a16:creationId xmlns:a16="http://schemas.microsoft.com/office/drawing/2014/main" id="{75B7C1CA-8739-9FB0-910D-EF22DBDBF4DC}"/>
                </a:ext>
              </a:extLst>
            </p:cNvPr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50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9" name="Shape 5176">
              <a:extLst>
                <a:ext uri="{FF2B5EF4-FFF2-40B4-BE49-F238E27FC236}">
                  <a16:creationId xmlns:a16="http://schemas.microsoft.com/office/drawing/2014/main" id="{D5D02F3F-A20F-1930-E32D-305AE1D21AC4}"/>
                </a:ext>
              </a:extLst>
            </p:cNvPr>
            <p:cNvSpPr/>
            <p:nvPr/>
          </p:nvSpPr>
          <p:spPr>
            <a:xfrm>
              <a:off x="2329102" y="1491630"/>
              <a:ext cx="962190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fr-FR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25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0" name="组合 17">
            <a:extLst>
              <a:ext uri="{FF2B5EF4-FFF2-40B4-BE49-F238E27FC236}">
                <a16:creationId xmlns:a16="http://schemas.microsoft.com/office/drawing/2014/main" id="{0919884C-B731-CA52-113A-DEF7D048BE3C}"/>
              </a:ext>
            </a:extLst>
          </p:cNvPr>
          <p:cNvGrpSpPr/>
          <p:nvPr/>
        </p:nvGrpSpPr>
        <p:grpSpPr>
          <a:xfrm>
            <a:off x="2571579" y="3177051"/>
            <a:ext cx="1840580" cy="500639"/>
            <a:chOff x="1944344" y="2047198"/>
            <a:chExt cx="1589745" cy="432411"/>
          </a:xfrm>
          <a:solidFill>
            <a:srgbClr val="9BBB59">
              <a:alpha val="50000"/>
            </a:srgbClr>
          </a:solidFill>
        </p:grpSpPr>
        <p:sp>
          <p:nvSpPr>
            <p:cNvPr id="51" name="Shape 5173">
              <a:extLst>
                <a:ext uri="{FF2B5EF4-FFF2-40B4-BE49-F238E27FC236}">
                  <a16:creationId xmlns:a16="http://schemas.microsoft.com/office/drawing/2014/main" id="{B2521FE4-9027-C5A4-3002-7967AD1CBAA9}"/>
                </a:ext>
              </a:extLst>
            </p:cNvPr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rgbClr val="9BBB59"/>
            </a:solidFill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2" name="Shape 5177">
              <a:extLst>
                <a:ext uri="{FF2B5EF4-FFF2-40B4-BE49-F238E27FC236}">
                  <a16:creationId xmlns:a16="http://schemas.microsoft.com/office/drawing/2014/main" id="{3E8F1F5A-1614-32AE-E064-61DC86191CD1}"/>
                </a:ext>
              </a:extLst>
            </p:cNvPr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fr-FR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25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3" name="组合 20">
            <a:extLst>
              <a:ext uri="{FF2B5EF4-FFF2-40B4-BE49-F238E27FC236}">
                <a16:creationId xmlns:a16="http://schemas.microsoft.com/office/drawing/2014/main" id="{D968D1F3-7113-1BDA-609F-EC6A7F8E1DEA}"/>
              </a:ext>
            </a:extLst>
          </p:cNvPr>
          <p:cNvGrpSpPr/>
          <p:nvPr/>
        </p:nvGrpSpPr>
        <p:grpSpPr>
          <a:xfrm>
            <a:off x="2143906" y="3980204"/>
            <a:ext cx="2701249" cy="500640"/>
            <a:chOff x="1574955" y="2740898"/>
            <a:chExt cx="2333121" cy="432412"/>
          </a:xfrm>
          <a:solidFill>
            <a:srgbClr val="8064A2">
              <a:alpha val="50000"/>
            </a:srgbClr>
          </a:solidFill>
        </p:grpSpPr>
        <p:sp>
          <p:nvSpPr>
            <p:cNvPr id="54" name="Shape 5172">
              <a:extLst>
                <a:ext uri="{FF2B5EF4-FFF2-40B4-BE49-F238E27FC236}">
                  <a16:creationId xmlns:a16="http://schemas.microsoft.com/office/drawing/2014/main" id="{702862FC-7645-A18C-6FA9-0D24839EDE1B}"/>
                </a:ext>
              </a:extLst>
            </p:cNvPr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rgbClr val="8064A2"/>
            </a:solidFill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5" name="Shape 5178">
              <a:extLst>
                <a:ext uri="{FF2B5EF4-FFF2-40B4-BE49-F238E27FC236}">
                  <a16:creationId xmlns:a16="http://schemas.microsoft.com/office/drawing/2014/main" id="{F2604FC0-B13C-8C5E-F3E0-4C5ADC609C70}"/>
                </a:ext>
              </a:extLst>
            </p:cNvPr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fr-FR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25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6" name="组合 23">
            <a:extLst>
              <a:ext uri="{FF2B5EF4-FFF2-40B4-BE49-F238E27FC236}">
                <a16:creationId xmlns:a16="http://schemas.microsoft.com/office/drawing/2014/main" id="{173D61A7-21F6-4121-1CA0-05CF6A7B6FA7}"/>
              </a:ext>
            </a:extLst>
          </p:cNvPr>
          <p:cNvGrpSpPr/>
          <p:nvPr/>
        </p:nvGrpSpPr>
        <p:grpSpPr>
          <a:xfrm>
            <a:off x="1716230" y="4783358"/>
            <a:ext cx="3561910" cy="500634"/>
            <a:chOff x="1205565" y="3434598"/>
            <a:chExt cx="3076490" cy="432407"/>
          </a:xfrm>
          <a:solidFill>
            <a:srgbClr val="4BACC6">
              <a:alpha val="50000"/>
            </a:srgbClr>
          </a:solidFill>
        </p:grpSpPr>
        <p:sp>
          <p:nvSpPr>
            <p:cNvPr id="57" name="Shape 5174">
              <a:extLst>
                <a:ext uri="{FF2B5EF4-FFF2-40B4-BE49-F238E27FC236}">
                  <a16:creationId xmlns:a16="http://schemas.microsoft.com/office/drawing/2014/main" id="{5781FB4A-3A49-6F82-12F0-9F44250B86C8}"/>
                </a:ext>
              </a:extLst>
            </p:cNvPr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F497D"/>
            </a:solidFill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8" name="Shape 5179">
              <a:extLst>
                <a:ext uri="{FF2B5EF4-FFF2-40B4-BE49-F238E27FC236}">
                  <a16:creationId xmlns:a16="http://schemas.microsoft.com/office/drawing/2014/main" id="{F78A2D4C-0572-D905-664B-0C5020831512}"/>
                </a:ext>
              </a:extLst>
            </p:cNvPr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fr-FR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25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9" name="组合 26">
            <a:extLst>
              <a:ext uri="{FF2B5EF4-FFF2-40B4-BE49-F238E27FC236}">
                <a16:creationId xmlns:a16="http://schemas.microsoft.com/office/drawing/2014/main" id="{A0F5AFB3-BFCB-450A-3E23-D24115DB1FD9}"/>
              </a:ext>
            </a:extLst>
          </p:cNvPr>
          <p:cNvGrpSpPr/>
          <p:nvPr/>
        </p:nvGrpSpPr>
        <p:grpSpPr>
          <a:xfrm>
            <a:off x="1278612" y="5575362"/>
            <a:ext cx="4422582" cy="500634"/>
            <a:chOff x="827585" y="4118665"/>
            <a:chExt cx="3819870" cy="432407"/>
          </a:xfrm>
          <a:solidFill>
            <a:srgbClr val="F79646">
              <a:alpha val="50000"/>
            </a:srgbClr>
          </a:solidFill>
        </p:grpSpPr>
        <p:sp>
          <p:nvSpPr>
            <p:cNvPr id="60" name="Shape 5175">
              <a:extLst>
                <a:ext uri="{FF2B5EF4-FFF2-40B4-BE49-F238E27FC236}">
                  <a16:creationId xmlns:a16="http://schemas.microsoft.com/office/drawing/2014/main" id="{5EF7DA5F-0EB3-8BFC-C2ED-96C7F70E3E38}"/>
                </a:ext>
              </a:extLst>
            </p:cNvPr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rgbClr val="F79646"/>
            </a:solidFill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1" name="Shape 5180">
              <a:extLst>
                <a:ext uri="{FF2B5EF4-FFF2-40B4-BE49-F238E27FC236}">
                  <a16:creationId xmlns:a16="http://schemas.microsoft.com/office/drawing/2014/main" id="{FDD788D1-2131-E809-31F7-F338AA7BF1D4}"/>
                </a:ext>
              </a:extLst>
            </p:cNvPr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fr-FR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25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62" name="Round Same Side Corner Rectangle 67">
            <a:extLst>
              <a:ext uri="{FF2B5EF4-FFF2-40B4-BE49-F238E27FC236}">
                <a16:creationId xmlns:a16="http://schemas.microsoft.com/office/drawing/2014/main" id="{A3C6AC4F-D0F4-58EF-38DE-9F8DA4A441DD}"/>
              </a:ext>
            </a:extLst>
          </p:cNvPr>
          <p:cNvSpPr/>
          <p:nvPr/>
        </p:nvSpPr>
        <p:spPr>
          <a:xfrm rot="10800000" flipH="1">
            <a:off x="6214970" y="2105776"/>
            <a:ext cx="57776" cy="59515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65" tIns="47632" rIns="95265" bIns="47632"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bg-BG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3" name="Round Same Side Corner Rectangle 68">
            <a:extLst>
              <a:ext uri="{FF2B5EF4-FFF2-40B4-BE49-F238E27FC236}">
                <a16:creationId xmlns:a16="http://schemas.microsoft.com/office/drawing/2014/main" id="{4854A9A2-7D08-2BC3-087C-0FCD2C9595F4}"/>
              </a:ext>
            </a:extLst>
          </p:cNvPr>
          <p:cNvSpPr/>
          <p:nvPr/>
        </p:nvSpPr>
        <p:spPr>
          <a:xfrm rot="10800000" flipH="1">
            <a:off x="6213072" y="3010341"/>
            <a:ext cx="57776" cy="59515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65" tIns="47632" rIns="95265" bIns="47632"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bg-BG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4" name="Round Same Side Corner Rectangle 69">
            <a:extLst>
              <a:ext uri="{FF2B5EF4-FFF2-40B4-BE49-F238E27FC236}">
                <a16:creationId xmlns:a16="http://schemas.microsoft.com/office/drawing/2014/main" id="{315B55AE-2DD7-79AF-27FD-032F78735622}"/>
              </a:ext>
            </a:extLst>
          </p:cNvPr>
          <p:cNvSpPr/>
          <p:nvPr/>
        </p:nvSpPr>
        <p:spPr>
          <a:xfrm rot="10800000" flipH="1">
            <a:off x="6214970" y="3832520"/>
            <a:ext cx="57776" cy="59515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65" tIns="47632" rIns="95265" bIns="47632"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bg-BG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5" name="Rectangle 71">
            <a:extLst>
              <a:ext uri="{FF2B5EF4-FFF2-40B4-BE49-F238E27FC236}">
                <a16:creationId xmlns:a16="http://schemas.microsoft.com/office/drawing/2014/main" id="{8CA0FFCE-B536-F7F4-12E3-6EF45ED5892B}"/>
              </a:ext>
            </a:extLst>
          </p:cNvPr>
          <p:cNvSpPr/>
          <p:nvPr/>
        </p:nvSpPr>
        <p:spPr>
          <a:xfrm>
            <a:off x="6373932" y="2091136"/>
            <a:ext cx="2561599" cy="4213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2500" b="1" dirty="0">
                <a:solidFill>
                  <a:srgbClr val="862C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lang="zh-CN" altLang="en-US" sz="2500" b="1" dirty="0">
              <a:solidFill>
                <a:srgbClr val="862C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6" name="Rectangle 73">
            <a:extLst>
              <a:ext uri="{FF2B5EF4-FFF2-40B4-BE49-F238E27FC236}">
                <a16:creationId xmlns:a16="http://schemas.microsoft.com/office/drawing/2014/main" id="{79485A0A-64E6-9742-2029-BA69DAA6BC1E}"/>
              </a:ext>
            </a:extLst>
          </p:cNvPr>
          <p:cNvSpPr/>
          <p:nvPr/>
        </p:nvSpPr>
        <p:spPr>
          <a:xfrm>
            <a:off x="6373933" y="2970942"/>
            <a:ext cx="4129592" cy="4213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2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25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7" name="Round Same Side Corner Rectangle 76">
            <a:extLst>
              <a:ext uri="{FF2B5EF4-FFF2-40B4-BE49-F238E27FC236}">
                <a16:creationId xmlns:a16="http://schemas.microsoft.com/office/drawing/2014/main" id="{4875BF64-7439-45F5-5E8E-B72B8BE3C76F}"/>
              </a:ext>
            </a:extLst>
          </p:cNvPr>
          <p:cNvSpPr/>
          <p:nvPr/>
        </p:nvSpPr>
        <p:spPr>
          <a:xfrm rot="10800000" flipH="1">
            <a:off x="6213072" y="4666690"/>
            <a:ext cx="57776" cy="59515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65" tIns="47632" rIns="95265" bIns="47632"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bg-BG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8" name="Round Same Side Corner Rectangle 77">
            <a:extLst>
              <a:ext uri="{FF2B5EF4-FFF2-40B4-BE49-F238E27FC236}">
                <a16:creationId xmlns:a16="http://schemas.microsoft.com/office/drawing/2014/main" id="{7CFA7343-3E10-F338-21EB-C7E8694B0D4B}"/>
              </a:ext>
            </a:extLst>
          </p:cNvPr>
          <p:cNvSpPr/>
          <p:nvPr/>
        </p:nvSpPr>
        <p:spPr>
          <a:xfrm rot="10800000" flipH="1">
            <a:off x="6214970" y="5488869"/>
            <a:ext cx="57776" cy="59515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65" tIns="47632" rIns="95265" bIns="47632"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bg-BG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9" name="Rectangle 79">
            <a:extLst>
              <a:ext uri="{FF2B5EF4-FFF2-40B4-BE49-F238E27FC236}">
                <a16:creationId xmlns:a16="http://schemas.microsoft.com/office/drawing/2014/main" id="{942E76DC-2825-AE95-66FA-6E484D170499}"/>
              </a:ext>
            </a:extLst>
          </p:cNvPr>
          <p:cNvSpPr/>
          <p:nvPr/>
        </p:nvSpPr>
        <p:spPr>
          <a:xfrm>
            <a:off x="6382794" y="4769591"/>
            <a:ext cx="2876044" cy="4213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2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DEMONSTRATION</a:t>
            </a:r>
            <a:endParaRPr lang="zh-CN" altLang="en-US" sz="25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" name="Rectangle 81">
            <a:extLst>
              <a:ext uri="{FF2B5EF4-FFF2-40B4-BE49-F238E27FC236}">
                <a16:creationId xmlns:a16="http://schemas.microsoft.com/office/drawing/2014/main" id="{63D3781C-7BAB-F13F-7C81-45CEAF5F894B}"/>
              </a:ext>
            </a:extLst>
          </p:cNvPr>
          <p:cNvSpPr/>
          <p:nvPr/>
        </p:nvSpPr>
        <p:spPr>
          <a:xfrm>
            <a:off x="6373932" y="5621724"/>
            <a:ext cx="2170466" cy="4213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2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25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id="{BFEF43D0-446A-86D4-7394-1F7C5E8D5BAB}"/>
              </a:ext>
            </a:extLst>
          </p:cNvPr>
          <p:cNvSpPr/>
          <p:nvPr/>
        </p:nvSpPr>
        <p:spPr>
          <a:xfrm>
            <a:off x="6363037" y="3924861"/>
            <a:ext cx="4045531" cy="4213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zh-CN" sz="2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PROJECT PRESENTATION</a:t>
            </a:r>
            <a:endParaRPr lang="zh-CN" altLang="en-US" sz="25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2" name="椭圆 12">
            <a:extLst>
              <a:ext uri="{FF2B5EF4-FFF2-40B4-BE49-F238E27FC236}">
                <a16:creationId xmlns:a16="http://schemas.microsoft.com/office/drawing/2014/main" id="{493E7F27-A40E-6013-1169-4691D1653077}"/>
              </a:ext>
            </a:extLst>
          </p:cNvPr>
          <p:cNvSpPr/>
          <p:nvPr/>
        </p:nvSpPr>
        <p:spPr>
          <a:xfrm>
            <a:off x="10961757" y="5478553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83427C8-97FD-8572-8921-4BF8ABDF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64" y="5852161"/>
            <a:ext cx="563856" cy="381000"/>
          </a:xfrm>
        </p:spPr>
        <p:txBody>
          <a:bodyPr/>
          <a:lstStyle/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oogle Shape;2699;p63">
            <a:extLst>
              <a:ext uri="{FF2B5EF4-FFF2-40B4-BE49-F238E27FC236}">
                <a16:creationId xmlns:a16="http://schemas.microsoft.com/office/drawing/2014/main" id="{F4777870-378C-4D5E-94EA-3DA5B41E580C}"/>
              </a:ext>
            </a:extLst>
          </p:cNvPr>
          <p:cNvGrpSpPr/>
          <p:nvPr/>
        </p:nvGrpSpPr>
        <p:grpSpPr>
          <a:xfrm>
            <a:off x="-991232" y="-623525"/>
            <a:ext cx="2795003" cy="2795003"/>
            <a:chOff x="1943325" y="-220375"/>
            <a:chExt cx="1298672" cy="1298672"/>
          </a:xfrm>
        </p:grpSpPr>
        <p:sp>
          <p:nvSpPr>
            <p:cNvPr id="74" name="Google Shape;2700;p63">
              <a:extLst>
                <a:ext uri="{FF2B5EF4-FFF2-40B4-BE49-F238E27FC236}">
                  <a16:creationId xmlns:a16="http://schemas.microsoft.com/office/drawing/2014/main" id="{ACA8C79D-48A1-40A7-ACB4-7BA6E44282E5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Google Shape;2701;p63">
              <a:extLst>
                <a:ext uri="{FF2B5EF4-FFF2-40B4-BE49-F238E27FC236}">
                  <a16:creationId xmlns:a16="http://schemas.microsoft.com/office/drawing/2014/main" id="{16183855-1452-4EFF-A090-BBE7D911A190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Google Shape;2702;p63">
              <a:extLst>
                <a:ext uri="{FF2B5EF4-FFF2-40B4-BE49-F238E27FC236}">
                  <a16:creationId xmlns:a16="http://schemas.microsoft.com/office/drawing/2014/main" id="{F53A10BC-65AC-4304-9216-BF7D5AC969CD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Google Shape;2703;p63">
              <a:extLst>
                <a:ext uri="{FF2B5EF4-FFF2-40B4-BE49-F238E27FC236}">
                  <a16:creationId xmlns:a16="http://schemas.microsoft.com/office/drawing/2014/main" id="{0F2827A5-E66C-40E6-BA55-9EFFD1B8EE0C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Google Shape;2704;p63">
              <a:extLst>
                <a:ext uri="{FF2B5EF4-FFF2-40B4-BE49-F238E27FC236}">
                  <a16:creationId xmlns:a16="http://schemas.microsoft.com/office/drawing/2014/main" id="{AFC3FC68-5FC1-4803-A64B-5CF8A3B1550B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Google Shape;2705;p63">
              <a:extLst>
                <a:ext uri="{FF2B5EF4-FFF2-40B4-BE49-F238E27FC236}">
                  <a16:creationId xmlns:a16="http://schemas.microsoft.com/office/drawing/2014/main" id="{4A9A4CE4-CC53-4AA9-A8C1-46B26013477F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Google Shape;2706;p63">
              <a:extLst>
                <a:ext uri="{FF2B5EF4-FFF2-40B4-BE49-F238E27FC236}">
                  <a16:creationId xmlns:a16="http://schemas.microsoft.com/office/drawing/2014/main" id="{1600B06B-7E9C-49D9-B3D0-465F8733DBFE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Google Shape;2707;p63">
              <a:extLst>
                <a:ext uri="{FF2B5EF4-FFF2-40B4-BE49-F238E27FC236}">
                  <a16:creationId xmlns:a16="http://schemas.microsoft.com/office/drawing/2014/main" id="{859BD8CA-82EC-474A-A33D-56A8134DA8BA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Google Shape;2708;p63">
              <a:extLst>
                <a:ext uri="{FF2B5EF4-FFF2-40B4-BE49-F238E27FC236}">
                  <a16:creationId xmlns:a16="http://schemas.microsoft.com/office/drawing/2014/main" id="{8C9337BF-CCB1-4111-B393-7E135B3C3046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Google Shape;2709;p63">
              <a:extLst>
                <a:ext uri="{FF2B5EF4-FFF2-40B4-BE49-F238E27FC236}">
                  <a16:creationId xmlns:a16="http://schemas.microsoft.com/office/drawing/2014/main" id="{869A05CF-DE1B-4090-853A-84F2B8E4FB59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Google Shape;2710;p63">
              <a:extLst>
                <a:ext uri="{FF2B5EF4-FFF2-40B4-BE49-F238E27FC236}">
                  <a16:creationId xmlns:a16="http://schemas.microsoft.com/office/drawing/2014/main" id="{2E7CD969-22BD-4A58-841A-5A27B53A1AD6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Google Shape;2711;p63">
              <a:extLst>
                <a:ext uri="{FF2B5EF4-FFF2-40B4-BE49-F238E27FC236}">
                  <a16:creationId xmlns:a16="http://schemas.microsoft.com/office/drawing/2014/main" id="{4B498B16-2437-47DD-81BB-72A1EB74B5B8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Google Shape;2712;p63">
              <a:extLst>
                <a:ext uri="{FF2B5EF4-FFF2-40B4-BE49-F238E27FC236}">
                  <a16:creationId xmlns:a16="http://schemas.microsoft.com/office/drawing/2014/main" id="{E9681623-B99E-40FF-8873-590C326E04FF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Google Shape;2713;p63">
              <a:extLst>
                <a:ext uri="{FF2B5EF4-FFF2-40B4-BE49-F238E27FC236}">
                  <a16:creationId xmlns:a16="http://schemas.microsoft.com/office/drawing/2014/main" id="{3B9C43EB-7301-43C0-A956-5A77AB7F6BEE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Google Shape;2714;p63">
              <a:extLst>
                <a:ext uri="{FF2B5EF4-FFF2-40B4-BE49-F238E27FC236}">
                  <a16:creationId xmlns:a16="http://schemas.microsoft.com/office/drawing/2014/main" id="{B7AAF531-5479-4731-B43F-C89CDE266850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Google Shape;2715;p63">
              <a:extLst>
                <a:ext uri="{FF2B5EF4-FFF2-40B4-BE49-F238E27FC236}">
                  <a16:creationId xmlns:a16="http://schemas.microsoft.com/office/drawing/2014/main" id="{6ADA5193-A63B-4B04-B727-79B4D8EAADCA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oogle Shape;2716;p63">
              <a:extLst>
                <a:ext uri="{FF2B5EF4-FFF2-40B4-BE49-F238E27FC236}">
                  <a16:creationId xmlns:a16="http://schemas.microsoft.com/office/drawing/2014/main" id="{5BE85F0D-FE79-4A2B-9851-AC20603EDD41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Google Shape;2717;p63">
              <a:extLst>
                <a:ext uri="{FF2B5EF4-FFF2-40B4-BE49-F238E27FC236}">
                  <a16:creationId xmlns:a16="http://schemas.microsoft.com/office/drawing/2014/main" id="{20A6DFCB-B073-425E-AFBD-5E9D2310BC85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Google Shape;2718;p63">
              <a:extLst>
                <a:ext uri="{FF2B5EF4-FFF2-40B4-BE49-F238E27FC236}">
                  <a16:creationId xmlns:a16="http://schemas.microsoft.com/office/drawing/2014/main" id="{DF776865-0434-4FC2-8F44-405648428896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Google Shape;2719;p63">
              <a:extLst>
                <a:ext uri="{FF2B5EF4-FFF2-40B4-BE49-F238E27FC236}">
                  <a16:creationId xmlns:a16="http://schemas.microsoft.com/office/drawing/2014/main" id="{980D4E5A-0C7D-4487-87D4-8D321A41AD4F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Google Shape;2720;p63">
              <a:extLst>
                <a:ext uri="{FF2B5EF4-FFF2-40B4-BE49-F238E27FC236}">
                  <a16:creationId xmlns:a16="http://schemas.microsoft.com/office/drawing/2014/main" id="{2F054446-8240-4199-AB39-9D94AB351402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Google Shape;2721;p63">
              <a:extLst>
                <a:ext uri="{FF2B5EF4-FFF2-40B4-BE49-F238E27FC236}">
                  <a16:creationId xmlns:a16="http://schemas.microsoft.com/office/drawing/2014/main" id="{7955743B-4757-4AF6-B5C7-05CB4AB7CB05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Google Shape;2722;p63">
              <a:extLst>
                <a:ext uri="{FF2B5EF4-FFF2-40B4-BE49-F238E27FC236}">
                  <a16:creationId xmlns:a16="http://schemas.microsoft.com/office/drawing/2014/main" id="{E7AC122A-C2E2-45ED-BED9-3CF764A7AFA8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Google Shape;2723;p63">
              <a:extLst>
                <a:ext uri="{FF2B5EF4-FFF2-40B4-BE49-F238E27FC236}">
                  <a16:creationId xmlns:a16="http://schemas.microsoft.com/office/drawing/2014/main" id="{A77E9D4B-4C23-4617-810B-30A425052021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Google Shape;2724;p63">
              <a:extLst>
                <a:ext uri="{FF2B5EF4-FFF2-40B4-BE49-F238E27FC236}">
                  <a16:creationId xmlns:a16="http://schemas.microsoft.com/office/drawing/2014/main" id="{3427086C-2F30-4ED8-A4F9-0DD6A6A49B64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Google Shape;2725;p63">
              <a:extLst>
                <a:ext uri="{FF2B5EF4-FFF2-40B4-BE49-F238E27FC236}">
                  <a16:creationId xmlns:a16="http://schemas.microsoft.com/office/drawing/2014/main" id="{8F4CD688-6DB4-4BF7-A993-CC7A71954734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Google Shape;2726;p63">
              <a:extLst>
                <a:ext uri="{FF2B5EF4-FFF2-40B4-BE49-F238E27FC236}">
                  <a16:creationId xmlns:a16="http://schemas.microsoft.com/office/drawing/2014/main" id="{161BD3CC-3D62-4A69-A0B3-05316BC097FF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Google Shape;2727;p63">
              <a:extLst>
                <a:ext uri="{FF2B5EF4-FFF2-40B4-BE49-F238E27FC236}">
                  <a16:creationId xmlns:a16="http://schemas.microsoft.com/office/drawing/2014/main" id="{A529B99C-1C36-42ED-962D-70B58003597A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Google Shape;2728;p63">
              <a:extLst>
                <a:ext uri="{FF2B5EF4-FFF2-40B4-BE49-F238E27FC236}">
                  <a16:creationId xmlns:a16="http://schemas.microsoft.com/office/drawing/2014/main" id="{53F77697-D49B-48BE-A3D2-AA0350677CEB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Google Shape;2729;p63">
              <a:extLst>
                <a:ext uri="{FF2B5EF4-FFF2-40B4-BE49-F238E27FC236}">
                  <a16:creationId xmlns:a16="http://schemas.microsoft.com/office/drawing/2014/main" id="{F66ED183-BA4D-4609-828E-D339ADAC34F6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Google Shape;2730;p63">
              <a:extLst>
                <a:ext uri="{FF2B5EF4-FFF2-40B4-BE49-F238E27FC236}">
                  <a16:creationId xmlns:a16="http://schemas.microsoft.com/office/drawing/2014/main" id="{A14DB04A-4138-4F7C-84E9-E6087F55B5F8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Google Shape;2731;p63">
              <a:extLst>
                <a:ext uri="{FF2B5EF4-FFF2-40B4-BE49-F238E27FC236}">
                  <a16:creationId xmlns:a16="http://schemas.microsoft.com/office/drawing/2014/main" id="{2369276C-BCCE-4D32-AF70-0FB4049AB057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Google Shape;2732;p63">
              <a:extLst>
                <a:ext uri="{FF2B5EF4-FFF2-40B4-BE49-F238E27FC236}">
                  <a16:creationId xmlns:a16="http://schemas.microsoft.com/office/drawing/2014/main" id="{1EFF146C-233E-4329-A104-C0BD867C33D2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Google Shape;2733;p63">
              <a:extLst>
                <a:ext uri="{FF2B5EF4-FFF2-40B4-BE49-F238E27FC236}">
                  <a16:creationId xmlns:a16="http://schemas.microsoft.com/office/drawing/2014/main" id="{351636CF-471E-492C-B1B3-9AB5298ED966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Google Shape;2734;p63">
              <a:extLst>
                <a:ext uri="{FF2B5EF4-FFF2-40B4-BE49-F238E27FC236}">
                  <a16:creationId xmlns:a16="http://schemas.microsoft.com/office/drawing/2014/main" id="{0B02A828-6EB9-4F0D-BF9A-DBA3ECA30629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Google Shape;2735;p63">
              <a:extLst>
                <a:ext uri="{FF2B5EF4-FFF2-40B4-BE49-F238E27FC236}">
                  <a16:creationId xmlns:a16="http://schemas.microsoft.com/office/drawing/2014/main" id="{FCEC9160-EAF7-46D8-AADC-B898691F566A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Google Shape;2736;p63">
              <a:extLst>
                <a:ext uri="{FF2B5EF4-FFF2-40B4-BE49-F238E27FC236}">
                  <a16:creationId xmlns:a16="http://schemas.microsoft.com/office/drawing/2014/main" id="{8373B0D1-7FF8-4924-9EB7-EF25D5965F37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Google Shape;2737;p63">
              <a:extLst>
                <a:ext uri="{FF2B5EF4-FFF2-40B4-BE49-F238E27FC236}">
                  <a16:creationId xmlns:a16="http://schemas.microsoft.com/office/drawing/2014/main" id="{D0E5A31E-AE88-48A4-9215-1327B2821FBE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Google Shape;2738;p63">
              <a:extLst>
                <a:ext uri="{FF2B5EF4-FFF2-40B4-BE49-F238E27FC236}">
                  <a16:creationId xmlns:a16="http://schemas.microsoft.com/office/drawing/2014/main" id="{DC8D4BE0-1A99-41A1-9B0A-5B6156E43E74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Google Shape;2739;p63">
              <a:extLst>
                <a:ext uri="{FF2B5EF4-FFF2-40B4-BE49-F238E27FC236}">
                  <a16:creationId xmlns:a16="http://schemas.microsoft.com/office/drawing/2014/main" id="{2594FDF9-25E4-48E9-9140-E7A06410615E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Google Shape;2740;p63">
              <a:extLst>
                <a:ext uri="{FF2B5EF4-FFF2-40B4-BE49-F238E27FC236}">
                  <a16:creationId xmlns:a16="http://schemas.microsoft.com/office/drawing/2014/main" id="{635463B2-2653-43F2-8861-7B48B2CFF271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Google Shape;2741;p63">
              <a:extLst>
                <a:ext uri="{FF2B5EF4-FFF2-40B4-BE49-F238E27FC236}">
                  <a16:creationId xmlns:a16="http://schemas.microsoft.com/office/drawing/2014/main" id="{0CDF591D-D441-46B7-AC25-FCCB2F106608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Google Shape;2742;p63">
              <a:extLst>
                <a:ext uri="{FF2B5EF4-FFF2-40B4-BE49-F238E27FC236}">
                  <a16:creationId xmlns:a16="http://schemas.microsoft.com/office/drawing/2014/main" id="{EC95D121-B364-4078-94DD-DB290978AAB4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Google Shape;2743;p63">
              <a:extLst>
                <a:ext uri="{FF2B5EF4-FFF2-40B4-BE49-F238E27FC236}">
                  <a16:creationId xmlns:a16="http://schemas.microsoft.com/office/drawing/2014/main" id="{3DAD8704-ABFB-4D92-9B3F-7802AC96A01F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Google Shape;2744;p63">
              <a:extLst>
                <a:ext uri="{FF2B5EF4-FFF2-40B4-BE49-F238E27FC236}">
                  <a16:creationId xmlns:a16="http://schemas.microsoft.com/office/drawing/2014/main" id="{16C5B0E8-72EF-4F23-B9F5-16847C57AF55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Google Shape;2745;p63">
              <a:extLst>
                <a:ext uri="{FF2B5EF4-FFF2-40B4-BE49-F238E27FC236}">
                  <a16:creationId xmlns:a16="http://schemas.microsoft.com/office/drawing/2014/main" id="{11CD3AB4-9DDD-4B2F-8F8D-90619F546425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Google Shape;2746;p63">
              <a:extLst>
                <a:ext uri="{FF2B5EF4-FFF2-40B4-BE49-F238E27FC236}">
                  <a16:creationId xmlns:a16="http://schemas.microsoft.com/office/drawing/2014/main" id="{2A8D286D-90D9-46D7-BB0B-F5E325F5C1E7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Google Shape;2747;p63">
              <a:extLst>
                <a:ext uri="{FF2B5EF4-FFF2-40B4-BE49-F238E27FC236}">
                  <a16:creationId xmlns:a16="http://schemas.microsoft.com/office/drawing/2014/main" id="{79772E6E-8D9C-4245-95BF-89B1D9C30736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8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3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8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8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3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8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3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8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3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8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3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3" grpId="0" bldLvl="0" animBg="1"/>
      <p:bldP spid="2" grpId="0" bldLvl="0" animBg="1"/>
      <p:bldP spid="3" grpId="0" bldLvl="0" animBg="1"/>
      <p:bldP spid="5" grpId="0" bldLvl="0" animBg="1"/>
      <p:bldP spid="6" grpId="0" bldLvl="0" animBg="1"/>
      <p:bldP spid="40" grpId="0" animBg="1"/>
      <p:bldP spid="44" grpId="0" animBg="1"/>
      <p:bldP spid="45" grpId="0" animBg="1"/>
      <p:bldP spid="46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7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368283" y="-215017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05</a:t>
            </a: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TextBox 13@|17FFC:16777215|FBC:16777215|LFC:16777215|LBC:16777215">
            <a:extLst>
              <a:ext uri="{FF2B5EF4-FFF2-40B4-BE49-F238E27FC236}">
                <a16:creationId xmlns:a16="http://schemas.microsoft.com/office/drawing/2014/main" id="{A75EE854-A256-B4A5-A5B1-EFD73A5BA34D}"/>
              </a:ext>
            </a:extLst>
          </p:cNvPr>
          <p:cNvSpPr txBox="1"/>
          <p:nvPr/>
        </p:nvSpPr>
        <p:spPr bwMode="auto">
          <a:xfrm>
            <a:off x="2310064" y="2624261"/>
            <a:ext cx="9176084" cy="176048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IMPLEMENTATION OF PHASE 3 AND PHASE 4</a:t>
            </a:r>
          </a:p>
          <a:p>
            <a:pPr marL="285750" indent="-285750" defTabSz="1013974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ADDITION OF SOME CONSTRAINTS</a:t>
            </a:r>
          </a:p>
          <a:p>
            <a:pPr marL="285750" indent="-285750" defTabSz="1013974"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IMPROVEMENT OF THE DATA COLLECTION AND STATISTICAL ANALYSIS FOR THE DIFFERENT </a:t>
            </a:r>
          </a:p>
        </p:txBody>
      </p:sp>
      <p:sp>
        <p:nvSpPr>
          <p:cNvPr id="22" name="TextBox 13@|17FFC:16777215|FBC:16777215|LFC:16777215|LBC:16777215">
            <a:extLst>
              <a:ext uri="{FF2B5EF4-FFF2-40B4-BE49-F238E27FC236}">
                <a16:creationId xmlns:a16="http://schemas.microsoft.com/office/drawing/2014/main" id="{81BFF094-F2BD-82B3-1DBB-0BA76208C815}"/>
              </a:ext>
            </a:extLst>
          </p:cNvPr>
          <p:cNvSpPr txBox="1"/>
          <p:nvPr/>
        </p:nvSpPr>
        <p:spPr bwMode="auto">
          <a:xfrm>
            <a:off x="2974485" y="544629"/>
            <a:ext cx="6718461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1013974">
              <a:spcBef>
                <a:spcPct val="20000"/>
              </a:spcBef>
              <a:defRPr/>
            </a:pPr>
            <a:r>
              <a:rPr lang="en-US" sz="36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PERSPECTIVES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738D1-24D5-410D-FA05-8F2414BA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6800" y="6313371"/>
            <a:ext cx="2743200" cy="365125"/>
          </a:xfrm>
        </p:spPr>
        <p:txBody>
          <a:bodyPr/>
          <a:lstStyle/>
          <a:p>
            <a:r>
              <a:rPr lang="fr-FR" altLang="zh-CN" sz="25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5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32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32657" y="-143865"/>
            <a:ext cx="174141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46236" y="2791131"/>
            <a:ext cx="729952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42010" y="4923217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78257" y="5511993"/>
            <a:ext cx="366960" cy="3669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D8AB4D-86EF-02F5-BE33-B5293B91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6800" y="6386375"/>
            <a:ext cx="2743200" cy="365125"/>
          </a:xfrm>
        </p:spPr>
        <p:txBody>
          <a:bodyPr/>
          <a:lstStyle/>
          <a:p>
            <a:r>
              <a:rPr lang="fr-FR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2748;p63">
            <a:extLst>
              <a:ext uri="{FF2B5EF4-FFF2-40B4-BE49-F238E27FC236}">
                <a16:creationId xmlns:a16="http://schemas.microsoft.com/office/drawing/2014/main" id="{E785C051-F54C-4CE9-AAE9-BC2338D9512A}"/>
              </a:ext>
            </a:extLst>
          </p:cNvPr>
          <p:cNvSpPr/>
          <p:nvPr/>
        </p:nvSpPr>
        <p:spPr>
          <a:xfrm rot="10800000" flipH="1">
            <a:off x="2318561" y="265065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accen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749;p63">
            <a:extLst>
              <a:ext uri="{FF2B5EF4-FFF2-40B4-BE49-F238E27FC236}">
                <a16:creationId xmlns:a16="http://schemas.microsoft.com/office/drawing/2014/main" id="{7F2D7BD6-F3D3-4800-A41D-720F4CA67C53}"/>
              </a:ext>
            </a:extLst>
          </p:cNvPr>
          <p:cNvGrpSpPr/>
          <p:nvPr/>
        </p:nvGrpSpPr>
        <p:grpSpPr>
          <a:xfrm flipH="1">
            <a:off x="10975254" y="5586821"/>
            <a:ext cx="793256" cy="182899"/>
            <a:chOff x="2685575" y="2835950"/>
            <a:chExt cx="433000" cy="99825"/>
          </a:xfrm>
        </p:grpSpPr>
        <p:sp>
          <p:nvSpPr>
            <p:cNvPr id="21" name="Google Shape;2750;p63">
              <a:extLst>
                <a:ext uri="{FF2B5EF4-FFF2-40B4-BE49-F238E27FC236}">
                  <a16:creationId xmlns:a16="http://schemas.microsoft.com/office/drawing/2014/main" id="{B080CB26-B2FF-4EC3-B8DC-0B35744356FE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1;p63">
              <a:extLst>
                <a:ext uri="{FF2B5EF4-FFF2-40B4-BE49-F238E27FC236}">
                  <a16:creationId xmlns:a16="http://schemas.microsoft.com/office/drawing/2014/main" id="{15C6D2AF-2050-4E83-8DA0-DE3E68DB0F97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752;p63">
              <a:extLst>
                <a:ext uri="{FF2B5EF4-FFF2-40B4-BE49-F238E27FC236}">
                  <a16:creationId xmlns:a16="http://schemas.microsoft.com/office/drawing/2014/main" id="{806EF117-11D4-4906-B59F-6D68197EEE82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3;p63">
              <a:extLst>
                <a:ext uri="{FF2B5EF4-FFF2-40B4-BE49-F238E27FC236}">
                  <a16:creationId xmlns:a16="http://schemas.microsoft.com/office/drawing/2014/main" id="{D7B6B069-D2B5-4605-9846-828E13BFB07F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571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97DCCAA-2460-4AD5-B2CD-7D5DDD6CEBBB}"/>
              </a:ext>
            </a:extLst>
          </p:cNvPr>
          <p:cNvSpPr/>
          <p:nvPr/>
        </p:nvSpPr>
        <p:spPr>
          <a:xfrm rot="17515435">
            <a:off x="7786062" y="-1046773"/>
            <a:ext cx="10896060" cy="8872545"/>
          </a:xfrm>
          <a:custGeom>
            <a:avLst/>
            <a:gdLst>
              <a:gd name="connsiteX0" fmla="*/ 53331 w 5156888"/>
              <a:gd name="connsiteY0" fmla="*/ 4324350 h 4866085"/>
              <a:gd name="connsiteX1" fmla="*/ 2606031 w 5156888"/>
              <a:gd name="connsiteY1" fmla="*/ 0 h 4866085"/>
              <a:gd name="connsiteX2" fmla="*/ 5101581 w 5156888"/>
              <a:gd name="connsiteY2" fmla="*/ 4324350 h 4866085"/>
              <a:gd name="connsiteX3" fmla="*/ 53331 w 5156888"/>
              <a:gd name="connsiteY3" fmla="*/ 4324350 h 486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88" h="4866085">
                <a:moveTo>
                  <a:pt x="53331" y="4324350"/>
                </a:moveTo>
                <a:cubicBezTo>
                  <a:pt x="-362594" y="3603625"/>
                  <a:pt x="1764656" y="0"/>
                  <a:pt x="2606031" y="0"/>
                </a:cubicBezTo>
                <a:cubicBezTo>
                  <a:pt x="3447406" y="0"/>
                  <a:pt x="5520681" y="3600450"/>
                  <a:pt x="5101581" y="4324350"/>
                </a:cubicBezTo>
                <a:cubicBezTo>
                  <a:pt x="4682481" y="5048250"/>
                  <a:pt x="469256" y="5045075"/>
                  <a:pt x="53331" y="4324350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54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Century Gothic" panose="020F0502020204030204"/>
              <a:ea typeface="微软雅黑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1100FEE-FB82-45CB-8479-5C4B44714F70}"/>
              </a:ext>
            </a:extLst>
          </p:cNvPr>
          <p:cNvSpPr/>
          <p:nvPr/>
        </p:nvSpPr>
        <p:spPr>
          <a:xfrm rot="16996867">
            <a:off x="10342229" y="-1482584"/>
            <a:ext cx="12600973" cy="10865514"/>
          </a:xfrm>
          <a:custGeom>
            <a:avLst/>
            <a:gdLst>
              <a:gd name="connsiteX0" fmla="*/ 53331 w 5156888"/>
              <a:gd name="connsiteY0" fmla="*/ 4324350 h 4866085"/>
              <a:gd name="connsiteX1" fmla="*/ 2606031 w 5156888"/>
              <a:gd name="connsiteY1" fmla="*/ 0 h 4866085"/>
              <a:gd name="connsiteX2" fmla="*/ 5101581 w 5156888"/>
              <a:gd name="connsiteY2" fmla="*/ 4324350 h 4866085"/>
              <a:gd name="connsiteX3" fmla="*/ 53331 w 5156888"/>
              <a:gd name="connsiteY3" fmla="*/ 4324350 h 486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88" h="4866085">
                <a:moveTo>
                  <a:pt x="53331" y="4324350"/>
                </a:moveTo>
                <a:cubicBezTo>
                  <a:pt x="-362594" y="3603625"/>
                  <a:pt x="1764656" y="0"/>
                  <a:pt x="2606031" y="0"/>
                </a:cubicBezTo>
                <a:cubicBezTo>
                  <a:pt x="3447406" y="0"/>
                  <a:pt x="5520681" y="3600450"/>
                  <a:pt x="5101581" y="4324350"/>
                </a:cubicBezTo>
                <a:cubicBezTo>
                  <a:pt x="4682481" y="5048250"/>
                  <a:pt x="469256" y="5045075"/>
                  <a:pt x="53331" y="432435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54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Century Gothic" panose="020F0502020204030204"/>
              <a:ea typeface="微软雅黑"/>
            </a:endParaRPr>
          </a:p>
        </p:txBody>
      </p:sp>
      <p:sp>
        <p:nvSpPr>
          <p:cNvPr id="3" name="PA-文本框 8">
            <a:extLst>
              <a:ext uri="{FF2B5EF4-FFF2-40B4-BE49-F238E27FC236}">
                <a16:creationId xmlns:a16="http://schemas.microsoft.com/office/drawing/2014/main" id="{C76CB287-47F2-455A-B38D-1C4BE062B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78293" y="1950721"/>
            <a:ext cx="571788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fr-FR" altLang="zh-CN" sz="6000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8900000" scaled="1"/>
                </a:gradFill>
                <a:latin typeface="Times New Roman" panose="02020603050405020304" pitchFamily="18" charset="0"/>
                <a:ea typeface="方正正黑简体" panose="02000000000000000000" pitchFamily="2" charset="-122"/>
                <a:cs typeface="Times New Roman" panose="02020603050405020304" pitchFamily="18" charset="0"/>
              </a:rPr>
              <a:t>THANKS FOR YOUR ATTENTION !!</a:t>
            </a:r>
            <a:endParaRPr lang="zh-CN" altLang="en-US" sz="6000" b="1" dirty="0">
              <a:gradFill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8900000" scaled="1"/>
              </a:gradFill>
              <a:latin typeface="Times New Roman" panose="02020603050405020304" pitchFamily="18" charset="0"/>
              <a:ea typeface="方正正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22B508F-A389-4338-9E5C-85B5A52D8D91}"/>
              </a:ext>
            </a:extLst>
          </p:cNvPr>
          <p:cNvSpPr/>
          <p:nvPr/>
        </p:nvSpPr>
        <p:spPr>
          <a:xfrm rot="17525691" flipH="1" flipV="1">
            <a:off x="-1311527" y="4400972"/>
            <a:ext cx="3062927" cy="2890205"/>
          </a:xfrm>
          <a:custGeom>
            <a:avLst/>
            <a:gdLst>
              <a:gd name="connsiteX0" fmla="*/ 53331 w 5156888"/>
              <a:gd name="connsiteY0" fmla="*/ 4324350 h 4866085"/>
              <a:gd name="connsiteX1" fmla="*/ 2606031 w 5156888"/>
              <a:gd name="connsiteY1" fmla="*/ 0 h 4866085"/>
              <a:gd name="connsiteX2" fmla="*/ 5101581 w 5156888"/>
              <a:gd name="connsiteY2" fmla="*/ 4324350 h 4866085"/>
              <a:gd name="connsiteX3" fmla="*/ 53331 w 5156888"/>
              <a:gd name="connsiteY3" fmla="*/ 4324350 h 486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88" h="4866085">
                <a:moveTo>
                  <a:pt x="53331" y="4324350"/>
                </a:moveTo>
                <a:cubicBezTo>
                  <a:pt x="-362594" y="3603625"/>
                  <a:pt x="1764656" y="0"/>
                  <a:pt x="2606031" y="0"/>
                </a:cubicBezTo>
                <a:cubicBezTo>
                  <a:pt x="3447406" y="0"/>
                  <a:pt x="5520681" y="3600450"/>
                  <a:pt x="5101581" y="4324350"/>
                </a:cubicBezTo>
                <a:cubicBezTo>
                  <a:pt x="4682481" y="5048250"/>
                  <a:pt x="469256" y="5045075"/>
                  <a:pt x="53331" y="432435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54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Century Gothic" panose="020F0502020204030204"/>
              <a:ea typeface="微软雅黑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FE2EC48-3575-49BD-B379-D7EA770A4DEE}"/>
              </a:ext>
            </a:extLst>
          </p:cNvPr>
          <p:cNvSpPr/>
          <p:nvPr/>
        </p:nvSpPr>
        <p:spPr>
          <a:xfrm rot="13352596">
            <a:off x="-4025703" y="3825101"/>
            <a:ext cx="4159108" cy="3924571"/>
          </a:xfrm>
          <a:custGeom>
            <a:avLst/>
            <a:gdLst>
              <a:gd name="connsiteX0" fmla="*/ 53331 w 5156888"/>
              <a:gd name="connsiteY0" fmla="*/ 4324350 h 4866085"/>
              <a:gd name="connsiteX1" fmla="*/ 2606031 w 5156888"/>
              <a:gd name="connsiteY1" fmla="*/ 0 h 4866085"/>
              <a:gd name="connsiteX2" fmla="*/ 5101581 w 5156888"/>
              <a:gd name="connsiteY2" fmla="*/ 4324350 h 4866085"/>
              <a:gd name="connsiteX3" fmla="*/ 53331 w 5156888"/>
              <a:gd name="connsiteY3" fmla="*/ 4324350 h 486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88" h="4866085">
                <a:moveTo>
                  <a:pt x="53331" y="4324350"/>
                </a:moveTo>
                <a:cubicBezTo>
                  <a:pt x="-362594" y="3603625"/>
                  <a:pt x="1764656" y="0"/>
                  <a:pt x="2606031" y="0"/>
                </a:cubicBezTo>
                <a:cubicBezTo>
                  <a:pt x="3447406" y="0"/>
                  <a:pt x="5520681" y="3600450"/>
                  <a:pt x="5101581" y="4324350"/>
                </a:cubicBezTo>
                <a:cubicBezTo>
                  <a:pt x="4682481" y="5048250"/>
                  <a:pt x="469256" y="5045075"/>
                  <a:pt x="53331" y="4324350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54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kern="0">
              <a:solidFill>
                <a:prstClr val="white"/>
              </a:solidFill>
              <a:latin typeface="Century Gothic" panose="020F0502020204030204"/>
              <a:ea typeface="微软雅黑"/>
            </a:endParaRPr>
          </a:p>
        </p:txBody>
      </p:sp>
      <p:pic>
        <p:nvPicPr>
          <p:cNvPr id="7170" name="Picture 2" descr="5 Biggest Big Data Challenges - Bleuwire">
            <a:extLst>
              <a:ext uri="{FF2B5EF4-FFF2-40B4-BE49-F238E27FC236}">
                <a16:creationId xmlns:a16="http://schemas.microsoft.com/office/drawing/2014/main" id="{37E5AD52-69FC-093B-8905-45B9B37B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6" y="106681"/>
            <a:ext cx="2762658" cy="18440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557CE68-DA61-4375-9E37-52EF981459E7}"/>
              </a:ext>
            </a:extLst>
          </p:cNvPr>
          <p:cNvSpPr txBox="1">
            <a:spLocks/>
          </p:cNvSpPr>
          <p:nvPr/>
        </p:nvSpPr>
        <p:spPr>
          <a:xfrm>
            <a:off x="11521464" y="5959764"/>
            <a:ext cx="670536" cy="47151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/>
                </a:solidFill>
              </a:rPr>
              <a:t>18</a:t>
            </a:r>
            <a:endParaRPr lang="zh-CN" altLang="en-US" sz="2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1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83839" y="3110669"/>
            <a:ext cx="690478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Google Shape;2748;p63">
            <a:extLst>
              <a:ext uri="{FF2B5EF4-FFF2-40B4-BE49-F238E27FC236}">
                <a16:creationId xmlns:a16="http://schemas.microsoft.com/office/drawing/2014/main" id="{E785C051-F54C-4CE9-AAE9-BC2338D9512A}"/>
              </a:ext>
            </a:extLst>
          </p:cNvPr>
          <p:cNvSpPr/>
          <p:nvPr/>
        </p:nvSpPr>
        <p:spPr>
          <a:xfrm rot="10800000" flipH="1">
            <a:off x="2329131" y="2970188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accent2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63B2A795-4C34-4724-B392-7371954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64" y="5959765"/>
            <a:ext cx="378546" cy="364490"/>
          </a:xfrm>
        </p:spPr>
        <p:txBody>
          <a:bodyPr/>
          <a:lstStyle/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1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6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71072" y="1328313"/>
            <a:ext cx="589647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CONTEXT</a:t>
            </a: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4529C26-4328-1BB5-FF50-648BF81C1FC4}"/>
              </a:ext>
            </a:extLst>
          </p:cNvPr>
          <p:cNvSpPr txBox="1"/>
          <p:nvPr/>
        </p:nvSpPr>
        <p:spPr>
          <a:xfrm>
            <a:off x="2971071" y="2390368"/>
            <a:ext cx="5896473" cy="2554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ADEME (Agency for the Environment  and Energy Management) has launched a call for expressions of interest in promoting demonstrators and experiments with new mobility solutions for different territories.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Ucac-Icam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institute structure has conducted studies on Intelligent Multimodal Mobility, which presents challenges in resource management and transport logistics.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4ADB00-DDC2-AA71-5350-9B3CA233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0" name="Google Shape;2699;p63">
            <a:extLst>
              <a:ext uri="{FF2B5EF4-FFF2-40B4-BE49-F238E27FC236}">
                <a16:creationId xmlns:a16="http://schemas.microsoft.com/office/drawing/2014/main" id="{AC60FDAB-1A65-4F5D-9D10-AF60DAC340CC}"/>
              </a:ext>
            </a:extLst>
          </p:cNvPr>
          <p:cNvGrpSpPr/>
          <p:nvPr/>
        </p:nvGrpSpPr>
        <p:grpSpPr>
          <a:xfrm>
            <a:off x="10326732" y="4663694"/>
            <a:ext cx="2795003" cy="2795003"/>
            <a:chOff x="1943325" y="-220375"/>
            <a:chExt cx="1298672" cy="1298672"/>
          </a:xfrm>
        </p:grpSpPr>
        <p:sp>
          <p:nvSpPr>
            <p:cNvPr id="21" name="Google Shape;2700;p63">
              <a:extLst>
                <a:ext uri="{FF2B5EF4-FFF2-40B4-BE49-F238E27FC236}">
                  <a16:creationId xmlns:a16="http://schemas.microsoft.com/office/drawing/2014/main" id="{F177AA30-FA9F-4537-82E2-999C6ADB5D0B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1;p63">
              <a:extLst>
                <a:ext uri="{FF2B5EF4-FFF2-40B4-BE49-F238E27FC236}">
                  <a16:creationId xmlns:a16="http://schemas.microsoft.com/office/drawing/2014/main" id="{7CAF2959-6047-4BCA-867E-5EFB7C67F52A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02;p63">
              <a:extLst>
                <a:ext uri="{FF2B5EF4-FFF2-40B4-BE49-F238E27FC236}">
                  <a16:creationId xmlns:a16="http://schemas.microsoft.com/office/drawing/2014/main" id="{B587E98A-AEEF-45AE-A684-5BCFAA64B4AF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03;p63">
              <a:extLst>
                <a:ext uri="{FF2B5EF4-FFF2-40B4-BE49-F238E27FC236}">
                  <a16:creationId xmlns:a16="http://schemas.microsoft.com/office/drawing/2014/main" id="{04B2F078-F3EF-4202-8F2F-F6A8F595A11D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4;p63">
              <a:extLst>
                <a:ext uri="{FF2B5EF4-FFF2-40B4-BE49-F238E27FC236}">
                  <a16:creationId xmlns:a16="http://schemas.microsoft.com/office/drawing/2014/main" id="{3E6C63EE-EC02-42B1-8D0C-B825891BDB33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5;p63">
              <a:extLst>
                <a:ext uri="{FF2B5EF4-FFF2-40B4-BE49-F238E27FC236}">
                  <a16:creationId xmlns:a16="http://schemas.microsoft.com/office/drawing/2014/main" id="{5A1594C4-9D69-49BA-8849-CD637760D2FA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6;p63">
              <a:extLst>
                <a:ext uri="{FF2B5EF4-FFF2-40B4-BE49-F238E27FC236}">
                  <a16:creationId xmlns:a16="http://schemas.microsoft.com/office/drawing/2014/main" id="{EF2E4FD2-D495-4EBB-BFB9-49ED63E27B29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7;p63">
              <a:extLst>
                <a:ext uri="{FF2B5EF4-FFF2-40B4-BE49-F238E27FC236}">
                  <a16:creationId xmlns:a16="http://schemas.microsoft.com/office/drawing/2014/main" id="{084BBF4B-6526-49E4-BF5D-443796A5B72D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8;p63">
              <a:extLst>
                <a:ext uri="{FF2B5EF4-FFF2-40B4-BE49-F238E27FC236}">
                  <a16:creationId xmlns:a16="http://schemas.microsoft.com/office/drawing/2014/main" id="{18BB75BA-FDAD-4C11-8501-E4C2D3363350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9;p63">
              <a:extLst>
                <a:ext uri="{FF2B5EF4-FFF2-40B4-BE49-F238E27FC236}">
                  <a16:creationId xmlns:a16="http://schemas.microsoft.com/office/drawing/2014/main" id="{839972AE-191F-46E3-A329-DC2AD67F891C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0;p63">
              <a:extLst>
                <a:ext uri="{FF2B5EF4-FFF2-40B4-BE49-F238E27FC236}">
                  <a16:creationId xmlns:a16="http://schemas.microsoft.com/office/drawing/2014/main" id="{78B46F91-DDF6-4444-8180-03566C73BEDF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11;p63">
              <a:extLst>
                <a:ext uri="{FF2B5EF4-FFF2-40B4-BE49-F238E27FC236}">
                  <a16:creationId xmlns:a16="http://schemas.microsoft.com/office/drawing/2014/main" id="{14D7AFA0-860A-4C13-AA75-13F2C02C8692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12;p63">
              <a:extLst>
                <a:ext uri="{FF2B5EF4-FFF2-40B4-BE49-F238E27FC236}">
                  <a16:creationId xmlns:a16="http://schemas.microsoft.com/office/drawing/2014/main" id="{4D44DD31-8F3F-4D7C-840A-DEE867D74DE8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13;p63">
              <a:extLst>
                <a:ext uri="{FF2B5EF4-FFF2-40B4-BE49-F238E27FC236}">
                  <a16:creationId xmlns:a16="http://schemas.microsoft.com/office/drawing/2014/main" id="{3C6FF7B4-CD9F-4555-8BD8-8CBA793E9835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4;p63">
              <a:extLst>
                <a:ext uri="{FF2B5EF4-FFF2-40B4-BE49-F238E27FC236}">
                  <a16:creationId xmlns:a16="http://schemas.microsoft.com/office/drawing/2014/main" id="{2B641AD2-BB35-4C37-A68B-551ECE2EA481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15;p63">
              <a:extLst>
                <a:ext uri="{FF2B5EF4-FFF2-40B4-BE49-F238E27FC236}">
                  <a16:creationId xmlns:a16="http://schemas.microsoft.com/office/drawing/2014/main" id="{4D2AD3F2-46B3-406D-9CB6-F2130926AD6F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16;p63">
              <a:extLst>
                <a:ext uri="{FF2B5EF4-FFF2-40B4-BE49-F238E27FC236}">
                  <a16:creationId xmlns:a16="http://schemas.microsoft.com/office/drawing/2014/main" id="{DC79EC97-4D49-4CE8-A8B8-6B1D24DE1CB1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7;p63">
              <a:extLst>
                <a:ext uri="{FF2B5EF4-FFF2-40B4-BE49-F238E27FC236}">
                  <a16:creationId xmlns:a16="http://schemas.microsoft.com/office/drawing/2014/main" id="{20FC7C30-31F9-4A43-A2A4-1E907933AF48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18;p63">
              <a:extLst>
                <a:ext uri="{FF2B5EF4-FFF2-40B4-BE49-F238E27FC236}">
                  <a16:creationId xmlns:a16="http://schemas.microsoft.com/office/drawing/2014/main" id="{29A2B10F-15A8-4E6C-93F0-2037B3FACDE6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9;p63">
              <a:extLst>
                <a:ext uri="{FF2B5EF4-FFF2-40B4-BE49-F238E27FC236}">
                  <a16:creationId xmlns:a16="http://schemas.microsoft.com/office/drawing/2014/main" id="{420D4E31-3E84-4EFF-9468-B9EBCF747EED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20;p63">
              <a:extLst>
                <a:ext uri="{FF2B5EF4-FFF2-40B4-BE49-F238E27FC236}">
                  <a16:creationId xmlns:a16="http://schemas.microsoft.com/office/drawing/2014/main" id="{46A2A770-F4B0-4A48-B903-357958E9B721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1;p63">
              <a:extLst>
                <a:ext uri="{FF2B5EF4-FFF2-40B4-BE49-F238E27FC236}">
                  <a16:creationId xmlns:a16="http://schemas.microsoft.com/office/drawing/2014/main" id="{E1198A16-66CC-4488-8DC3-72F333B923E6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2;p63">
              <a:extLst>
                <a:ext uri="{FF2B5EF4-FFF2-40B4-BE49-F238E27FC236}">
                  <a16:creationId xmlns:a16="http://schemas.microsoft.com/office/drawing/2014/main" id="{50A2A03D-ACA1-43EA-980D-65DAC34203D4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3;p63">
              <a:extLst>
                <a:ext uri="{FF2B5EF4-FFF2-40B4-BE49-F238E27FC236}">
                  <a16:creationId xmlns:a16="http://schemas.microsoft.com/office/drawing/2014/main" id="{936E7967-700A-437E-87A9-6B4559AC754C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24;p63">
              <a:extLst>
                <a:ext uri="{FF2B5EF4-FFF2-40B4-BE49-F238E27FC236}">
                  <a16:creationId xmlns:a16="http://schemas.microsoft.com/office/drawing/2014/main" id="{C03ABD77-6494-4E79-A8D6-653965796859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25;p63">
              <a:extLst>
                <a:ext uri="{FF2B5EF4-FFF2-40B4-BE49-F238E27FC236}">
                  <a16:creationId xmlns:a16="http://schemas.microsoft.com/office/drawing/2014/main" id="{50377CCC-953C-4339-A26C-3072114BA52D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6;p63">
              <a:extLst>
                <a:ext uri="{FF2B5EF4-FFF2-40B4-BE49-F238E27FC236}">
                  <a16:creationId xmlns:a16="http://schemas.microsoft.com/office/drawing/2014/main" id="{A46829CB-2BEC-439D-A162-B81A35E71B4E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27;p63">
              <a:extLst>
                <a:ext uri="{FF2B5EF4-FFF2-40B4-BE49-F238E27FC236}">
                  <a16:creationId xmlns:a16="http://schemas.microsoft.com/office/drawing/2014/main" id="{61067064-DA92-4587-AA91-D929E9E10C6A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28;p63">
              <a:extLst>
                <a:ext uri="{FF2B5EF4-FFF2-40B4-BE49-F238E27FC236}">
                  <a16:creationId xmlns:a16="http://schemas.microsoft.com/office/drawing/2014/main" id="{37AD45EB-728F-4BEE-A3F9-ACCA7ED668D9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9;p63">
              <a:extLst>
                <a:ext uri="{FF2B5EF4-FFF2-40B4-BE49-F238E27FC236}">
                  <a16:creationId xmlns:a16="http://schemas.microsoft.com/office/drawing/2014/main" id="{B60E1991-82D5-4E03-A418-3F4E00E5F5D5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0;p63">
              <a:extLst>
                <a:ext uri="{FF2B5EF4-FFF2-40B4-BE49-F238E27FC236}">
                  <a16:creationId xmlns:a16="http://schemas.microsoft.com/office/drawing/2014/main" id="{7E549438-4A80-4EA2-AEF1-2BD5B041B3E7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1;p63">
              <a:extLst>
                <a:ext uri="{FF2B5EF4-FFF2-40B4-BE49-F238E27FC236}">
                  <a16:creationId xmlns:a16="http://schemas.microsoft.com/office/drawing/2014/main" id="{87B4326F-2C41-4153-BA9C-7056EC238777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2;p63">
              <a:extLst>
                <a:ext uri="{FF2B5EF4-FFF2-40B4-BE49-F238E27FC236}">
                  <a16:creationId xmlns:a16="http://schemas.microsoft.com/office/drawing/2014/main" id="{9B1C84BD-26B7-4516-9CD1-9FEBFBABD16E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3;p63">
              <a:extLst>
                <a:ext uri="{FF2B5EF4-FFF2-40B4-BE49-F238E27FC236}">
                  <a16:creationId xmlns:a16="http://schemas.microsoft.com/office/drawing/2014/main" id="{F3FC69BE-62D1-476E-895A-F150E47A6C5F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34;p63">
              <a:extLst>
                <a:ext uri="{FF2B5EF4-FFF2-40B4-BE49-F238E27FC236}">
                  <a16:creationId xmlns:a16="http://schemas.microsoft.com/office/drawing/2014/main" id="{7310F40C-3D5E-4495-BD00-663D6AC13DBD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35;p63">
              <a:extLst>
                <a:ext uri="{FF2B5EF4-FFF2-40B4-BE49-F238E27FC236}">
                  <a16:creationId xmlns:a16="http://schemas.microsoft.com/office/drawing/2014/main" id="{6C4C00B9-F9ED-468B-B7F8-DF54F7CB9382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36;p63">
              <a:extLst>
                <a:ext uri="{FF2B5EF4-FFF2-40B4-BE49-F238E27FC236}">
                  <a16:creationId xmlns:a16="http://schemas.microsoft.com/office/drawing/2014/main" id="{9AF82277-8D02-43FA-9AD3-6F95553C92D2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37;p63">
              <a:extLst>
                <a:ext uri="{FF2B5EF4-FFF2-40B4-BE49-F238E27FC236}">
                  <a16:creationId xmlns:a16="http://schemas.microsoft.com/office/drawing/2014/main" id="{D1C521A1-D37E-4B63-9496-520FA596CF2A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8;p63">
              <a:extLst>
                <a:ext uri="{FF2B5EF4-FFF2-40B4-BE49-F238E27FC236}">
                  <a16:creationId xmlns:a16="http://schemas.microsoft.com/office/drawing/2014/main" id="{0AA7511A-785D-4773-B6C8-8FF602A9719C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9;p63">
              <a:extLst>
                <a:ext uri="{FF2B5EF4-FFF2-40B4-BE49-F238E27FC236}">
                  <a16:creationId xmlns:a16="http://schemas.microsoft.com/office/drawing/2014/main" id="{CDC915D0-7EA4-4609-A3BB-1A622D722B5C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0;p63">
              <a:extLst>
                <a:ext uri="{FF2B5EF4-FFF2-40B4-BE49-F238E27FC236}">
                  <a16:creationId xmlns:a16="http://schemas.microsoft.com/office/drawing/2014/main" id="{F52E9D7D-33D0-47CF-A6AF-67AC34211579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41;p63">
              <a:extLst>
                <a:ext uri="{FF2B5EF4-FFF2-40B4-BE49-F238E27FC236}">
                  <a16:creationId xmlns:a16="http://schemas.microsoft.com/office/drawing/2014/main" id="{FA0C7549-EDFD-4EE4-8AA7-0003AA6FED7F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42;p63">
              <a:extLst>
                <a:ext uri="{FF2B5EF4-FFF2-40B4-BE49-F238E27FC236}">
                  <a16:creationId xmlns:a16="http://schemas.microsoft.com/office/drawing/2014/main" id="{4768FDE7-26EA-41E2-8A82-589ED7FD431E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43;p63">
              <a:extLst>
                <a:ext uri="{FF2B5EF4-FFF2-40B4-BE49-F238E27FC236}">
                  <a16:creationId xmlns:a16="http://schemas.microsoft.com/office/drawing/2014/main" id="{9995F5EC-3201-49A8-82B8-38200B3978D5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44;p63">
              <a:extLst>
                <a:ext uri="{FF2B5EF4-FFF2-40B4-BE49-F238E27FC236}">
                  <a16:creationId xmlns:a16="http://schemas.microsoft.com/office/drawing/2014/main" id="{D11ADBD9-0FCE-437F-8697-DF9173449C9F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45;p63">
              <a:extLst>
                <a:ext uri="{FF2B5EF4-FFF2-40B4-BE49-F238E27FC236}">
                  <a16:creationId xmlns:a16="http://schemas.microsoft.com/office/drawing/2014/main" id="{6A44A462-875A-4781-A5B4-74E106F3DEA8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46;p63">
              <a:extLst>
                <a:ext uri="{FF2B5EF4-FFF2-40B4-BE49-F238E27FC236}">
                  <a16:creationId xmlns:a16="http://schemas.microsoft.com/office/drawing/2014/main" id="{82DBE200-D5E5-4FFE-9623-E3BD94A6DE5E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47;p63">
              <a:extLst>
                <a:ext uri="{FF2B5EF4-FFF2-40B4-BE49-F238E27FC236}">
                  <a16:creationId xmlns:a16="http://schemas.microsoft.com/office/drawing/2014/main" id="{DDC6ABCC-60B9-4E11-9352-B5F47763CBA5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Espace réservé du numéro de diapositive 7">
            <a:extLst>
              <a:ext uri="{FF2B5EF4-FFF2-40B4-BE49-F238E27FC236}">
                <a16:creationId xmlns:a16="http://schemas.microsoft.com/office/drawing/2014/main" id="{63AD906F-6388-487E-BD4A-842F8E7B2CDF}"/>
              </a:ext>
            </a:extLst>
          </p:cNvPr>
          <p:cNvSpPr txBox="1">
            <a:spLocks/>
          </p:cNvSpPr>
          <p:nvPr/>
        </p:nvSpPr>
        <p:spPr>
          <a:xfrm>
            <a:off x="11551882" y="5901144"/>
            <a:ext cx="378546" cy="36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00"/>
                            </p:stCondLst>
                            <p:childTnLst>
                              <p:par>
                                <p:cTn id="5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1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/>
          </p:nvPr>
        </p:nvSpPr>
        <p:spPr>
          <a:xfrm>
            <a:off x="2170200" y="435440"/>
            <a:ext cx="7851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sz="45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533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589002" y="2177631"/>
            <a:ext cx="2508400" cy="96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optimal path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8072741" y="1946659"/>
            <a:ext cx="3777884" cy="16237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 to solve the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4634077" y="5459833"/>
            <a:ext cx="2779600" cy="14809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a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fr-F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67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4681100" y="2231967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5502695" y="4443608"/>
            <a:ext cx="965200" cy="96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6545700" y="2231967"/>
            <a:ext cx="96520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5646300" y="2714567"/>
            <a:ext cx="899600" cy="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</p:cNvCxnSpPr>
          <p:nvPr/>
        </p:nvCxnSpPr>
        <p:spPr>
          <a:xfrm rot="5400000">
            <a:off x="5897472" y="3255998"/>
            <a:ext cx="1189659" cy="10719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5633395" y="4602472"/>
            <a:ext cx="645815" cy="645873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6705954" y="2422409"/>
            <a:ext cx="651517" cy="584328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文本框 6">
            <a:extLst>
              <a:ext uri="{FF2B5EF4-FFF2-40B4-BE49-F238E27FC236}">
                <a16:creationId xmlns:a16="http://schemas.microsoft.com/office/drawing/2014/main" id="{6640A48E-6A4E-4838-85F0-A1DDD06FF6FD}"/>
              </a:ext>
            </a:extLst>
          </p:cNvPr>
          <p:cNvSpPr txBox="1"/>
          <p:nvPr/>
        </p:nvSpPr>
        <p:spPr>
          <a:xfrm>
            <a:off x="124671" y="-86602"/>
            <a:ext cx="1346320" cy="14259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666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</a:p>
        </p:txBody>
      </p:sp>
      <p:grpSp>
        <p:nvGrpSpPr>
          <p:cNvPr id="45" name="Google Shape;2699;p63">
            <a:extLst>
              <a:ext uri="{FF2B5EF4-FFF2-40B4-BE49-F238E27FC236}">
                <a16:creationId xmlns:a16="http://schemas.microsoft.com/office/drawing/2014/main" id="{63E36ADA-397B-4A13-9E5E-079213A2CFB0}"/>
              </a:ext>
            </a:extLst>
          </p:cNvPr>
          <p:cNvGrpSpPr/>
          <p:nvPr/>
        </p:nvGrpSpPr>
        <p:grpSpPr>
          <a:xfrm>
            <a:off x="335472" y="3850843"/>
            <a:ext cx="2795003" cy="2795003"/>
            <a:chOff x="1943325" y="-220375"/>
            <a:chExt cx="1298672" cy="1298672"/>
          </a:xfrm>
        </p:grpSpPr>
        <p:sp>
          <p:nvSpPr>
            <p:cNvPr id="46" name="Google Shape;2700;p63">
              <a:extLst>
                <a:ext uri="{FF2B5EF4-FFF2-40B4-BE49-F238E27FC236}">
                  <a16:creationId xmlns:a16="http://schemas.microsoft.com/office/drawing/2014/main" id="{28E2CDCB-8005-43E5-8141-7312A02E375C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01;p63">
              <a:extLst>
                <a:ext uri="{FF2B5EF4-FFF2-40B4-BE49-F238E27FC236}">
                  <a16:creationId xmlns:a16="http://schemas.microsoft.com/office/drawing/2014/main" id="{60FF7651-A93D-460F-82C4-0125EFD6B216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02;p63">
              <a:extLst>
                <a:ext uri="{FF2B5EF4-FFF2-40B4-BE49-F238E27FC236}">
                  <a16:creationId xmlns:a16="http://schemas.microsoft.com/office/drawing/2014/main" id="{0CCA519A-5FB3-4497-B1A0-4FB6B798179E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03;p63">
              <a:extLst>
                <a:ext uri="{FF2B5EF4-FFF2-40B4-BE49-F238E27FC236}">
                  <a16:creationId xmlns:a16="http://schemas.microsoft.com/office/drawing/2014/main" id="{E3A81BFC-E889-4EE8-9870-0E884E7A9440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04;p63">
              <a:extLst>
                <a:ext uri="{FF2B5EF4-FFF2-40B4-BE49-F238E27FC236}">
                  <a16:creationId xmlns:a16="http://schemas.microsoft.com/office/drawing/2014/main" id="{5E4E2A4A-2461-4C4E-8706-52C51A6AB34B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05;p63">
              <a:extLst>
                <a:ext uri="{FF2B5EF4-FFF2-40B4-BE49-F238E27FC236}">
                  <a16:creationId xmlns:a16="http://schemas.microsoft.com/office/drawing/2014/main" id="{7D8118AA-770F-4C33-9EA0-FF0FC04E9034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06;p63">
              <a:extLst>
                <a:ext uri="{FF2B5EF4-FFF2-40B4-BE49-F238E27FC236}">
                  <a16:creationId xmlns:a16="http://schemas.microsoft.com/office/drawing/2014/main" id="{E035EEE7-C154-4CA0-9EB2-3C143E0BF526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07;p63">
              <a:extLst>
                <a:ext uri="{FF2B5EF4-FFF2-40B4-BE49-F238E27FC236}">
                  <a16:creationId xmlns:a16="http://schemas.microsoft.com/office/drawing/2014/main" id="{00AF02B3-99A3-47F2-9F80-EFC20BCDA372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08;p63">
              <a:extLst>
                <a:ext uri="{FF2B5EF4-FFF2-40B4-BE49-F238E27FC236}">
                  <a16:creationId xmlns:a16="http://schemas.microsoft.com/office/drawing/2014/main" id="{32AB2296-4349-496D-9CAF-B1B4D8BE2564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9;p63">
              <a:extLst>
                <a:ext uri="{FF2B5EF4-FFF2-40B4-BE49-F238E27FC236}">
                  <a16:creationId xmlns:a16="http://schemas.microsoft.com/office/drawing/2014/main" id="{21575252-538E-4042-B426-116287698402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10;p63">
              <a:extLst>
                <a:ext uri="{FF2B5EF4-FFF2-40B4-BE49-F238E27FC236}">
                  <a16:creationId xmlns:a16="http://schemas.microsoft.com/office/drawing/2014/main" id="{C72BA20D-59E9-4389-86B1-07E36ADD7028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11;p63">
              <a:extLst>
                <a:ext uri="{FF2B5EF4-FFF2-40B4-BE49-F238E27FC236}">
                  <a16:creationId xmlns:a16="http://schemas.microsoft.com/office/drawing/2014/main" id="{A02D2735-0ED0-4125-9C35-525C6F9464BC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2;p63">
              <a:extLst>
                <a:ext uri="{FF2B5EF4-FFF2-40B4-BE49-F238E27FC236}">
                  <a16:creationId xmlns:a16="http://schemas.microsoft.com/office/drawing/2014/main" id="{6E9109F9-F972-4076-8A37-2566493CE3E6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13;p63">
              <a:extLst>
                <a:ext uri="{FF2B5EF4-FFF2-40B4-BE49-F238E27FC236}">
                  <a16:creationId xmlns:a16="http://schemas.microsoft.com/office/drawing/2014/main" id="{EACCFBCB-543D-41B4-9227-E1D1A04BADB6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14;p63">
              <a:extLst>
                <a:ext uri="{FF2B5EF4-FFF2-40B4-BE49-F238E27FC236}">
                  <a16:creationId xmlns:a16="http://schemas.microsoft.com/office/drawing/2014/main" id="{8E88A4F4-B6C2-4F64-A8C8-89ED43242574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15;p63">
              <a:extLst>
                <a:ext uri="{FF2B5EF4-FFF2-40B4-BE49-F238E27FC236}">
                  <a16:creationId xmlns:a16="http://schemas.microsoft.com/office/drawing/2014/main" id="{D1FBE8D5-18C8-496F-B93C-A9A0CCF5749A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16;p63">
              <a:extLst>
                <a:ext uri="{FF2B5EF4-FFF2-40B4-BE49-F238E27FC236}">
                  <a16:creationId xmlns:a16="http://schemas.microsoft.com/office/drawing/2014/main" id="{3BAC1E63-DF1E-4862-AF9C-4AE2E89EDAB2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17;p63">
              <a:extLst>
                <a:ext uri="{FF2B5EF4-FFF2-40B4-BE49-F238E27FC236}">
                  <a16:creationId xmlns:a16="http://schemas.microsoft.com/office/drawing/2014/main" id="{838AFAA2-89C2-4E93-98F9-E949179EF7DB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18;p63">
              <a:extLst>
                <a:ext uri="{FF2B5EF4-FFF2-40B4-BE49-F238E27FC236}">
                  <a16:creationId xmlns:a16="http://schemas.microsoft.com/office/drawing/2014/main" id="{F32A5573-FE9E-4A21-BCD3-10E8AC6E8722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19;p63">
              <a:extLst>
                <a:ext uri="{FF2B5EF4-FFF2-40B4-BE49-F238E27FC236}">
                  <a16:creationId xmlns:a16="http://schemas.microsoft.com/office/drawing/2014/main" id="{C3477D02-95E3-4AAD-A0E2-AA7E1FBC4EFC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20;p63">
              <a:extLst>
                <a:ext uri="{FF2B5EF4-FFF2-40B4-BE49-F238E27FC236}">
                  <a16:creationId xmlns:a16="http://schemas.microsoft.com/office/drawing/2014/main" id="{1293F64D-2ACD-4F2D-9920-A48ED3FC1E8B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21;p63">
              <a:extLst>
                <a:ext uri="{FF2B5EF4-FFF2-40B4-BE49-F238E27FC236}">
                  <a16:creationId xmlns:a16="http://schemas.microsoft.com/office/drawing/2014/main" id="{910B1C90-584E-4118-8503-AFDD7CBD4DE4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22;p63">
              <a:extLst>
                <a:ext uri="{FF2B5EF4-FFF2-40B4-BE49-F238E27FC236}">
                  <a16:creationId xmlns:a16="http://schemas.microsoft.com/office/drawing/2014/main" id="{50AD2A33-525C-4C4F-9432-5D3060B5AFAC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23;p63">
              <a:extLst>
                <a:ext uri="{FF2B5EF4-FFF2-40B4-BE49-F238E27FC236}">
                  <a16:creationId xmlns:a16="http://schemas.microsoft.com/office/drawing/2014/main" id="{120C89DC-541F-4716-9368-81C8D9BD0A0B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24;p63">
              <a:extLst>
                <a:ext uri="{FF2B5EF4-FFF2-40B4-BE49-F238E27FC236}">
                  <a16:creationId xmlns:a16="http://schemas.microsoft.com/office/drawing/2014/main" id="{8BC4413A-2601-4F14-8A3C-6027BE53CEB7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5;p63">
              <a:extLst>
                <a:ext uri="{FF2B5EF4-FFF2-40B4-BE49-F238E27FC236}">
                  <a16:creationId xmlns:a16="http://schemas.microsoft.com/office/drawing/2014/main" id="{2B0AAAE9-8884-4F7F-A5B9-9DF251669BC2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26;p63">
              <a:extLst>
                <a:ext uri="{FF2B5EF4-FFF2-40B4-BE49-F238E27FC236}">
                  <a16:creationId xmlns:a16="http://schemas.microsoft.com/office/drawing/2014/main" id="{31466A4C-9FDD-49C4-ACB8-D2937FC86C7F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27;p63">
              <a:extLst>
                <a:ext uri="{FF2B5EF4-FFF2-40B4-BE49-F238E27FC236}">
                  <a16:creationId xmlns:a16="http://schemas.microsoft.com/office/drawing/2014/main" id="{D77C61DA-50E1-4CCE-9A0D-C16707EAB728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28;p63">
              <a:extLst>
                <a:ext uri="{FF2B5EF4-FFF2-40B4-BE49-F238E27FC236}">
                  <a16:creationId xmlns:a16="http://schemas.microsoft.com/office/drawing/2014/main" id="{DD613A3E-1597-4FC6-87A0-312BFD03089A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29;p63">
              <a:extLst>
                <a:ext uri="{FF2B5EF4-FFF2-40B4-BE49-F238E27FC236}">
                  <a16:creationId xmlns:a16="http://schemas.microsoft.com/office/drawing/2014/main" id="{D9561A38-9603-469A-AB7F-182B2BB05FE2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30;p63">
              <a:extLst>
                <a:ext uri="{FF2B5EF4-FFF2-40B4-BE49-F238E27FC236}">
                  <a16:creationId xmlns:a16="http://schemas.microsoft.com/office/drawing/2014/main" id="{BE9F68BE-2112-4676-98B1-AB8B8F6E8030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31;p63">
              <a:extLst>
                <a:ext uri="{FF2B5EF4-FFF2-40B4-BE49-F238E27FC236}">
                  <a16:creationId xmlns:a16="http://schemas.microsoft.com/office/drawing/2014/main" id="{45AC8590-40A1-4BFB-97ED-9E50AE769AFC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32;p63">
              <a:extLst>
                <a:ext uri="{FF2B5EF4-FFF2-40B4-BE49-F238E27FC236}">
                  <a16:creationId xmlns:a16="http://schemas.microsoft.com/office/drawing/2014/main" id="{82EFF068-6806-4FD1-B0FA-3E710640AE15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33;p63">
              <a:extLst>
                <a:ext uri="{FF2B5EF4-FFF2-40B4-BE49-F238E27FC236}">
                  <a16:creationId xmlns:a16="http://schemas.microsoft.com/office/drawing/2014/main" id="{1DAE4FCD-2E65-4001-BA75-14C9C6492DA6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34;p63">
              <a:extLst>
                <a:ext uri="{FF2B5EF4-FFF2-40B4-BE49-F238E27FC236}">
                  <a16:creationId xmlns:a16="http://schemas.microsoft.com/office/drawing/2014/main" id="{12B9CB50-F975-4E81-AEAB-7A1FC0C3B9D4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35;p63">
              <a:extLst>
                <a:ext uri="{FF2B5EF4-FFF2-40B4-BE49-F238E27FC236}">
                  <a16:creationId xmlns:a16="http://schemas.microsoft.com/office/drawing/2014/main" id="{3116A370-06BF-4F47-8710-1B79DFEA2300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36;p63">
              <a:extLst>
                <a:ext uri="{FF2B5EF4-FFF2-40B4-BE49-F238E27FC236}">
                  <a16:creationId xmlns:a16="http://schemas.microsoft.com/office/drawing/2014/main" id="{3A14D0A4-777F-41EC-A401-7F1E88B07C34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37;p63">
              <a:extLst>
                <a:ext uri="{FF2B5EF4-FFF2-40B4-BE49-F238E27FC236}">
                  <a16:creationId xmlns:a16="http://schemas.microsoft.com/office/drawing/2014/main" id="{1225668D-4F62-4C58-9E9C-81B758DBC666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38;p63">
              <a:extLst>
                <a:ext uri="{FF2B5EF4-FFF2-40B4-BE49-F238E27FC236}">
                  <a16:creationId xmlns:a16="http://schemas.microsoft.com/office/drawing/2014/main" id="{BE9A9956-E1D4-4514-9513-39E4C4C54429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39;p63">
              <a:extLst>
                <a:ext uri="{FF2B5EF4-FFF2-40B4-BE49-F238E27FC236}">
                  <a16:creationId xmlns:a16="http://schemas.microsoft.com/office/drawing/2014/main" id="{A6A82EB3-D97F-49E4-AEA4-2641DDFEDD89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40;p63">
              <a:extLst>
                <a:ext uri="{FF2B5EF4-FFF2-40B4-BE49-F238E27FC236}">
                  <a16:creationId xmlns:a16="http://schemas.microsoft.com/office/drawing/2014/main" id="{AAACD26A-D105-44FA-8D00-059057E412EA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41;p63">
              <a:extLst>
                <a:ext uri="{FF2B5EF4-FFF2-40B4-BE49-F238E27FC236}">
                  <a16:creationId xmlns:a16="http://schemas.microsoft.com/office/drawing/2014/main" id="{AF425C3F-C63F-429B-8202-8AF84F1BEF01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42;p63">
              <a:extLst>
                <a:ext uri="{FF2B5EF4-FFF2-40B4-BE49-F238E27FC236}">
                  <a16:creationId xmlns:a16="http://schemas.microsoft.com/office/drawing/2014/main" id="{5BBDC6E2-26FE-4178-9A6B-7620B89DD922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43;p63">
              <a:extLst>
                <a:ext uri="{FF2B5EF4-FFF2-40B4-BE49-F238E27FC236}">
                  <a16:creationId xmlns:a16="http://schemas.microsoft.com/office/drawing/2014/main" id="{7ECB235B-4462-40E5-8F18-038AA737AF82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44;p63">
              <a:extLst>
                <a:ext uri="{FF2B5EF4-FFF2-40B4-BE49-F238E27FC236}">
                  <a16:creationId xmlns:a16="http://schemas.microsoft.com/office/drawing/2014/main" id="{4B61D834-9C86-4232-9DD1-214C851C1A8A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45;p63">
              <a:extLst>
                <a:ext uri="{FF2B5EF4-FFF2-40B4-BE49-F238E27FC236}">
                  <a16:creationId xmlns:a16="http://schemas.microsoft.com/office/drawing/2014/main" id="{F6AA2053-86C2-4C7A-99C3-71F1643900A2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46;p63">
              <a:extLst>
                <a:ext uri="{FF2B5EF4-FFF2-40B4-BE49-F238E27FC236}">
                  <a16:creationId xmlns:a16="http://schemas.microsoft.com/office/drawing/2014/main" id="{7BF0C9B3-226A-4E14-B3D0-1C7AE57009E1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47;p63">
              <a:extLst>
                <a:ext uri="{FF2B5EF4-FFF2-40B4-BE49-F238E27FC236}">
                  <a16:creationId xmlns:a16="http://schemas.microsoft.com/office/drawing/2014/main" id="{C01663FB-C7A8-454F-92B9-DC0DD579809B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2699;p63">
            <a:extLst>
              <a:ext uri="{FF2B5EF4-FFF2-40B4-BE49-F238E27FC236}">
                <a16:creationId xmlns:a16="http://schemas.microsoft.com/office/drawing/2014/main" id="{BF3667D9-7A6C-43BC-AF13-30DD63F22254}"/>
              </a:ext>
            </a:extLst>
          </p:cNvPr>
          <p:cNvGrpSpPr/>
          <p:nvPr/>
        </p:nvGrpSpPr>
        <p:grpSpPr>
          <a:xfrm>
            <a:off x="10215722" y="-1589163"/>
            <a:ext cx="2795003" cy="2795003"/>
            <a:chOff x="1943325" y="-220375"/>
            <a:chExt cx="1298672" cy="1298672"/>
          </a:xfrm>
        </p:grpSpPr>
        <p:sp>
          <p:nvSpPr>
            <p:cNvPr id="96" name="Google Shape;2700;p63">
              <a:extLst>
                <a:ext uri="{FF2B5EF4-FFF2-40B4-BE49-F238E27FC236}">
                  <a16:creationId xmlns:a16="http://schemas.microsoft.com/office/drawing/2014/main" id="{C3EF87CF-2F86-4DB4-94AA-A4A4C1C6FAD3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01;p63">
              <a:extLst>
                <a:ext uri="{FF2B5EF4-FFF2-40B4-BE49-F238E27FC236}">
                  <a16:creationId xmlns:a16="http://schemas.microsoft.com/office/drawing/2014/main" id="{5A2D8CAB-B2CD-41A1-AAEF-A3F331DAE99B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02;p63">
              <a:extLst>
                <a:ext uri="{FF2B5EF4-FFF2-40B4-BE49-F238E27FC236}">
                  <a16:creationId xmlns:a16="http://schemas.microsoft.com/office/drawing/2014/main" id="{FEC2DFF8-5CE8-47F9-B046-7FD0D6962426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03;p63">
              <a:extLst>
                <a:ext uri="{FF2B5EF4-FFF2-40B4-BE49-F238E27FC236}">
                  <a16:creationId xmlns:a16="http://schemas.microsoft.com/office/drawing/2014/main" id="{A755F4FE-C748-4D31-BF3D-8092B9D95721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04;p63">
              <a:extLst>
                <a:ext uri="{FF2B5EF4-FFF2-40B4-BE49-F238E27FC236}">
                  <a16:creationId xmlns:a16="http://schemas.microsoft.com/office/drawing/2014/main" id="{7B030B39-A2A7-47A5-8905-4C5743DFA289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5;p63">
              <a:extLst>
                <a:ext uri="{FF2B5EF4-FFF2-40B4-BE49-F238E27FC236}">
                  <a16:creationId xmlns:a16="http://schemas.microsoft.com/office/drawing/2014/main" id="{C9CF10E9-C589-4D5D-98BF-1383F06FBED5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06;p63">
              <a:extLst>
                <a:ext uri="{FF2B5EF4-FFF2-40B4-BE49-F238E27FC236}">
                  <a16:creationId xmlns:a16="http://schemas.microsoft.com/office/drawing/2014/main" id="{4AB36EC3-DEDD-4689-8387-A1C05CD79E0E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07;p63">
              <a:extLst>
                <a:ext uri="{FF2B5EF4-FFF2-40B4-BE49-F238E27FC236}">
                  <a16:creationId xmlns:a16="http://schemas.microsoft.com/office/drawing/2014/main" id="{544D300B-1EFD-43FB-9787-685BCB97B7C8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08;p63">
              <a:extLst>
                <a:ext uri="{FF2B5EF4-FFF2-40B4-BE49-F238E27FC236}">
                  <a16:creationId xmlns:a16="http://schemas.microsoft.com/office/drawing/2014/main" id="{47BC2638-6B25-4656-AF17-07BF7713FFBE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09;p63">
              <a:extLst>
                <a:ext uri="{FF2B5EF4-FFF2-40B4-BE49-F238E27FC236}">
                  <a16:creationId xmlns:a16="http://schemas.microsoft.com/office/drawing/2014/main" id="{9E5C9EE4-0FF0-410C-BFF5-6325762574DC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10;p63">
              <a:extLst>
                <a:ext uri="{FF2B5EF4-FFF2-40B4-BE49-F238E27FC236}">
                  <a16:creationId xmlns:a16="http://schemas.microsoft.com/office/drawing/2014/main" id="{E948BE0F-211A-4FAA-ABBF-1CC4C144309C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11;p63">
              <a:extLst>
                <a:ext uri="{FF2B5EF4-FFF2-40B4-BE49-F238E27FC236}">
                  <a16:creationId xmlns:a16="http://schemas.microsoft.com/office/drawing/2014/main" id="{1FEB2568-9921-40C1-A441-462979F89828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12;p63">
              <a:extLst>
                <a:ext uri="{FF2B5EF4-FFF2-40B4-BE49-F238E27FC236}">
                  <a16:creationId xmlns:a16="http://schemas.microsoft.com/office/drawing/2014/main" id="{D883BB08-2321-4C30-9B43-9ABF0F47F29F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13;p63">
              <a:extLst>
                <a:ext uri="{FF2B5EF4-FFF2-40B4-BE49-F238E27FC236}">
                  <a16:creationId xmlns:a16="http://schemas.microsoft.com/office/drawing/2014/main" id="{2AF46369-29BC-4FE1-8D68-C91693C1DDA1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14;p63">
              <a:extLst>
                <a:ext uri="{FF2B5EF4-FFF2-40B4-BE49-F238E27FC236}">
                  <a16:creationId xmlns:a16="http://schemas.microsoft.com/office/drawing/2014/main" id="{2EB980EE-AAC4-4B4D-8EA7-E086DB8B8E21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15;p63">
              <a:extLst>
                <a:ext uri="{FF2B5EF4-FFF2-40B4-BE49-F238E27FC236}">
                  <a16:creationId xmlns:a16="http://schemas.microsoft.com/office/drawing/2014/main" id="{2B52E16B-88C9-44E1-8394-339422342ED8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16;p63">
              <a:extLst>
                <a:ext uri="{FF2B5EF4-FFF2-40B4-BE49-F238E27FC236}">
                  <a16:creationId xmlns:a16="http://schemas.microsoft.com/office/drawing/2014/main" id="{DEEC78CF-7E16-468A-87B1-AFB22333A427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7;p63">
              <a:extLst>
                <a:ext uri="{FF2B5EF4-FFF2-40B4-BE49-F238E27FC236}">
                  <a16:creationId xmlns:a16="http://schemas.microsoft.com/office/drawing/2014/main" id="{17C6DDAC-8AF9-4C04-9234-779E8571B22E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8;p63">
              <a:extLst>
                <a:ext uri="{FF2B5EF4-FFF2-40B4-BE49-F238E27FC236}">
                  <a16:creationId xmlns:a16="http://schemas.microsoft.com/office/drawing/2014/main" id="{0AC80A1E-46B3-46CE-BECE-007EDBA66EFE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9;p63">
              <a:extLst>
                <a:ext uri="{FF2B5EF4-FFF2-40B4-BE49-F238E27FC236}">
                  <a16:creationId xmlns:a16="http://schemas.microsoft.com/office/drawing/2014/main" id="{2F69A409-B94E-4DD5-BE7B-5C5429F591DA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20;p63">
              <a:extLst>
                <a:ext uri="{FF2B5EF4-FFF2-40B4-BE49-F238E27FC236}">
                  <a16:creationId xmlns:a16="http://schemas.microsoft.com/office/drawing/2014/main" id="{7F974BC9-1C04-4F0B-8E69-BF8B91E8A5D3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21;p63">
              <a:extLst>
                <a:ext uri="{FF2B5EF4-FFF2-40B4-BE49-F238E27FC236}">
                  <a16:creationId xmlns:a16="http://schemas.microsoft.com/office/drawing/2014/main" id="{4B03DFFF-E46C-4ED6-B9E8-C15A26EE992E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22;p63">
              <a:extLst>
                <a:ext uri="{FF2B5EF4-FFF2-40B4-BE49-F238E27FC236}">
                  <a16:creationId xmlns:a16="http://schemas.microsoft.com/office/drawing/2014/main" id="{48E2C141-B05B-4EAA-BD95-1F3615B0C4F4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23;p63">
              <a:extLst>
                <a:ext uri="{FF2B5EF4-FFF2-40B4-BE49-F238E27FC236}">
                  <a16:creationId xmlns:a16="http://schemas.microsoft.com/office/drawing/2014/main" id="{530ADAF6-FB47-42BF-94F2-D75CA94A69CA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24;p63">
              <a:extLst>
                <a:ext uri="{FF2B5EF4-FFF2-40B4-BE49-F238E27FC236}">
                  <a16:creationId xmlns:a16="http://schemas.microsoft.com/office/drawing/2014/main" id="{6476C880-0F29-4B00-9D01-0653EEE87CDC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25;p63">
              <a:extLst>
                <a:ext uri="{FF2B5EF4-FFF2-40B4-BE49-F238E27FC236}">
                  <a16:creationId xmlns:a16="http://schemas.microsoft.com/office/drawing/2014/main" id="{E4555B12-09B6-4FB9-B331-58F137E58814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6;p63">
              <a:extLst>
                <a:ext uri="{FF2B5EF4-FFF2-40B4-BE49-F238E27FC236}">
                  <a16:creationId xmlns:a16="http://schemas.microsoft.com/office/drawing/2014/main" id="{B0C7E8C5-02D3-4736-BA2E-B15961B78F47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7;p63">
              <a:extLst>
                <a:ext uri="{FF2B5EF4-FFF2-40B4-BE49-F238E27FC236}">
                  <a16:creationId xmlns:a16="http://schemas.microsoft.com/office/drawing/2014/main" id="{6F3A0C5C-6EA1-4F8D-A1EE-12350E3E5FA5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8;p63">
              <a:extLst>
                <a:ext uri="{FF2B5EF4-FFF2-40B4-BE49-F238E27FC236}">
                  <a16:creationId xmlns:a16="http://schemas.microsoft.com/office/drawing/2014/main" id="{89262F34-34AB-4BF5-8F43-5554DA441F0C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29;p63">
              <a:extLst>
                <a:ext uri="{FF2B5EF4-FFF2-40B4-BE49-F238E27FC236}">
                  <a16:creationId xmlns:a16="http://schemas.microsoft.com/office/drawing/2014/main" id="{960BEBAE-79C9-45F4-B412-07F13209B07A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30;p63">
              <a:extLst>
                <a:ext uri="{FF2B5EF4-FFF2-40B4-BE49-F238E27FC236}">
                  <a16:creationId xmlns:a16="http://schemas.microsoft.com/office/drawing/2014/main" id="{59A76F37-74BC-4A4D-A52F-2946DCD7C98E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31;p63">
              <a:extLst>
                <a:ext uri="{FF2B5EF4-FFF2-40B4-BE49-F238E27FC236}">
                  <a16:creationId xmlns:a16="http://schemas.microsoft.com/office/drawing/2014/main" id="{F2B3B64A-331B-49DB-963B-951E139182D1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32;p63">
              <a:extLst>
                <a:ext uri="{FF2B5EF4-FFF2-40B4-BE49-F238E27FC236}">
                  <a16:creationId xmlns:a16="http://schemas.microsoft.com/office/drawing/2014/main" id="{440E61DD-75E8-4D73-BA55-F2743B366115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33;p63">
              <a:extLst>
                <a:ext uri="{FF2B5EF4-FFF2-40B4-BE49-F238E27FC236}">
                  <a16:creationId xmlns:a16="http://schemas.microsoft.com/office/drawing/2014/main" id="{B3112542-871B-47DD-84DE-3E314E26469F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34;p63">
              <a:extLst>
                <a:ext uri="{FF2B5EF4-FFF2-40B4-BE49-F238E27FC236}">
                  <a16:creationId xmlns:a16="http://schemas.microsoft.com/office/drawing/2014/main" id="{0D50DD6A-C636-448A-A39A-551914260D56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735;p63">
              <a:extLst>
                <a:ext uri="{FF2B5EF4-FFF2-40B4-BE49-F238E27FC236}">
                  <a16:creationId xmlns:a16="http://schemas.microsoft.com/office/drawing/2014/main" id="{19FB2203-B9B7-4BC6-8BA8-841DF25B0414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736;p63">
              <a:extLst>
                <a:ext uri="{FF2B5EF4-FFF2-40B4-BE49-F238E27FC236}">
                  <a16:creationId xmlns:a16="http://schemas.microsoft.com/office/drawing/2014/main" id="{3E7EB61B-DA2E-4A76-B64F-09DB7CC65E7D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737;p63">
              <a:extLst>
                <a:ext uri="{FF2B5EF4-FFF2-40B4-BE49-F238E27FC236}">
                  <a16:creationId xmlns:a16="http://schemas.microsoft.com/office/drawing/2014/main" id="{0B2BA9D7-DBFF-4822-8608-E924053B247E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38;p63">
              <a:extLst>
                <a:ext uri="{FF2B5EF4-FFF2-40B4-BE49-F238E27FC236}">
                  <a16:creationId xmlns:a16="http://schemas.microsoft.com/office/drawing/2014/main" id="{7222F85F-89CD-4E4D-8F8D-0A28F2EE7831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39;p63">
              <a:extLst>
                <a:ext uri="{FF2B5EF4-FFF2-40B4-BE49-F238E27FC236}">
                  <a16:creationId xmlns:a16="http://schemas.microsoft.com/office/drawing/2014/main" id="{F38C718B-DE16-4623-942F-07263EE6EDED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40;p63">
              <a:extLst>
                <a:ext uri="{FF2B5EF4-FFF2-40B4-BE49-F238E27FC236}">
                  <a16:creationId xmlns:a16="http://schemas.microsoft.com/office/drawing/2014/main" id="{60410267-9862-4E21-9583-90B23A4D2F1E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41;p63">
              <a:extLst>
                <a:ext uri="{FF2B5EF4-FFF2-40B4-BE49-F238E27FC236}">
                  <a16:creationId xmlns:a16="http://schemas.microsoft.com/office/drawing/2014/main" id="{0C08E40D-7695-4CDF-ABBD-919D745FE5D8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42;p63">
              <a:extLst>
                <a:ext uri="{FF2B5EF4-FFF2-40B4-BE49-F238E27FC236}">
                  <a16:creationId xmlns:a16="http://schemas.microsoft.com/office/drawing/2014/main" id="{E764D464-6907-449F-9F6C-4096F7E81CEE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43;p63">
              <a:extLst>
                <a:ext uri="{FF2B5EF4-FFF2-40B4-BE49-F238E27FC236}">
                  <a16:creationId xmlns:a16="http://schemas.microsoft.com/office/drawing/2014/main" id="{413AFDD7-E3AB-489F-B28A-BBFCABEE0254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44;p63">
              <a:extLst>
                <a:ext uri="{FF2B5EF4-FFF2-40B4-BE49-F238E27FC236}">
                  <a16:creationId xmlns:a16="http://schemas.microsoft.com/office/drawing/2014/main" id="{ECC1243E-DBA1-4111-AD13-D4E4F50111FD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45;p63">
              <a:extLst>
                <a:ext uri="{FF2B5EF4-FFF2-40B4-BE49-F238E27FC236}">
                  <a16:creationId xmlns:a16="http://schemas.microsoft.com/office/drawing/2014/main" id="{B6D2609B-D68E-4F7E-A405-FFC468CF48AB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46;p63">
              <a:extLst>
                <a:ext uri="{FF2B5EF4-FFF2-40B4-BE49-F238E27FC236}">
                  <a16:creationId xmlns:a16="http://schemas.microsoft.com/office/drawing/2014/main" id="{60871B12-7CFD-4199-8ECA-3E8C0BC4ECA5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47;p63">
              <a:extLst>
                <a:ext uri="{FF2B5EF4-FFF2-40B4-BE49-F238E27FC236}">
                  <a16:creationId xmlns:a16="http://schemas.microsoft.com/office/drawing/2014/main" id="{F7502E5E-AA05-44A8-A8F3-AD6BF1796B03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Espace réservé du numéro de diapositive 7">
            <a:extLst>
              <a:ext uri="{FF2B5EF4-FFF2-40B4-BE49-F238E27FC236}">
                <a16:creationId xmlns:a16="http://schemas.microsoft.com/office/drawing/2014/main" id="{B0F29A9F-37D1-44A7-9DFD-70F1BDFC075C}"/>
              </a:ext>
            </a:extLst>
          </p:cNvPr>
          <p:cNvSpPr txBox="1">
            <a:spLocks/>
          </p:cNvSpPr>
          <p:nvPr/>
        </p:nvSpPr>
        <p:spPr>
          <a:xfrm>
            <a:off x="11658541" y="6320150"/>
            <a:ext cx="378546" cy="3644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382155" y="-118237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71072" y="1328313"/>
            <a:ext cx="589647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PROBLEMATIC</a:t>
            </a: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4529C26-4328-1BB5-FF50-648BF81C1FC4}"/>
              </a:ext>
            </a:extLst>
          </p:cNvPr>
          <p:cNvSpPr txBox="1"/>
          <p:nvPr/>
        </p:nvSpPr>
        <p:spPr>
          <a:xfrm>
            <a:off x="2971071" y="2917354"/>
            <a:ext cx="7017549" cy="18158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How to  most economically choose and implement an algorithm that will enable us optimize the logistic of transport in the urban zone?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4760E-9967-B5CB-EC2C-84A11951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oogle Shape;2699;p63">
            <a:extLst>
              <a:ext uri="{FF2B5EF4-FFF2-40B4-BE49-F238E27FC236}">
                <a16:creationId xmlns:a16="http://schemas.microsoft.com/office/drawing/2014/main" id="{92606882-3F7A-4E1F-9028-74D4B2BBDA32}"/>
              </a:ext>
            </a:extLst>
          </p:cNvPr>
          <p:cNvGrpSpPr/>
          <p:nvPr/>
        </p:nvGrpSpPr>
        <p:grpSpPr>
          <a:xfrm>
            <a:off x="10326732" y="4663694"/>
            <a:ext cx="2795003" cy="2795003"/>
            <a:chOff x="1943325" y="-220375"/>
            <a:chExt cx="1298672" cy="1298672"/>
          </a:xfrm>
        </p:grpSpPr>
        <p:sp>
          <p:nvSpPr>
            <p:cNvPr id="21" name="Google Shape;2700;p63">
              <a:extLst>
                <a:ext uri="{FF2B5EF4-FFF2-40B4-BE49-F238E27FC236}">
                  <a16:creationId xmlns:a16="http://schemas.microsoft.com/office/drawing/2014/main" id="{76488552-9087-4347-944A-84220A36F9AE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2701;p63">
              <a:extLst>
                <a:ext uri="{FF2B5EF4-FFF2-40B4-BE49-F238E27FC236}">
                  <a16:creationId xmlns:a16="http://schemas.microsoft.com/office/drawing/2014/main" id="{DFFA8AEA-AE5A-48BD-BDCB-E6A30C0125A1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2702;p63">
              <a:extLst>
                <a:ext uri="{FF2B5EF4-FFF2-40B4-BE49-F238E27FC236}">
                  <a16:creationId xmlns:a16="http://schemas.microsoft.com/office/drawing/2014/main" id="{AD41077C-E47F-44BF-93D6-3AB40E830B8C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2703;p63">
              <a:extLst>
                <a:ext uri="{FF2B5EF4-FFF2-40B4-BE49-F238E27FC236}">
                  <a16:creationId xmlns:a16="http://schemas.microsoft.com/office/drawing/2014/main" id="{76842B0E-72A7-4730-81E7-96F73D465575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2704;p63">
              <a:extLst>
                <a:ext uri="{FF2B5EF4-FFF2-40B4-BE49-F238E27FC236}">
                  <a16:creationId xmlns:a16="http://schemas.microsoft.com/office/drawing/2014/main" id="{684B2CF8-ED35-4DC0-B0AB-87F7FCF57EE1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2705;p63">
              <a:extLst>
                <a:ext uri="{FF2B5EF4-FFF2-40B4-BE49-F238E27FC236}">
                  <a16:creationId xmlns:a16="http://schemas.microsoft.com/office/drawing/2014/main" id="{48B9D99E-5C8E-4C53-86D1-7E6CDB3DAB44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2706;p63">
              <a:extLst>
                <a:ext uri="{FF2B5EF4-FFF2-40B4-BE49-F238E27FC236}">
                  <a16:creationId xmlns:a16="http://schemas.microsoft.com/office/drawing/2014/main" id="{8255B5F1-3CBC-4B79-9D57-CD2833B64EE6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2707;p63">
              <a:extLst>
                <a:ext uri="{FF2B5EF4-FFF2-40B4-BE49-F238E27FC236}">
                  <a16:creationId xmlns:a16="http://schemas.microsoft.com/office/drawing/2014/main" id="{F278AF1B-178B-4654-9DEC-3CD0D98DFB41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2708;p63">
              <a:extLst>
                <a:ext uri="{FF2B5EF4-FFF2-40B4-BE49-F238E27FC236}">
                  <a16:creationId xmlns:a16="http://schemas.microsoft.com/office/drawing/2014/main" id="{B08F02FF-8981-467D-9C09-DFDB312657BB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2709;p63">
              <a:extLst>
                <a:ext uri="{FF2B5EF4-FFF2-40B4-BE49-F238E27FC236}">
                  <a16:creationId xmlns:a16="http://schemas.microsoft.com/office/drawing/2014/main" id="{E23EB469-B112-4152-8CFE-515F9F2FE905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2710;p63">
              <a:extLst>
                <a:ext uri="{FF2B5EF4-FFF2-40B4-BE49-F238E27FC236}">
                  <a16:creationId xmlns:a16="http://schemas.microsoft.com/office/drawing/2014/main" id="{BD4D565A-42DF-4B11-97B3-952D58E32327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2711;p63">
              <a:extLst>
                <a:ext uri="{FF2B5EF4-FFF2-40B4-BE49-F238E27FC236}">
                  <a16:creationId xmlns:a16="http://schemas.microsoft.com/office/drawing/2014/main" id="{068DE4F1-BC9F-4E77-B011-607203EB1A29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2712;p63">
              <a:extLst>
                <a:ext uri="{FF2B5EF4-FFF2-40B4-BE49-F238E27FC236}">
                  <a16:creationId xmlns:a16="http://schemas.microsoft.com/office/drawing/2014/main" id="{34271E5C-6186-4BF3-BFB8-75B9ECF671E2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2713;p63">
              <a:extLst>
                <a:ext uri="{FF2B5EF4-FFF2-40B4-BE49-F238E27FC236}">
                  <a16:creationId xmlns:a16="http://schemas.microsoft.com/office/drawing/2014/main" id="{28FBE945-0571-46E2-9240-59220058EDF9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2714;p63">
              <a:extLst>
                <a:ext uri="{FF2B5EF4-FFF2-40B4-BE49-F238E27FC236}">
                  <a16:creationId xmlns:a16="http://schemas.microsoft.com/office/drawing/2014/main" id="{996FCBC4-2795-433F-A530-1402DC577685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2715;p63">
              <a:extLst>
                <a:ext uri="{FF2B5EF4-FFF2-40B4-BE49-F238E27FC236}">
                  <a16:creationId xmlns:a16="http://schemas.microsoft.com/office/drawing/2014/main" id="{AA090829-9952-431E-87FC-64332E8D3605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2716;p63">
              <a:extLst>
                <a:ext uri="{FF2B5EF4-FFF2-40B4-BE49-F238E27FC236}">
                  <a16:creationId xmlns:a16="http://schemas.microsoft.com/office/drawing/2014/main" id="{47A4FE0E-5D30-411B-A524-FE55E62A5E34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2717;p63">
              <a:extLst>
                <a:ext uri="{FF2B5EF4-FFF2-40B4-BE49-F238E27FC236}">
                  <a16:creationId xmlns:a16="http://schemas.microsoft.com/office/drawing/2014/main" id="{BF4D104F-DE30-44F7-8885-C86D68238AD7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2718;p63">
              <a:extLst>
                <a:ext uri="{FF2B5EF4-FFF2-40B4-BE49-F238E27FC236}">
                  <a16:creationId xmlns:a16="http://schemas.microsoft.com/office/drawing/2014/main" id="{293A9131-25F8-43BC-A3AA-3C6C9B2FE80E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2719;p63">
              <a:extLst>
                <a:ext uri="{FF2B5EF4-FFF2-40B4-BE49-F238E27FC236}">
                  <a16:creationId xmlns:a16="http://schemas.microsoft.com/office/drawing/2014/main" id="{7CF234EB-5B6A-41D7-B604-BE16FDB36332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2720;p63">
              <a:extLst>
                <a:ext uri="{FF2B5EF4-FFF2-40B4-BE49-F238E27FC236}">
                  <a16:creationId xmlns:a16="http://schemas.microsoft.com/office/drawing/2014/main" id="{7C9D6580-4D79-467E-8466-565B6EC3167D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2721;p63">
              <a:extLst>
                <a:ext uri="{FF2B5EF4-FFF2-40B4-BE49-F238E27FC236}">
                  <a16:creationId xmlns:a16="http://schemas.microsoft.com/office/drawing/2014/main" id="{7FC2B30B-6644-42FD-AC12-FABB257EF969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2722;p63">
              <a:extLst>
                <a:ext uri="{FF2B5EF4-FFF2-40B4-BE49-F238E27FC236}">
                  <a16:creationId xmlns:a16="http://schemas.microsoft.com/office/drawing/2014/main" id="{6F0D5040-AB25-4284-A31C-7EDD29D3BE1E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2723;p63">
              <a:extLst>
                <a:ext uri="{FF2B5EF4-FFF2-40B4-BE49-F238E27FC236}">
                  <a16:creationId xmlns:a16="http://schemas.microsoft.com/office/drawing/2014/main" id="{D33C3A22-BB0A-4FF9-B362-D7E0707EB8E4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2724;p63">
              <a:extLst>
                <a:ext uri="{FF2B5EF4-FFF2-40B4-BE49-F238E27FC236}">
                  <a16:creationId xmlns:a16="http://schemas.microsoft.com/office/drawing/2014/main" id="{E84E7BE7-4C6D-4F95-A91F-3CB9F552C2C5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2725;p63">
              <a:extLst>
                <a:ext uri="{FF2B5EF4-FFF2-40B4-BE49-F238E27FC236}">
                  <a16:creationId xmlns:a16="http://schemas.microsoft.com/office/drawing/2014/main" id="{52B15089-4ABE-4970-B320-544559C74E2D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2726;p63">
              <a:extLst>
                <a:ext uri="{FF2B5EF4-FFF2-40B4-BE49-F238E27FC236}">
                  <a16:creationId xmlns:a16="http://schemas.microsoft.com/office/drawing/2014/main" id="{469FD2AF-A4CD-4C23-9EE2-68384221A667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2727;p63">
              <a:extLst>
                <a:ext uri="{FF2B5EF4-FFF2-40B4-BE49-F238E27FC236}">
                  <a16:creationId xmlns:a16="http://schemas.microsoft.com/office/drawing/2014/main" id="{A414AFE5-AA14-4611-860F-170CCDEF0011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Google Shape;2728;p63">
              <a:extLst>
                <a:ext uri="{FF2B5EF4-FFF2-40B4-BE49-F238E27FC236}">
                  <a16:creationId xmlns:a16="http://schemas.microsoft.com/office/drawing/2014/main" id="{7703FC02-C98D-4B1C-9DDD-0F35C479CF7F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Google Shape;2729;p63">
              <a:extLst>
                <a:ext uri="{FF2B5EF4-FFF2-40B4-BE49-F238E27FC236}">
                  <a16:creationId xmlns:a16="http://schemas.microsoft.com/office/drawing/2014/main" id="{543DAC45-EBB3-4759-9373-3FAB1BCF1A39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Google Shape;2730;p63">
              <a:extLst>
                <a:ext uri="{FF2B5EF4-FFF2-40B4-BE49-F238E27FC236}">
                  <a16:creationId xmlns:a16="http://schemas.microsoft.com/office/drawing/2014/main" id="{9BED38C4-1032-4ED5-AD61-A82C8727DFAC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2731;p63">
              <a:extLst>
                <a:ext uri="{FF2B5EF4-FFF2-40B4-BE49-F238E27FC236}">
                  <a16:creationId xmlns:a16="http://schemas.microsoft.com/office/drawing/2014/main" id="{559DB535-82CE-4279-AA91-C79DB14A677A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2732;p63">
              <a:extLst>
                <a:ext uri="{FF2B5EF4-FFF2-40B4-BE49-F238E27FC236}">
                  <a16:creationId xmlns:a16="http://schemas.microsoft.com/office/drawing/2014/main" id="{A7F7E5D9-2FE0-4546-9558-BA580AA00C7D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2733;p63">
              <a:extLst>
                <a:ext uri="{FF2B5EF4-FFF2-40B4-BE49-F238E27FC236}">
                  <a16:creationId xmlns:a16="http://schemas.microsoft.com/office/drawing/2014/main" id="{43EEEF80-5295-4291-8D59-54C4FBED89EE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2734;p63">
              <a:extLst>
                <a:ext uri="{FF2B5EF4-FFF2-40B4-BE49-F238E27FC236}">
                  <a16:creationId xmlns:a16="http://schemas.microsoft.com/office/drawing/2014/main" id="{C93A378D-DE8A-446A-AF18-5FE9CBB09CD2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2735;p63">
              <a:extLst>
                <a:ext uri="{FF2B5EF4-FFF2-40B4-BE49-F238E27FC236}">
                  <a16:creationId xmlns:a16="http://schemas.microsoft.com/office/drawing/2014/main" id="{1451DB2E-E10E-4C4B-8B6A-16F28DCF6636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2736;p63">
              <a:extLst>
                <a:ext uri="{FF2B5EF4-FFF2-40B4-BE49-F238E27FC236}">
                  <a16:creationId xmlns:a16="http://schemas.microsoft.com/office/drawing/2014/main" id="{B728DA46-E518-4D04-A227-5F4DD02650B1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Google Shape;2737;p63">
              <a:extLst>
                <a:ext uri="{FF2B5EF4-FFF2-40B4-BE49-F238E27FC236}">
                  <a16:creationId xmlns:a16="http://schemas.microsoft.com/office/drawing/2014/main" id="{F3F6D5B9-384C-4275-9BFD-CA70919BDB83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2738;p63">
              <a:extLst>
                <a:ext uri="{FF2B5EF4-FFF2-40B4-BE49-F238E27FC236}">
                  <a16:creationId xmlns:a16="http://schemas.microsoft.com/office/drawing/2014/main" id="{6AD87475-5059-4BE5-8C7C-0B751CFCB25D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2739;p63">
              <a:extLst>
                <a:ext uri="{FF2B5EF4-FFF2-40B4-BE49-F238E27FC236}">
                  <a16:creationId xmlns:a16="http://schemas.microsoft.com/office/drawing/2014/main" id="{7C9E013E-DA3E-4E6F-A7FD-8A5506678E03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2740;p63">
              <a:extLst>
                <a:ext uri="{FF2B5EF4-FFF2-40B4-BE49-F238E27FC236}">
                  <a16:creationId xmlns:a16="http://schemas.microsoft.com/office/drawing/2014/main" id="{EAB15608-AE72-4CDC-8EBD-A53517943DED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Google Shape;2741;p63">
              <a:extLst>
                <a:ext uri="{FF2B5EF4-FFF2-40B4-BE49-F238E27FC236}">
                  <a16:creationId xmlns:a16="http://schemas.microsoft.com/office/drawing/2014/main" id="{2734FD03-395B-41DF-B898-8B5C616ADB14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Google Shape;2742;p63">
              <a:extLst>
                <a:ext uri="{FF2B5EF4-FFF2-40B4-BE49-F238E27FC236}">
                  <a16:creationId xmlns:a16="http://schemas.microsoft.com/office/drawing/2014/main" id="{6A1F8256-B093-47FB-8558-0E068B480BE9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Google Shape;2743;p63">
              <a:extLst>
                <a:ext uri="{FF2B5EF4-FFF2-40B4-BE49-F238E27FC236}">
                  <a16:creationId xmlns:a16="http://schemas.microsoft.com/office/drawing/2014/main" id="{6E8DD7BC-536D-49C7-960C-E97FD8817769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oogle Shape;2744;p63">
              <a:extLst>
                <a:ext uri="{FF2B5EF4-FFF2-40B4-BE49-F238E27FC236}">
                  <a16:creationId xmlns:a16="http://schemas.microsoft.com/office/drawing/2014/main" id="{C373BD8F-ACF3-4F93-96D3-571EEA2B6A2B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Google Shape;2745;p63">
              <a:extLst>
                <a:ext uri="{FF2B5EF4-FFF2-40B4-BE49-F238E27FC236}">
                  <a16:creationId xmlns:a16="http://schemas.microsoft.com/office/drawing/2014/main" id="{36E35344-44D8-4B79-8D3C-4864FB286446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Google Shape;2746;p63">
              <a:extLst>
                <a:ext uri="{FF2B5EF4-FFF2-40B4-BE49-F238E27FC236}">
                  <a16:creationId xmlns:a16="http://schemas.microsoft.com/office/drawing/2014/main" id="{18B75B2E-61C8-4181-8EBF-AD7473C663DC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Google Shape;2747;p63">
              <a:extLst>
                <a:ext uri="{FF2B5EF4-FFF2-40B4-BE49-F238E27FC236}">
                  <a16:creationId xmlns:a16="http://schemas.microsoft.com/office/drawing/2014/main" id="{C796A8EA-5C0E-477C-AD16-0AF427005525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Espace réservé du numéro de diapositive 7">
            <a:extLst>
              <a:ext uri="{FF2B5EF4-FFF2-40B4-BE49-F238E27FC236}">
                <a16:creationId xmlns:a16="http://schemas.microsoft.com/office/drawing/2014/main" id="{90E45F7C-FD86-4C0E-B50A-774AE2953A26}"/>
              </a:ext>
            </a:extLst>
          </p:cNvPr>
          <p:cNvSpPr txBox="1">
            <a:spLocks/>
          </p:cNvSpPr>
          <p:nvPr/>
        </p:nvSpPr>
        <p:spPr>
          <a:xfrm>
            <a:off x="11521464" y="5959765"/>
            <a:ext cx="378546" cy="36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15765" y="554191"/>
            <a:ext cx="589647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CONSTRAINTS</a:t>
            </a: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4" y="-240722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412928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0" name="组合 4">
            <a:extLst>
              <a:ext uri="{FF2B5EF4-FFF2-40B4-BE49-F238E27FC236}">
                <a16:creationId xmlns:a16="http://schemas.microsoft.com/office/drawing/2014/main" id="{E9ACB494-4F14-75F5-9713-EB7BBC493F00}"/>
              </a:ext>
            </a:extLst>
          </p:cNvPr>
          <p:cNvGrpSpPr/>
          <p:nvPr/>
        </p:nvGrpSpPr>
        <p:grpSpPr>
          <a:xfrm>
            <a:off x="5345468" y="2366487"/>
            <a:ext cx="1501064" cy="3173888"/>
            <a:chOff x="5329375" y="1963451"/>
            <a:chExt cx="2389827" cy="5053109"/>
          </a:xfrm>
          <a:solidFill>
            <a:schemeClr val="tx2">
              <a:lumMod val="75000"/>
            </a:schemeClr>
          </a:solidFill>
        </p:grpSpPr>
        <p:sp>
          <p:nvSpPr>
            <p:cNvPr id="21" name="六边形 1">
              <a:extLst>
                <a:ext uri="{FF2B5EF4-FFF2-40B4-BE49-F238E27FC236}">
                  <a16:creationId xmlns:a16="http://schemas.microsoft.com/office/drawing/2014/main" id="{0C4B37FF-348F-F918-8A74-7A8A85719113}"/>
                </a:ext>
              </a:extLst>
            </p:cNvPr>
            <p:cNvSpPr/>
            <p:nvPr/>
          </p:nvSpPr>
          <p:spPr>
            <a:xfrm rot="5400000">
              <a:off x="5206714" y="2086112"/>
              <a:ext cx="1778573" cy="1533252"/>
            </a:xfrm>
            <a:prstGeom prst="hexagon">
              <a:avLst/>
            </a:prstGeom>
            <a:grpFill/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zh-CN" altLang="en-US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2" name="六边形 2">
              <a:extLst>
                <a:ext uri="{FF2B5EF4-FFF2-40B4-BE49-F238E27FC236}">
                  <a16:creationId xmlns:a16="http://schemas.microsoft.com/office/drawing/2014/main" id="{AEB8DBF0-1381-CC92-95B5-C57B56EAA6FC}"/>
                </a:ext>
              </a:extLst>
            </p:cNvPr>
            <p:cNvSpPr/>
            <p:nvPr/>
          </p:nvSpPr>
          <p:spPr>
            <a:xfrm rot="5400000">
              <a:off x="5206714" y="5360648"/>
              <a:ext cx="1778573" cy="1533252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zh-CN" altLang="en-US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3" name="六边形 3">
              <a:extLst>
                <a:ext uri="{FF2B5EF4-FFF2-40B4-BE49-F238E27FC236}">
                  <a16:creationId xmlns:a16="http://schemas.microsoft.com/office/drawing/2014/main" id="{5E93E282-8AA9-73C9-2769-11AFE6090AC3}"/>
                </a:ext>
              </a:extLst>
            </p:cNvPr>
            <p:cNvSpPr/>
            <p:nvPr/>
          </p:nvSpPr>
          <p:spPr>
            <a:xfrm rot="5400000">
              <a:off x="6063290" y="3723380"/>
              <a:ext cx="1778572" cy="1533252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zh-CN" altLang="en-US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PA-文本框 8">
            <a:extLst>
              <a:ext uri="{FF2B5EF4-FFF2-40B4-BE49-F238E27FC236}">
                <a16:creationId xmlns:a16="http://schemas.microsoft.com/office/drawing/2014/main" id="{20B0C4DA-C24C-FC8E-8483-9FC7AA25B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3026" y="2609148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26" name="PA-文本框 8">
            <a:extLst>
              <a:ext uri="{FF2B5EF4-FFF2-40B4-BE49-F238E27FC236}">
                <a16:creationId xmlns:a16="http://schemas.microsoft.com/office/drawing/2014/main" id="{DEC16FA6-755F-881E-EADE-CA421751AE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26606" y="4878556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fr-FR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 Language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PA-文本框 8">
            <a:extLst>
              <a:ext uri="{FF2B5EF4-FFF2-40B4-BE49-F238E27FC236}">
                <a16:creationId xmlns:a16="http://schemas.microsoft.com/office/drawing/2014/main" id="{630747B9-FA24-C1E3-084D-45AE558455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398810" y="3753376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spcAft>
                <a:spcPts val="1200"/>
              </a:spcAft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</a:t>
            </a:r>
          </a:p>
        </p:txBody>
      </p:sp>
      <p:grpSp>
        <p:nvGrpSpPr>
          <p:cNvPr id="28" name="组合 22">
            <a:extLst>
              <a:ext uri="{FF2B5EF4-FFF2-40B4-BE49-F238E27FC236}">
                <a16:creationId xmlns:a16="http://schemas.microsoft.com/office/drawing/2014/main" id="{E3A46BB8-9056-87F7-39F2-33531F8E938C}"/>
              </a:ext>
            </a:extLst>
          </p:cNvPr>
          <p:cNvGrpSpPr/>
          <p:nvPr/>
        </p:nvGrpSpPr>
        <p:grpSpPr>
          <a:xfrm>
            <a:off x="5586845" y="2713666"/>
            <a:ext cx="1018309" cy="2481197"/>
            <a:chOff x="5586845" y="2713666"/>
            <a:chExt cx="1018309" cy="2481197"/>
          </a:xfrm>
        </p:grpSpPr>
        <p:sp>
          <p:nvSpPr>
            <p:cNvPr id="29" name="椭圆 11">
              <a:extLst>
                <a:ext uri="{FF2B5EF4-FFF2-40B4-BE49-F238E27FC236}">
                  <a16:creationId xmlns:a16="http://schemas.microsoft.com/office/drawing/2014/main" id="{641DFE45-AB24-13F9-FCBE-8F6EAA403510}"/>
                </a:ext>
              </a:extLst>
            </p:cNvPr>
            <p:cNvSpPr/>
            <p:nvPr/>
          </p:nvSpPr>
          <p:spPr>
            <a:xfrm>
              <a:off x="5586845" y="2713666"/>
              <a:ext cx="480290" cy="422774"/>
            </a:xfrm>
            <a:custGeom>
              <a:avLst/>
              <a:gdLst>
                <a:gd name="connsiteX0" fmla="*/ 18335 w 604256"/>
                <a:gd name="connsiteY0" fmla="*/ 334272 h 531895"/>
                <a:gd name="connsiteX1" fmla="*/ 37988 w 604256"/>
                <a:gd name="connsiteY1" fmla="*/ 336249 h 531895"/>
                <a:gd name="connsiteX2" fmla="*/ 302130 w 604256"/>
                <a:gd name="connsiteY2" fmla="*/ 476833 h 531895"/>
                <a:gd name="connsiteX3" fmla="*/ 566126 w 604256"/>
                <a:gd name="connsiteY3" fmla="*/ 336249 h 531895"/>
                <a:gd name="connsiteX4" fmla="*/ 601178 w 604256"/>
                <a:gd name="connsiteY4" fmla="*/ 346793 h 531895"/>
                <a:gd name="connsiteX5" fmla="*/ 590619 w 604256"/>
                <a:gd name="connsiteY5" fmla="*/ 381793 h 531895"/>
                <a:gd name="connsiteX6" fmla="*/ 314303 w 604256"/>
                <a:gd name="connsiteY6" fmla="*/ 528820 h 531895"/>
                <a:gd name="connsiteX7" fmla="*/ 302130 w 604256"/>
                <a:gd name="connsiteY7" fmla="*/ 531895 h 531895"/>
                <a:gd name="connsiteX8" fmla="*/ 289957 w 604256"/>
                <a:gd name="connsiteY8" fmla="*/ 528820 h 531895"/>
                <a:gd name="connsiteX9" fmla="*/ 13641 w 604256"/>
                <a:gd name="connsiteY9" fmla="*/ 381793 h 531895"/>
                <a:gd name="connsiteX10" fmla="*/ 3082 w 604256"/>
                <a:gd name="connsiteY10" fmla="*/ 346793 h 531895"/>
                <a:gd name="connsiteX11" fmla="*/ 18335 w 604256"/>
                <a:gd name="connsiteY11" fmla="*/ 334272 h 531895"/>
                <a:gd name="connsiteX12" fmla="*/ 18335 w 604256"/>
                <a:gd name="connsiteY12" fmla="*/ 233364 h 531895"/>
                <a:gd name="connsiteX13" fmla="*/ 37988 w 604256"/>
                <a:gd name="connsiteY13" fmla="*/ 235341 h 531895"/>
                <a:gd name="connsiteX14" fmla="*/ 302130 w 604256"/>
                <a:gd name="connsiteY14" fmla="*/ 375925 h 531895"/>
                <a:gd name="connsiteX15" fmla="*/ 566126 w 604256"/>
                <a:gd name="connsiteY15" fmla="*/ 235341 h 531895"/>
                <a:gd name="connsiteX16" fmla="*/ 601178 w 604256"/>
                <a:gd name="connsiteY16" fmla="*/ 245885 h 531895"/>
                <a:gd name="connsiteX17" fmla="*/ 590619 w 604256"/>
                <a:gd name="connsiteY17" fmla="*/ 280885 h 531895"/>
                <a:gd name="connsiteX18" fmla="*/ 314303 w 604256"/>
                <a:gd name="connsiteY18" fmla="*/ 428058 h 531895"/>
                <a:gd name="connsiteX19" fmla="*/ 302130 w 604256"/>
                <a:gd name="connsiteY19" fmla="*/ 430987 h 531895"/>
                <a:gd name="connsiteX20" fmla="*/ 289957 w 604256"/>
                <a:gd name="connsiteY20" fmla="*/ 428058 h 531895"/>
                <a:gd name="connsiteX21" fmla="*/ 13641 w 604256"/>
                <a:gd name="connsiteY21" fmla="*/ 280885 h 531895"/>
                <a:gd name="connsiteX22" fmla="*/ 3082 w 604256"/>
                <a:gd name="connsiteY22" fmla="*/ 245885 h 531895"/>
                <a:gd name="connsiteX23" fmla="*/ 18335 w 604256"/>
                <a:gd name="connsiteY23" fmla="*/ 233364 h 531895"/>
                <a:gd name="connsiteX24" fmla="*/ 291571 w 604256"/>
                <a:gd name="connsiteY24" fmla="*/ 2196 h 531895"/>
                <a:gd name="connsiteX25" fmla="*/ 312689 w 604256"/>
                <a:gd name="connsiteY25" fmla="*/ 2196 h 531895"/>
                <a:gd name="connsiteX26" fmla="*/ 588846 w 604256"/>
                <a:gd name="connsiteY26" fmla="*/ 125214 h 531895"/>
                <a:gd name="connsiteX27" fmla="*/ 604245 w 604256"/>
                <a:gd name="connsiteY27" fmla="*/ 147914 h 531895"/>
                <a:gd name="connsiteX28" fmla="*/ 590605 w 604256"/>
                <a:gd name="connsiteY28" fmla="*/ 171639 h 531895"/>
                <a:gd name="connsiteX29" fmla="*/ 314303 w 604256"/>
                <a:gd name="connsiteY29" fmla="*/ 318676 h 531895"/>
                <a:gd name="connsiteX30" fmla="*/ 302130 w 604256"/>
                <a:gd name="connsiteY30" fmla="*/ 321751 h 531895"/>
                <a:gd name="connsiteX31" fmla="*/ 289957 w 604256"/>
                <a:gd name="connsiteY31" fmla="*/ 318676 h 531895"/>
                <a:gd name="connsiteX32" fmla="*/ 13654 w 604256"/>
                <a:gd name="connsiteY32" fmla="*/ 171639 h 531895"/>
                <a:gd name="connsiteX33" fmla="*/ 15 w 604256"/>
                <a:gd name="connsiteY33" fmla="*/ 147914 h 531895"/>
                <a:gd name="connsiteX34" fmla="*/ 15414 w 604256"/>
                <a:gd name="connsiteY34" fmla="*/ 125214 h 53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256" h="531895">
                  <a:moveTo>
                    <a:pt x="18335" y="334272"/>
                  </a:moveTo>
                  <a:cubicBezTo>
                    <a:pt x="24642" y="332369"/>
                    <a:pt x="31682" y="332881"/>
                    <a:pt x="37988" y="336249"/>
                  </a:cubicBezTo>
                  <a:lnTo>
                    <a:pt x="302130" y="476833"/>
                  </a:lnTo>
                  <a:lnTo>
                    <a:pt x="566126" y="336249"/>
                  </a:lnTo>
                  <a:cubicBezTo>
                    <a:pt x="578739" y="329513"/>
                    <a:pt x="594432" y="334199"/>
                    <a:pt x="601178" y="346793"/>
                  </a:cubicBezTo>
                  <a:cubicBezTo>
                    <a:pt x="607925" y="359387"/>
                    <a:pt x="603085" y="375056"/>
                    <a:pt x="590619" y="381793"/>
                  </a:cubicBezTo>
                  <a:lnTo>
                    <a:pt x="314303" y="528820"/>
                  </a:lnTo>
                  <a:cubicBezTo>
                    <a:pt x="310490" y="530870"/>
                    <a:pt x="306383" y="531895"/>
                    <a:pt x="302130" y="531895"/>
                  </a:cubicBezTo>
                  <a:cubicBezTo>
                    <a:pt x="297877" y="531895"/>
                    <a:pt x="293770" y="530870"/>
                    <a:pt x="289957" y="528820"/>
                  </a:cubicBezTo>
                  <a:lnTo>
                    <a:pt x="13641" y="381793"/>
                  </a:lnTo>
                  <a:cubicBezTo>
                    <a:pt x="1028" y="375056"/>
                    <a:pt x="-3665" y="359387"/>
                    <a:pt x="3082" y="346793"/>
                  </a:cubicBezTo>
                  <a:cubicBezTo>
                    <a:pt x="6455" y="340496"/>
                    <a:pt x="12028" y="336176"/>
                    <a:pt x="18335" y="334272"/>
                  </a:cubicBezTo>
                  <a:close/>
                  <a:moveTo>
                    <a:pt x="18335" y="233364"/>
                  </a:moveTo>
                  <a:cubicBezTo>
                    <a:pt x="24642" y="231461"/>
                    <a:pt x="31682" y="231973"/>
                    <a:pt x="37988" y="235341"/>
                  </a:cubicBezTo>
                  <a:lnTo>
                    <a:pt x="302130" y="375925"/>
                  </a:lnTo>
                  <a:lnTo>
                    <a:pt x="566126" y="235341"/>
                  </a:lnTo>
                  <a:cubicBezTo>
                    <a:pt x="578739" y="228605"/>
                    <a:pt x="594432" y="233291"/>
                    <a:pt x="601178" y="245885"/>
                  </a:cubicBezTo>
                  <a:cubicBezTo>
                    <a:pt x="607925" y="258479"/>
                    <a:pt x="603085" y="274148"/>
                    <a:pt x="590619" y="280885"/>
                  </a:cubicBezTo>
                  <a:lnTo>
                    <a:pt x="314303" y="428058"/>
                  </a:lnTo>
                  <a:cubicBezTo>
                    <a:pt x="310490" y="430108"/>
                    <a:pt x="306383" y="430987"/>
                    <a:pt x="302130" y="430987"/>
                  </a:cubicBezTo>
                  <a:cubicBezTo>
                    <a:pt x="297877" y="430987"/>
                    <a:pt x="293770" y="430108"/>
                    <a:pt x="289957" y="428058"/>
                  </a:cubicBezTo>
                  <a:lnTo>
                    <a:pt x="13641" y="280885"/>
                  </a:lnTo>
                  <a:cubicBezTo>
                    <a:pt x="1028" y="274148"/>
                    <a:pt x="-3665" y="258479"/>
                    <a:pt x="3082" y="245885"/>
                  </a:cubicBezTo>
                  <a:cubicBezTo>
                    <a:pt x="6455" y="239588"/>
                    <a:pt x="12028" y="235268"/>
                    <a:pt x="18335" y="233364"/>
                  </a:cubicBezTo>
                  <a:close/>
                  <a:moveTo>
                    <a:pt x="291571" y="2196"/>
                  </a:moveTo>
                  <a:cubicBezTo>
                    <a:pt x="298317" y="-733"/>
                    <a:pt x="305943" y="-733"/>
                    <a:pt x="312689" y="2196"/>
                  </a:cubicBezTo>
                  <a:lnTo>
                    <a:pt x="588846" y="125214"/>
                  </a:lnTo>
                  <a:cubicBezTo>
                    <a:pt x="597938" y="129315"/>
                    <a:pt x="603805" y="138102"/>
                    <a:pt x="604245" y="147914"/>
                  </a:cubicBezTo>
                  <a:cubicBezTo>
                    <a:pt x="604538" y="157726"/>
                    <a:pt x="599258" y="166953"/>
                    <a:pt x="590605" y="171639"/>
                  </a:cubicBezTo>
                  <a:lnTo>
                    <a:pt x="314303" y="318676"/>
                  </a:lnTo>
                  <a:cubicBezTo>
                    <a:pt x="310489" y="320726"/>
                    <a:pt x="306383" y="321751"/>
                    <a:pt x="302130" y="321751"/>
                  </a:cubicBezTo>
                  <a:cubicBezTo>
                    <a:pt x="297877" y="321751"/>
                    <a:pt x="293771" y="320726"/>
                    <a:pt x="289957" y="318676"/>
                  </a:cubicBezTo>
                  <a:lnTo>
                    <a:pt x="13654" y="171639"/>
                  </a:lnTo>
                  <a:cubicBezTo>
                    <a:pt x="5002" y="166953"/>
                    <a:pt x="-278" y="157726"/>
                    <a:pt x="15" y="147914"/>
                  </a:cubicBezTo>
                  <a:cubicBezTo>
                    <a:pt x="309" y="138102"/>
                    <a:pt x="6322" y="129315"/>
                    <a:pt x="15414" y="125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12">
              <a:extLst>
                <a:ext uri="{FF2B5EF4-FFF2-40B4-BE49-F238E27FC236}">
                  <a16:creationId xmlns:a16="http://schemas.microsoft.com/office/drawing/2014/main" id="{6635E3A3-AB75-2C50-F4CF-ABA08CDAA432}"/>
                </a:ext>
              </a:extLst>
            </p:cNvPr>
            <p:cNvSpPr/>
            <p:nvPr/>
          </p:nvSpPr>
          <p:spPr>
            <a:xfrm>
              <a:off x="5586845" y="4768755"/>
              <a:ext cx="480290" cy="426108"/>
            </a:xfrm>
            <a:custGeom>
              <a:avLst/>
              <a:gdLst>
                <a:gd name="connsiteX0" fmla="*/ 237958 w 609046"/>
                <a:gd name="connsiteY0" fmla="*/ 339603 h 540340"/>
                <a:gd name="connsiteX1" fmla="*/ 302120 w 609046"/>
                <a:gd name="connsiteY1" fmla="*/ 409191 h 540340"/>
                <a:gd name="connsiteX2" fmla="*/ 202098 w 609046"/>
                <a:gd name="connsiteY2" fmla="*/ 525078 h 540340"/>
                <a:gd name="connsiteX3" fmla="*/ 139964 w 609046"/>
                <a:gd name="connsiteY3" fmla="*/ 529681 h 540340"/>
                <a:gd name="connsiteX4" fmla="*/ 135539 w 609046"/>
                <a:gd name="connsiteY4" fmla="*/ 525815 h 540340"/>
                <a:gd name="connsiteX5" fmla="*/ 130837 w 609046"/>
                <a:gd name="connsiteY5" fmla="*/ 463775 h 540340"/>
                <a:gd name="connsiteX6" fmla="*/ 91437 w 609046"/>
                <a:gd name="connsiteY6" fmla="*/ 7458 h 540340"/>
                <a:gd name="connsiteX7" fmla="*/ 200674 w 609046"/>
                <a:gd name="connsiteY7" fmla="*/ 42066 h 540340"/>
                <a:gd name="connsiteX8" fmla="*/ 225932 w 609046"/>
                <a:gd name="connsiteY8" fmla="*/ 154451 h 540340"/>
                <a:gd name="connsiteX9" fmla="*/ 223904 w 609046"/>
                <a:gd name="connsiteY9" fmla="*/ 160434 h 540340"/>
                <a:gd name="connsiteX10" fmla="*/ 221599 w 609046"/>
                <a:gd name="connsiteY10" fmla="*/ 166233 h 540340"/>
                <a:gd name="connsiteX11" fmla="*/ 222798 w 609046"/>
                <a:gd name="connsiteY11" fmla="*/ 167245 h 540340"/>
                <a:gd name="connsiteX12" fmla="*/ 307514 w 609046"/>
                <a:gd name="connsiteY12" fmla="*/ 259104 h 540340"/>
                <a:gd name="connsiteX13" fmla="*/ 371581 w 609046"/>
                <a:gd name="connsiteY13" fmla="*/ 328689 h 540340"/>
                <a:gd name="connsiteX14" fmla="*/ 489483 w 609046"/>
                <a:gd name="connsiteY14" fmla="*/ 456445 h 540340"/>
                <a:gd name="connsiteX15" fmla="*/ 486902 w 609046"/>
                <a:gd name="connsiteY15" fmla="*/ 518667 h 540340"/>
                <a:gd name="connsiteX16" fmla="*/ 482570 w 609046"/>
                <a:gd name="connsiteY16" fmla="*/ 522625 h 540340"/>
                <a:gd name="connsiteX17" fmla="*/ 452702 w 609046"/>
                <a:gd name="connsiteY17" fmla="*/ 534222 h 540340"/>
                <a:gd name="connsiteX18" fmla="*/ 420346 w 609046"/>
                <a:gd name="connsiteY18" fmla="*/ 520047 h 540340"/>
                <a:gd name="connsiteX19" fmla="*/ 309819 w 609046"/>
                <a:gd name="connsiteY19" fmla="*/ 400299 h 540340"/>
                <a:gd name="connsiteX20" fmla="*/ 245751 w 609046"/>
                <a:gd name="connsiteY20" fmla="*/ 330714 h 540340"/>
                <a:gd name="connsiteX21" fmla="*/ 153568 w 609046"/>
                <a:gd name="connsiteY21" fmla="*/ 230847 h 540340"/>
                <a:gd name="connsiteX22" fmla="*/ 152646 w 609046"/>
                <a:gd name="connsiteY22" fmla="*/ 229651 h 540340"/>
                <a:gd name="connsiteX23" fmla="*/ 146747 w 609046"/>
                <a:gd name="connsiteY23" fmla="*/ 231399 h 540340"/>
                <a:gd name="connsiteX24" fmla="*/ 140570 w 609046"/>
                <a:gd name="connsiteY24" fmla="*/ 232964 h 540340"/>
                <a:gd name="connsiteX25" fmla="*/ 30504 w 609046"/>
                <a:gd name="connsiteY25" fmla="*/ 198540 h 540340"/>
                <a:gd name="connsiteX26" fmla="*/ 4969 w 609046"/>
                <a:gd name="connsiteY26" fmla="*/ 86891 h 540340"/>
                <a:gd name="connsiteX27" fmla="*/ 85076 w 609046"/>
                <a:gd name="connsiteY27" fmla="*/ 173780 h 540340"/>
                <a:gd name="connsiteX28" fmla="*/ 149604 w 609046"/>
                <a:gd name="connsiteY28" fmla="*/ 157212 h 540340"/>
                <a:gd name="connsiteX29" fmla="*/ 171544 w 609046"/>
                <a:gd name="connsiteY29" fmla="*/ 94347 h 540340"/>
                <a:gd name="connsiteX30" fmla="*/ 513896 w 609046"/>
                <a:gd name="connsiteY30" fmla="*/ 1796 h 540340"/>
                <a:gd name="connsiteX31" fmla="*/ 436741 w 609046"/>
                <a:gd name="connsiteY31" fmla="*/ 91279 h 540340"/>
                <a:gd name="connsiteX32" fmla="*/ 460708 w 609046"/>
                <a:gd name="connsiteY32" fmla="*/ 153420 h 540340"/>
                <a:gd name="connsiteX33" fmla="*/ 525788 w 609046"/>
                <a:gd name="connsiteY33" fmla="*/ 167966 h 540340"/>
                <a:gd name="connsiteX34" fmla="*/ 602943 w 609046"/>
                <a:gd name="connsiteY34" fmla="*/ 78482 h 540340"/>
                <a:gd name="connsiteX35" fmla="*/ 581097 w 609046"/>
                <a:gd name="connsiteY35" fmla="*/ 190797 h 540340"/>
                <a:gd name="connsiteX36" fmla="*/ 460063 w 609046"/>
                <a:gd name="connsiteY36" fmla="*/ 225964 h 540340"/>
                <a:gd name="connsiteX37" fmla="*/ 459141 w 609046"/>
                <a:gd name="connsiteY37" fmla="*/ 227253 h 540340"/>
                <a:gd name="connsiteX38" fmla="*/ 379312 w 609046"/>
                <a:gd name="connsiteY38" fmla="*/ 319774 h 540340"/>
                <a:gd name="connsiteX39" fmla="*/ 315246 w 609046"/>
                <a:gd name="connsiteY39" fmla="*/ 250176 h 540340"/>
                <a:gd name="connsiteX40" fmla="*/ 387885 w 609046"/>
                <a:gd name="connsiteY40" fmla="*/ 165940 h 540340"/>
                <a:gd name="connsiteX41" fmla="*/ 388991 w 609046"/>
                <a:gd name="connsiteY41" fmla="*/ 164835 h 540340"/>
                <a:gd name="connsiteX42" fmla="*/ 405860 w 609046"/>
                <a:gd name="connsiteY42" fmla="*/ 40001 h 540340"/>
                <a:gd name="connsiteX43" fmla="*/ 513896 w 609046"/>
                <a:gd name="connsiteY43" fmla="*/ 1796 h 54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9046" h="540340">
                  <a:moveTo>
                    <a:pt x="237958" y="339603"/>
                  </a:moveTo>
                  <a:lnTo>
                    <a:pt x="302120" y="409191"/>
                  </a:lnTo>
                  <a:lnTo>
                    <a:pt x="202098" y="525078"/>
                  </a:lnTo>
                  <a:cubicBezTo>
                    <a:pt x="186242" y="543488"/>
                    <a:pt x="158401" y="545513"/>
                    <a:pt x="139964" y="529681"/>
                  </a:cubicBezTo>
                  <a:lnTo>
                    <a:pt x="135539" y="525815"/>
                  </a:lnTo>
                  <a:cubicBezTo>
                    <a:pt x="117102" y="509983"/>
                    <a:pt x="114981" y="482184"/>
                    <a:pt x="130837" y="463775"/>
                  </a:cubicBezTo>
                  <a:close/>
                  <a:moveTo>
                    <a:pt x="91437" y="7458"/>
                  </a:moveTo>
                  <a:cubicBezTo>
                    <a:pt x="130061" y="-734"/>
                    <a:pt x="171913" y="10863"/>
                    <a:pt x="200674" y="42066"/>
                  </a:cubicBezTo>
                  <a:cubicBezTo>
                    <a:pt x="229619" y="73453"/>
                    <a:pt x="237731" y="116437"/>
                    <a:pt x="225932" y="154451"/>
                  </a:cubicBezTo>
                  <a:cubicBezTo>
                    <a:pt x="225287" y="156476"/>
                    <a:pt x="224641" y="158501"/>
                    <a:pt x="223904" y="160434"/>
                  </a:cubicBezTo>
                  <a:cubicBezTo>
                    <a:pt x="223166" y="162367"/>
                    <a:pt x="222429" y="164300"/>
                    <a:pt x="221599" y="166233"/>
                  </a:cubicBezTo>
                  <a:cubicBezTo>
                    <a:pt x="221968" y="166601"/>
                    <a:pt x="222429" y="166877"/>
                    <a:pt x="222798" y="167245"/>
                  </a:cubicBezTo>
                  <a:lnTo>
                    <a:pt x="307514" y="259104"/>
                  </a:lnTo>
                  <a:lnTo>
                    <a:pt x="371581" y="328689"/>
                  </a:lnTo>
                  <a:lnTo>
                    <a:pt x="489483" y="456445"/>
                  </a:lnTo>
                  <a:cubicBezTo>
                    <a:pt x="505984" y="474302"/>
                    <a:pt x="504786" y="502191"/>
                    <a:pt x="486902" y="518667"/>
                  </a:cubicBezTo>
                  <a:lnTo>
                    <a:pt x="482570" y="522625"/>
                  </a:lnTo>
                  <a:cubicBezTo>
                    <a:pt x="474089" y="530448"/>
                    <a:pt x="463396" y="534222"/>
                    <a:pt x="452702" y="534222"/>
                  </a:cubicBezTo>
                  <a:cubicBezTo>
                    <a:pt x="440811" y="534222"/>
                    <a:pt x="429011" y="529436"/>
                    <a:pt x="420346" y="520047"/>
                  </a:cubicBezTo>
                  <a:lnTo>
                    <a:pt x="309819" y="400299"/>
                  </a:lnTo>
                  <a:lnTo>
                    <a:pt x="245751" y="330714"/>
                  </a:lnTo>
                  <a:lnTo>
                    <a:pt x="153568" y="230847"/>
                  </a:lnTo>
                  <a:cubicBezTo>
                    <a:pt x="153292" y="230479"/>
                    <a:pt x="153015" y="230019"/>
                    <a:pt x="152646" y="229651"/>
                  </a:cubicBezTo>
                  <a:cubicBezTo>
                    <a:pt x="150710" y="230295"/>
                    <a:pt x="148682" y="230847"/>
                    <a:pt x="146747" y="231399"/>
                  </a:cubicBezTo>
                  <a:cubicBezTo>
                    <a:pt x="144719" y="231952"/>
                    <a:pt x="142598" y="232504"/>
                    <a:pt x="140570" y="232964"/>
                  </a:cubicBezTo>
                  <a:cubicBezTo>
                    <a:pt x="101669" y="241524"/>
                    <a:pt x="59357" y="229835"/>
                    <a:pt x="30504" y="198540"/>
                  </a:cubicBezTo>
                  <a:cubicBezTo>
                    <a:pt x="1743" y="167337"/>
                    <a:pt x="-6462" y="124721"/>
                    <a:pt x="4969" y="86891"/>
                  </a:cubicBezTo>
                  <a:lnTo>
                    <a:pt x="85076" y="173780"/>
                  </a:lnTo>
                  <a:lnTo>
                    <a:pt x="149604" y="157212"/>
                  </a:lnTo>
                  <a:lnTo>
                    <a:pt x="171544" y="94347"/>
                  </a:lnTo>
                  <a:close/>
                  <a:moveTo>
                    <a:pt x="513896" y="1796"/>
                  </a:moveTo>
                  <a:lnTo>
                    <a:pt x="436741" y="91279"/>
                  </a:lnTo>
                  <a:lnTo>
                    <a:pt x="460708" y="153420"/>
                  </a:lnTo>
                  <a:lnTo>
                    <a:pt x="525788" y="167966"/>
                  </a:lnTo>
                  <a:lnTo>
                    <a:pt x="602943" y="78482"/>
                  </a:lnTo>
                  <a:cubicBezTo>
                    <a:pt x="615572" y="115859"/>
                    <a:pt x="608751" y="158759"/>
                    <a:pt x="581097" y="190797"/>
                  </a:cubicBezTo>
                  <a:cubicBezTo>
                    <a:pt x="550308" y="226516"/>
                    <a:pt x="502466" y="238760"/>
                    <a:pt x="460063" y="225964"/>
                  </a:cubicBezTo>
                  <a:cubicBezTo>
                    <a:pt x="459694" y="226332"/>
                    <a:pt x="459510" y="226792"/>
                    <a:pt x="459141" y="227253"/>
                  </a:cubicBezTo>
                  <a:lnTo>
                    <a:pt x="379312" y="319774"/>
                  </a:lnTo>
                  <a:lnTo>
                    <a:pt x="315246" y="250176"/>
                  </a:lnTo>
                  <a:lnTo>
                    <a:pt x="387885" y="165940"/>
                  </a:lnTo>
                  <a:cubicBezTo>
                    <a:pt x="388254" y="165480"/>
                    <a:pt x="388622" y="165204"/>
                    <a:pt x="388991" y="164835"/>
                  </a:cubicBezTo>
                  <a:cubicBezTo>
                    <a:pt x="370094" y="124789"/>
                    <a:pt x="375072" y="75720"/>
                    <a:pt x="405860" y="40001"/>
                  </a:cubicBezTo>
                  <a:cubicBezTo>
                    <a:pt x="433515" y="7964"/>
                    <a:pt x="474996" y="-5109"/>
                    <a:pt x="513896" y="17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13">
              <a:extLst>
                <a:ext uri="{FF2B5EF4-FFF2-40B4-BE49-F238E27FC236}">
                  <a16:creationId xmlns:a16="http://schemas.microsoft.com/office/drawing/2014/main" id="{E4AE1558-C843-A8A7-5693-8B6A5E47E0A6}"/>
                </a:ext>
              </a:extLst>
            </p:cNvPr>
            <p:cNvSpPr/>
            <p:nvPr/>
          </p:nvSpPr>
          <p:spPr>
            <a:xfrm>
              <a:off x="6124865" y="3765349"/>
              <a:ext cx="480289" cy="387085"/>
            </a:xfrm>
            <a:custGeom>
              <a:avLst/>
              <a:gdLst>
                <a:gd name="connsiteX0" fmla="*/ 50882 w 608344"/>
                <a:gd name="connsiteY0" fmla="*/ 115887 h 490289"/>
                <a:gd name="connsiteX1" fmla="*/ 50882 w 608344"/>
                <a:gd name="connsiteY1" fmla="*/ 201112 h 490289"/>
                <a:gd name="connsiteX2" fmla="*/ 438489 w 608344"/>
                <a:gd name="connsiteY2" fmla="*/ 201112 h 490289"/>
                <a:gd name="connsiteX3" fmla="*/ 438489 w 608344"/>
                <a:gd name="connsiteY3" fmla="*/ 162825 h 490289"/>
                <a:gd name="connsiteX4" fmla="*/ 219567 w 608344"/>
                <a:gd name="connsiteY4" fmla="*/ 162825 h 490289"/>
                <a:gd name="connsiteX5" fmla="*/ 174400 w 608344"/>
                <a:gd name="connsiteY5" fmla="*/ 135399 h 490289"/>
                <a:gd name="connsiteX6" fmla="*/ 165459 w 608344"/>
                <a:gd name="connsiteY6" fmla="*/ 118372 h 490289"/>
                <a:gd name="connsiteX7" fmla="*/ 164260 w 608344"/>
                <a:gd name="connsiteY7" fmla="*/ 115887 h 490289"/>
                <a:gd name="connsiteX8" fmla="*/ 50697 w 608344"/>
                <a:gd name="connsiteY8" fmla="*/ 64991 h 490289"/>
                <a:gd name="connsiteX9" fmla="*/ 164445 w 608344"/>
                <a:gd name="connsiteY9" fmla="*/ 64991 h 490289"/>
                <a:gd name="connsiteX10" fmla="*/ 210718 w 608344"/>
                <a:gd name="connsiteY10" fmla="*/ 94995 h 490289"/>
                <a:gd name="connsiteX11" fmla="*/ 219567 w 608344"/>
                <a:gd name="connsiteY11" fmla="*/ 112022 h 490289"/>
                <a:gd name="connsiteX12" fmla="*/ 438674 w 608344"/>
                <a:gd name="connsiteY12" fmla="*/ 112022 h 490289"/>
                <a:gd name="connsiteX13" fmla="*/ 489371 w 608344"/>
                <a:gd name="connsiteY13" fmla="*/ 162641 h 490289"/>
                <a:gd name="connsiteX14" fmla="*/ 489371 w 608344"/>
                <a:gd name="connsiteY14" fmla="*/ 445560 h 490289"/>
                <a:gd name="connsiteX15" fmla="*/ 444665 w 608344"/>
                <a:gd name="connsiteY15" fmla="*/ 490289 h 490289"/>
                <a:gd name="connsiteX16" fmla="*/ 44798 w 608344"/>
                <a:gd name="connsiteY16" fmla="*/ 490289 h 490289"/>
                <a:gd name="connsiteX17" fmla="*/ 0 w 608344"/>
                <a:gd name="connsiteY17" fmla="*/ 445560 h 490289"/>
                <a:gd name="connsiteX18" fmla="*/ 0 w 608344"/>
                <a:gd name="connsiteY18" fmla="*/ 115611 h 490289"/>
                <a:gd name="connsiteX19" fmla="*/ 50697 w 608344"/>
                <a:gd name="connsiteY19" fmla="*/ 64991 h 490289"/>
                <a:gd name="connsiteX20" fmla="*/ 261904 w 608344"/>
                <a:gd name="connsiteY20" fmla="*/ 0 h 490289"/>
                <a:gd name="connsiteX21" fmla="*/ 519660 w 608344"/>
                <a:gd name="connsiteY21" fmla="*/ 0 h 490289"/>
                <a:gd name="connsiteX22" fmla="*/ 608344 w 608344"/>
                <a:gd name="connsiteY22" fmla="*/ 88635 h 490289"/>
                <a:gd name="connsiteX23" fmla="*/ 608344 w 608344"/>
                <a:gd name="connsiteY23" fmla="*/ 335764 h 490289"/>
                <a:gd name="connsiteX24" fmla="*/ 578107 w 608344"/>
                <a:gd name="connsiteY24" fmla="*/ 365953 h 490289"/>
                <a:gd name="connsiteX25" fmla="*/ 547961 w 608344"/>
                <a:gd name="connsiteY25" fmla="*/ 335764 h 490289"/>
                <a:gd name="connsiteX26" fmla="*/ 547961 w 608344"/>
                <a:gd name="connsiteY26" fmla="*/ 88635 h 490289"/>
                <a:gd name="connsiteX27" fmla="*/ 519660 w 608344"/>
                <a:gd name="connsiteY27" fmla="*/ 60379 h 490289"/>
                <a:gd name="connsiteX28" fmla="*/ 261904 w 608344"/>
                <a:gd name="connsiteY28" fmla="*/ 60379 h 490289"/>
                <a:gd name="connsiteX29" fmla="*/ 231666 w 608344"/>
                <a:gd name="connsiteY29" fmla="*/ 30190 h 490289"/>
                <a:gd name="connsiteX30" fmla="*/ 261904 w 608344"/>
                <a:gd name="connsiteY30" fmla="*/ 0 h 49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8344" h="490289">
                  <a:moveTo>
                    <a:pt x="50882" y="115887"/>
                  </a:moveTo>
                  <a:lnTo>
                    <a:pt x="50882" y="201112"/>
                  </a:lnTo>
                  <a:lnTo>
                    <a:pt x="438489" y="201112"/>
                  </a:lnTo>
                  <a:lnTo>
                    <a:pt x="438489" y="162825"/>
                  </a:lnTo>
                  <a:lnTo>
                    <a:pt x="219567" y="162825"/>
                  </a:lnTo>
                  <a:cubicBezTo>
                    <a:pt x="200578" y="162825"/>
                    <a:pt x="183065" y="152241"/>
                    <a:pt x="174400" y="135399"/>
                  </a:cubicBezTo>
                  <a:lnTo>
                    <a:pt x="165459" y="118372"/>
                  </a:lnTo>
                  <a:cubicBezTo>
                    <a:pt x="165090" y="117544"/>
                    <a:pt x="164629" y="116715"/>
                    <a:pt x="164260" y="115887"/>
                  </a:cubicBezTo>
                  <a:close/>
                  <a:moveTo>
                    <a:pt x="50697" y="64991"/>
                  </a:moveTo>
                  <a:lnTo>
                    <a:pt x="164445" y="64991"/>
                  </a:lnTo>
                  <a:cubicBezTo>
                    <a:pt x="184447" y="64991"/>
                    <a:pt x="202514" y="76772"/>
                    <a:pt x="210718" y="94995"/>
                  </a:cubicBezTo>
                  <a:lnTo>
                    <a:pt x="219567" y="112022"/>
                  </a:lnTo>
                  <a:lnTo>
                    <a:pt x="438674" y="112022"/>
                  </a:lnTo>
                  <a:cubicBezTo>
                    <a:pt x="466696" y="112022"/>
                    <a:pt x="489371" y="134662"/>
                    <a:pt x="489371" y="162641"/>
                  </a:cubicBezTo>
                  <a:lnTo>
                    <a:pt x="489371" y="445560"/>
                  </a:lnTo>
                  <a:cubicBezTo>
                    <a:pt x="489371" y="470225"/>
                    <a:pt x="469369" y="490289"/>
                    <a:pt x="444665" y="490289"/>
                  </a:cubicBezTo>
                  <a:lnTo>
                    <a:pt x="44798" y="490289"/>
                  </a:lnTo>
                  <a:cubicBezTo>
                    <a:pt x="20002" y="490289"/>
                    <a:pt x="0" y="470225"/>
                    <a:pt x="0" y="445560"/>
                  </a:cubicBezTo>
                  <a:lnTo>
                    <a:pt x="0" y="115611"/>
                  </a:lnTo>
                  <a:cubicBezTo>
                    <a:pt x="0" y="87632"/>
                    <a:pt x="22675" y="64991"/>
                    <a:pt x="50697" y="64991"/>
                  </a:cubicBezTo>
                  <a:close/>
                  <a:moveTo>
                    <a:pt x="261904" y="0"/>
                  </a:moveTo>
                  <a:lnTo>
                    <a:pt x="519660" y="0"/>
                  </a:lnTo>
                  <a:cubicBezTo>
                    <a:pt x="568611" y="0"/>
                    <a:pt x="608344" y="39762"/>
                    <a:pt x="608344" y="88635"/>
                  </a:cubicBezTo>
                  <a:lnTo>
                    <a:pt x="608344" y="335764"/>
                  </a:lnTo>
                  <a:cubicBezTo>
                    <a:pt x="608344" y="352423"/>
                    <a:pt x="594885" y="365953"/>
                    <a:pt x="578107" y="365953"/>
                  </a:cubicBezTo>
                  <a:cubicBezTo>
                    <a:pt x="561421" y="365953"/>
                    <a:pt x="547961" y="352423"/>
                    <a:pt x="547961" y="335764"/>
                  </a:cubicBezTo>
                  <a:lnTo>
                    <a:pt x="547961" y="88635"/>
                  </a:lnTo>
                  <a:cubicBezTo>
                    <a:pt x="547961" y="72988"/>
                    <a:pt x="535240" y="60379"/>
                    <a:pt x="519660" y="60379"/>
                  </a:cubicBezTo>
                  <a:lnTo>
                    <a:pt x="261904" y="60379"/>
                  </a:lnTo>
                  <a:cubicBezTo>
                    <a:pt x="245218" y="60379"/>
                    <a:pt x="231666" y="46849"/>
                    <a:pt x="231666" y="30190"/>
                  </a:cubicBezTo>
                  <a:cubicBezTo>
                    <a:pt x="231666" y="13530"/>
                    <a:pt x="245218" y="0"/>
                    <a:pt x="261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BABD6D-2E04-A551-A0EB-7B975D4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oogle Shape;2699;p63">
            <a:extLst>
              <a:ext uri="{FF2B5EF4-FFF2-40B4-BE49-F238E27FC236}">
                <a16:creationId xmlns:a16="http://schemas.microsoft.com/office/drawing/2014/main" id="{7810F1AE-F7EE-42AF-9370-8985AE1638CC}"/>
              </a:ext>
            </a:extLst>
          </p:cNvPr>
          <p:cNvGrpSpPr/>
          <p:nvPr/>
        </p:nvGrpSpPr>
        <p:grpSpPr>
          <a:xfrm>
            <a:off x="10326732" y="4663694"/>
            <a:ext cx="2795003" cy="2795003"/>
            <a:chOff x="1943325" y="-220375"/>
            <a:chExt cx="1298672" cy="1298672"/>
          </a:xfrm>
        </p:grpSpPr>
        <p:sp>
          <p:nvSpPr>
            <p:cNvPr id="33" name="Google Shape;2700;p63">
              <a:extLst>
                <a:ext uri="{FF2B5EF4-FFF2-40B4-BE49-F238E27FC236}">
                  <a16:creationId xmlns:a16="http://schemas.microsoft.com/office/drawing/2014/main" id="{60918DCC-75DF-4237-9513-B8DC12271D29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1;p63">
              <a:extLst>
                <a:ext uri="{FF2B5EF4-FFF2-40B4-BE49-F238E27FC236}">
                  <a16:creationId xmlns:a16="http://schemas.microsoft.com/office/drawing/2014/main" id="{BF451AA3-9259-4A5C-B743-A7EB47826B28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2;p63">
              <a:extLst>
                <a:ext uri="{FF2B5EF4-FFF2-40B4-BE49-F238E27FC236}">
                  <a16:creationId xmlns:a16="http://schemas.microsoft.com/office/drawing/2014/main" id="{8B056A54-6607-44AE-9EDE-1221D9AAEF61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3;p63">
              <a:extLst>
                <a:ext uri="{FF2B5EF4-FFF2-40B4-BE49-F238E27FC236}">
                  <a16:creationId xmlns:a16="http://schemas.microsoft.com/office/drawing/2014/main" id="{A03A8268-AD1F-4E7D-95B3-DE7B855F3807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4;p63">
              <a:extLst>
                <a:ext uri="{FF2B5EF4-FFF2-40B4-BE49-F238E27FC236}">
                  <a16:creationId xmlns:a16="http://schemas.microsoft.com/office/drawing/2014/main" id="{D3B2F8B4-A8C5-4DBC-972B-F3A848A220C2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5;p63">
              <a:extLst>
                <a:ext uri="{FF2B5EF4-FFF2-40B4-BE49-F238E27FC236}">
                  <a16:creationId xmlns:a16="http://schemas.microsoft.com/office/drawing/2014/main" id="{728B00C9-79D4-4ADA-8B95-39528BA19677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6;p63">
              <a:extLst>
                <a:ext uri="{FF2B5EF4-FFF2-40B4-BE49-F238E27FC236}">
                  <a16:creationId xmlns:a16="http://schemas.microsoft.com/office/drawing/2014/main" id="{2C151332-9E24-4AEE-B387-35759389633D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07;p63">
              <a:extLst>
                <a:ext uri="{FF2B5EF4-FFF2-40B4-BE49-F238E27FC236}">
                  <a16:creationId xmlns:a16="http://schemas.microsoft.com/office/drawing/2014/main" id="{9EC23F93-4624-4A54-BF75-58D1CC4E5F65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8;p63">
              <a:extLst>
                <a:ext uri="{FF2B5EF4-FFF2-40B4-BE49-F238E27FC236}">
                  <a16:creationId xmlns:a16="http://schemas.microsoft.com/office/drawing/2014/main" id="{1F8295F2-ADE7-4CB2-98A0-189DBC6A713E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9;p63">
              <a:extLst>
                <a:ext uri="{FF2B5EF4-FFF2-40B4-BE49-F238E27FC236}">
                  <a16:creationId xmlns:a16="http://schemas.microsoft.com/office/drawing/2014/main" id="{1C045C1B-D6A4-4513-B46D-B1FC2DBA13C5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0;p63">
              <a:extLst>
                <a:ext uri="{FF2B5EF4-FFF2-40B4-BE49-F238E27FC236}">
                  <a16:creationId xmlns:a16="http://schemas.microsoft.com/office/drawing/2014/main" id="{69B6E296-F468-45A8-9C4A-60A09DB9C667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11;p63">
              <a:extLst>
                <a:ext uri="{FF2B5EF4-FFF2-40B4-BE49-F238E27FC236}">
                  <a16:creationId xmlns:a16="http://schemas.microsoft.com/office/drawing/2014/main" id="{FC537689-FAD9-4B0A-867E-4F4853817229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2;p63">
              <a:extLst>
                <a:ext uri="{FF2B5EF4-FFF2-40B4-BE49-F238E27FC236}">
                  <a16:creationId xmlns:a16="http://schemas.microsoft.com/office/drawing/2014/main" id="{466C7920-4269-491B-9822-3368E38D4B47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3;p63">
              <a:extLst>
                <a:ext uri="{FF2B5EF4-FFF2-40B4-BE49-F238E27FC236}">
                  <a16:creationId xmlns:a16="http://schemas.microsoft.com/office/drawing/2014/main" id="{7330CAFB-4E02-465C-9F9D-3CCADAA528DC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4;p63">
              <a:extLst>
                <a:ext uri="{FF2B5EF4-FFF2-40B4-BE49-F238E27FC236}">
                  <a16:creationId xmlns:a16="http://schemas.microsoft.com/office/drawing/2014/main" id="{F7C6BED7-3449-4F13-A96D-013AA537D8BF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5;p63">
              <a:extLst>
                <a:ext uri="{FF2B5EF4-FFF2-40B4-BE49-F238E27FC236}">
                  <a16:creationId xmlns:a16="http://schemas.microsoft.com/office/drawing/2014/main" id="{B6ECC3ED-7C97-41A2-9C20-CDD51B906EC3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6;p63">
              <a:extLst>
                <a:ext uri="{FF2B5EF4-FFF2-40B4-BE49-F238E27FC236}">
                  <a16:creationId xmlns:a16="http://schemas.microsoft.com/office/drawing/2014/main" id="{AABEF25C-86AF-40FC-853C-99EF5F3AEAB8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17;p63">
              <a:extLst>
                <a:ext uri="{FF2B5EF4-FFF2-40B4-BE49-F238E27FC236}">
                  <a16:creationId xmlns:a16="http://schemas.microsoft.com/office/drawing/2014/main" id="{5B6B1D40-871B-404A-8E13-8ADF675B3B81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18;p63">
              <a:extLst>
                <a:ext uri="{FF2B5EF4-FFF2-40B4-BE49-F238E27FC236}">
                  <a16:creationId xmlns:a16="http://schemas.microsoft.com/office/drawing/2014/main" id="{DA6BC55B-133A-4998-8C12-7323E19966FF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19;p63">
              <a:extLst>
                <a:ext uri="{FF2B5EF4-FFF2-40B4-BE49-F238E27FC236}">
                  <a16:creationId xmlns:a16="http://schemas.microsoft.com/office/drawing/2014/main" id="{FFCE04BD-43C7-43E3-99DD-51C468CC7763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0;p63">
              <a:extLst>
                <a:ext uri="{FF2B5EF4-FFF2-40B4-BE49-F238E27FC236}">
                  <a16:creationId xmlns:a16="http://schemas.microsoft.com/office/drawing/2014/main" id="{45130424-42A7-4351-93AA-C8DD116E8A7D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1;p63">
              <a:extLst>
                <a:ext uri="{FF2B5EF4-FFF2-40B4-BE49-F238E27FC236}">
                  <a16:creationId xmlns:a16="http://schemas.microsoft.com/office/drawing/2014/main" id="{CDACC4D4-9AC4-4256-ACCE-7C60C81C3A48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2;p63">
              <a:extLst>
                <a:ext uri="{FF2B5EF4-FFF2-40B4-BE49-F238E27FC236}">
                  <a16:creationId xmlns:a16="http://schemas.microsoft.com/office/drawing/2014/main" id="{2DEA9E2E-59ED-4FC8-BBEC-619AE38352CD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23;p63">
              <a:extLst>
                <a:ext uri="{FF2B5EF4-FFF2-40B4-BE49-F238E27FC236}">
                  <a16:creationId xmlns:a16="http://schemas.microsoft.com/office/drawing/2014/main" id="{FAE02978-09FE-4EE2-B934-6A04169AE665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4;p63">
              <a:extLst>
                <a:ext uri="{FF2B5EF4-FFF2-40B4-BE49-F238E27FC236}">
                  <a16:creationId xmlns:a16="http://schemas.microsoft.com/office/drawing/2014/main" id="{BFE9F4CE-74C5-40AD-B706-07BDB0075D4E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5;p63">
              <a:extLst>
                <a:ext uri="{FF2B5EF4-FFF2-40B4-BE49-F238E27FC236}">
                  <a16:creationId xmlns:a16="http://schemas.microsoft.com/office/drawing/2014/main" id="{9F59E137-74B9-4FA1-BE29-5614275C0BD9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6;p63">
              <a:extLst>
                <a:ext uri="{FF2B5EF4-FFF2-40B4-BE49-F238E27FC236}">
                  <a16:creationId xmlns:a16="http://schemas.microsoft.com/office/drawing/2014/main" id="{931950EC-9D80-480B-A213-7565C19A6ECF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27;p63">
              <a:extLst>
                <a:ext uri="{FF2B5EF4-FFF2-40B4-BE49-F238E27FC236}">
                  <a16:creationId xmlns:a16="http://schemas.microsoft.com/office/drawing/2014/main" id="{F5F48036-97DC-444B-9309-2B507BC2E100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28;p63">
              <a:extLst>
                <a:ext uri="{FF2B5EF4-FFF2-40B4-BE49-F238E27FC236}">
                  <a16:creationId xmlns:a16="http://schemas.microsoft.com/office/drawing/2014/main" id="{40833FAA-7FFF-4405-9172-A5A74EED68F0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29;p63">
              <a:extLst>
                <a:ext uri="{FF2B5EF4-FFF2-40B4-BE49-F238E27FC236}">
                  <a16:creationId xmlns:a16="http://schemas.microsoft.com/office/drawing/2014/main" id="{EF3D4B7B-A79C-40FC-8644-7262FF07AEE6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0;p63">
              <a:extLst>
                <a:ext uri="{FF2B5EF4-FFF2-40B4-BE49-F238E27FC236}">
                  <a16:creationId xmlns:a16="http://schemas.microsoft.com/office/drawing/2014/main" id="{C50ECAAF-0096-4E5A-9A97-E67B0FD1FDA9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1;p63">
              <a:extLst>
                <a:ext uri="{FF2B5EF4-FFF2-40B4-BE49-F238E27FC236}">
                  <a16:creationId xmlns:a16="http://schemas.microsoft.com/office/drawing/2014/main" id="{DDC28C8E-AB1A-4889-BE6C-3F3FAC786D2E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2;p63">
              <a:extLst>
                <a:ext uri="{FF2B5EF4-FFF2-40B4-BE49-F238E27FC236}">
                  <a16:creationId xmlns:a16="http://schemas.microsoft.com/office/drawing/2014/main" id="{0AEC294F-7E8B-4862-A5CB-6233BB131151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3;p63">
              <a:extLst>
                <a:ext uri="{FF2B5EF4-FFF2-40B4-BE49-F238E27FC236}">
                  <a16:creationId xmlns:a16="http://schemas.microsoft.com/office/drawing/2014/main" id="{EE47ACD5-3582-4885-984B-AFB76C6824F8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4;p63">
              <a:extLst>
                <a:ext uri="{FF2B5EF4-FFF2-40B4-BE49-F238E27FC236}">
                  <a16:creationId xmlns:a16="http://schemas.microsoft.com/office/drawing/2014/main" id="{E96DD56E-8AE4-460D-A792-CA4E5F0FF7C5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5;p63">
              <a:extLst>
                <a:ext uri="{FF2B5EF4-FFF2-40B4-BE49-F238E27FC236}">
                  <a16:creationId xmlns:a16="http://schemas.microsoft.com/office/drawing/2014/main" id="{6AE1C7C8-3058-415C-9219-B9FB2ABCC6FB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6;p63">
              <a:extLst>
                <a:ext uri="{FF2B5EF4-FFF2-40B4-BE49-F238E27FC236}">
                  <a16:creationId xmlns:a16="http://schemas.microsoft.com/office/drawing/2014/main" id="{325C0AEF-D7FC-4E7B-82FC-20E1AD2367E9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37;p63">
              <a:extLst>
                <a:ext uri="{FF2B5EF4-FFF2-40B4-BE49-F238E27FC236}">
                  <a16:creationId xmlns:a16="http://schemas.microsoft.com/office/drawing/2014/main" id="{BAB9D8D4-A80E-4CC9-99FD-8251F79E925D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38;p63">
              <a:extLst>
                <a:ext uri="{FF2B5EF4-FFF2-40B4-BE49-F238E27FC236}">
                  <a16:creationId xmlns:a16="http://schemas.microsoft.com/office/drawing/2014/main" id="{46EECD9C-F8FC-41CC-AEFB-13012EC1D948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9;p63">
              <a:extLst>
                <a:ext uri="{FF2B5EF4-FFF2-40B4-BE49-F238E27FC236}">
                  <a16:creationId xmlns:a16="http://schemas.microsoft.com/office/drawing/2014/main" id="{2B5E9582-9091-472E-A895-6E386AB8FD3E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0;p63">
              <a:extLst>
                <a:ext uri="{FF2B5EF4-FFF2-40B4-BE49-F238E27FC236}">
                  <a16:creationId xmlns:a16="http://schemas.microsoft.com/office/drawing/2014/main" id="{F1B4C0A0-428F-4D00-A819-8372EF27F131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1;p63">
              <a:extLst>
                <a:ext uri="{FF2B5EF4-FFF2-40B4-BE49-F238E27FC236}">
                  <a16:creationId xmlns:a16="http://schemas.microsoft.com/office/drawing/2014/main" id="{BA6B5439-A721-4667-BF30-04EBBA03596E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42;p63">
              <a:extLst>
                <a:ext uri="{FF2B5EF4-FFF2-40B4-BE49-F238E27FC236}">
                  <a16:creationId xmlns:a16="http://schemas.microsoft.com/office/drawing/2014/main" id="{12913C04-D346-485A-9A58-BA9A21C847B9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43;p63">
              <a:extLst>
                <a:ext uri="{FF2B5EF4-FFF2-40B4-BE49-F238E27FC236}">
                  <a16:creationId xmlns:a16="http://schemas.microsoft.com/office/drawing/2014/main" id="{5895FAB9-C755-4FDC-A445-3591480B4222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44;p63">
              <a:extLst>
                <a:ext uri="{FF2B5EF4-FFF2-40B4-BE49-F238E27FC236}">
                  <a16:creationId xmlns:a16="http://schemas.microsoft.com/office/drawing/2014/main" id="{CF85CA99-861B-4AB8-B630-D065FDD96C25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45;p63">
              <a:extLst>
                <a:ext uri="{FF2B5EF4-FFF2-40B4-BE49-F238E27FC236}">
                  <a16:creationId xmlns:a16="http://schemas.microsoft.com/office/drawing/2014/main" id="{B105E0C4-D96B-4E1B-895C-4B600AA6DE88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46;p63">
              <a:extLst>
                <a:ext uri="{FF2B5EF4-FFF2-40B4-BE49-F238E27FC236}">
                  <a16:creationId xmlns:a16="http://schemas.microsoft.com/office/drawing/2014/main" id="{E9C21F3A-751C-4111-8653-033AD2CDFDC3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47;p63">
              <a:extLst>
                <a:ext uri="{FF2B5EF4-FFF2-40B4-BE49-F238E27FC236}">
                  <a16:creationId xmlns:a16="http://schemas.microsoft.com/office/drawing/2014/main" id="{B74281AE-46B5-47D9-A685-F037F63B5D3F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Espace réservé du numéro de diapositive 7">
            <a:extLst>
              <a:ext uri="{FF2B5EF4-FFF2-40B4-BE49-F238E27FC236}">
                <a16:creationId xmlns:a16="http://schemas.microsoft.com/office/drawing/2014/main" id="{B3005B36-9AE6-427F-BB44-356CBAE7A2A4}"/>
              </a:ext>
            </a:extLst>
          </p:cNvPr>
          <p:cNvSpPr txBox="1">
            <a:spLocks/>
          </p:cNvSpPr>
          <p:nvPr/>
        </p:nvSpPr>
        <p:spPr>
          <a:xfrm>
            <a:off x="11521464" y="5959765"/>
            <a:ext cx="378546" cy="364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6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4557 3.33333E-6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3971 1.85185E-6 " pathEditMode="relative" rAng="0" ptsTypes="AA">
                                      <p:cBhvr>
                                        <p:cTn id="61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360" y="821809"/>
            <a:ext cx="2224771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15765" y="225118"/>
            <a:ext cx="5896473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PLANIFICATION PROCESS</a:t>
            </a:r>
            <a:endParaRPr lang="zh-CN" alt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fr-FR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803" y="-8009"/>
            <a:ext cx="2417886" cy="2074985"/>
          </a:xfrm>
          <a:prstGeom prst="triangle">
            <a:avLst/>
          </a:prstGeom>
          <a:noFill/>
          <a:ln w="76200">
            <a:solidFill>
              <a:srgbClr val="5B72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7143" y="1892445"/>
            <a:ext cx="1497960" cy="1497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8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0" y="1982501"/>
            <a:ext cx="256854" cy="256854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5472" y="3996944"/>
            <a:ext cx="1333500" cy="1333500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08634" y="3996813"/>
            <a:ext cx="366960" cy="366960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06618" y="601283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6" y="1461494"/>
            <a:ext cx="174618" cy="121905"/>
          </a:xfrm>
          <a:prstGeom prst="ellipse">
            <a:avLst/>
          </a:prstGeom>
          <a:solidFill>
            <a:srgbClr val="F35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290448" y="2813447"/>
            <a:ext cx="1893014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13974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fr-FR" sz="2000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MATERIAL RESOURCES</a:t>
            </a:r>
            <a:endParaRPr lang="en-US" sz="20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3" name="Picture 2" descr="Amazon.com: Microsoft Surface Laptop 4 13.5” Touch-Screen – Intel Core i7 -  16GB - 512GB Solid State Drive (Latest Model) - Platinum">
            <a:extLst>
              <a:ext uri="{FF2B5EF4-FFF2-40B4-BE49-F238E27FC236}">
                <a16:creationId xmlns:a16="http://schemas.microsoft.com/office/drawing/2014/main" id="{02939AB0-2568-5355-915B-1FFB4E63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21" y="2585088"/>
            <a:ext cx="6101824" cy="31452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8">
            <a:extLst>
              <a:ext uri="{FF2B5EF4-FFF2-40B4-BE49-F238E27FC236}">
                <a16:creationId xmlns:a16="http://schemas.microsoft.com/office/drawing/2014/main" id="{47986227-59B6-60CF-BD14-9DF50B0BEF14}"/>
              </a:ext>
            </a:extLst>
          </p:cNvPr>
          <p:cNvSpPr txBox="1"/>
          <p:nvPr/>
        </p:nvSpPr>
        <p:spPr>
          <a:xfrm>
            <a:off x="9922383" y="2251979"/>
            <a:ext cx="1497961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 </a:t>
            </a:r>
            <a:r>
              <a:rPr lang="fr-FR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PCs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Google Shape;2699;p63">
            <a:extLst>
              <a:ext uri="{FF2B5EF4-FFF2-40B4-BE49-F238E27FC236}">
                <a16:creationId xmlns:a16="http://schemas.microsoft.com/office/drawing/2014/main" id="{F41F69EB-27EB-4438-B1EE-C34808E25988}"/>
              </a:ext>
            </a:extLst>
          </p:cNvPr>
          <p:cNvGrpSpPr/>
          <p:nvPr/>
        </p:nvGrpSpPr>
        <p:grpSpPr>
          <a:xfrm>
            <a:off x="10877307" y="3248351"/>
            <a:ext cx="2795003" cy="2795003"/>
            <a:chOff x="1943325" y="-220375"/>
            <a:chExt cx="1298672" cy="1298672"/>
          </a:xfrm>
        </p:grpSpPr>
        <p:sp>
          <p:nvSpPr>
            <p:cNvPr id="20" name="Google Shape;2700;p63">
              <a:extLst>
                <a:ext uri="{FF2B5EF4-FFF2-40B4-BE49-F238E27FC236}">
                  <a16:creationId xmlns:a16="http://schemas.microsoft.com/office/drawing/2014/main" id="{BBC013F6-24C5-461C-A4FB-26C60983E8AD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1;p63">
              <a:extLst>
                <a:ext uri="{FF2B5EF4-FFF2-40B4-BE49-F238E27FC236}">
                  <a16:creationId xmlns:a16="http://schemas.microsoft.com/office/drawing/2014/main" id="{3DE618DA-9DD5-46AE-937C-5723FFF1E3CA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2;p63">
              <a:extLst>
                <a:ext uri="{FF2B5EF4-FFF2-40B4-BE49-F238E27FC236}">
                  <a16:creationId xmlns:a16="http://schemas.microsoft.com/office/drawing/2014/main" id="{B793E865-179C-4104-B887-E07DDA15996D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03;p63">
              <a:extLst>
                <a:ext uri="{FF2B5EF4-FFF2-40B4-BE49-F238E27FC236}">
                  <a16:creationId xmlns:a16="http://schemas.microsoft.com/office/drawing/2014/main" id="{D344E364-FD61-407A-8C4F-56D3A7731033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04;p63">
              <a:extLst>
                <a:ext uri="{FF2B5EF4-FFF2-40B4-BE49-F238E27FC236}">
                  <a16:creationId xmlns:a16="http://schemas.microsoft.com/office/drawing/2014/main" id="{FF6ED07A-3D16-4885-B7A7-C45B644EC858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5;p63">
              <a:extLst>
                <a:ext uri="{FF2B5EF4-FFF2-40B4-BE49-F238E27FC236}">
                  <a16:creationId xmlns:a16="http://schemas.microsoft.com/office/drawing/2014/main" id="{954D939E-D39F-4B9A-8574-F1295D1AF545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6;p63">
              <a:extLst>
                <a:ext uri="{FF2B5EF4-FFF2-40B4-BE49-F238E27FC236}">
                  <a16:creationId xmlns:a16="http://schemas.microsoft.com/office/drawing/2014/main" id="{9FEAC5D0-5113-49C0-A92E-2A4470ACB07E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7;p63">
              <a:extLst>
                <a:ext uri="{FF2B5EF4-FFF2-40B4-BE49-F238E27FC236}">
                  <a16:creationId xmlns:a16="http://schemas.microsoft.com/office/drawing/2014/main" id="{4B1E8D45-5BFB-4FEA-8E8A-F3DF21F2D0FA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8;p63">
              <a:extLst>
                <a:ext uri="{FF2B5EF4-FFF2-40B4-BE49-F238E27FC236}">
                  <a16:creationId xmlns:a16="http://schemas.microsoft.com/office/drawing/2014/main" id="{74223A88-33F8-4004-ABF1-AE6D9A3B3DE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9;p63">
              <a:extLst>
                <a:ext uri="{FF2B5EF4-FFF2-40B4-BE49-F238E27FC236}">
                  <a16:creationId xmlns:a16="http://schemas.microsoft.com/office/drawing/2014/main" id="{A49E62BE-3286-4CA9-BBCE-95197CD1828E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0;p63">
              <a:extLst>
                <a:ext uri="{FF2B5EF4-FFF2-40B4-BE49-F238E27FC236}">
                  <a16:creationId xmlns:a16="http://schemas.microsoft.com/office/drawing/2014/main" id="{8DA33AAA-FC17-4ACA-9760-CCA47BEF5217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1;p63">
              <a:extLst>
                <a:ext uri="{FF2B5EF4-FFF2-40B4-BE49-F238E27FC236}">
                  <a16:creationId xmlns:a16="http://schemas.microsoft.com/office/drawing/2014/main" id="{3DA3E6C3-AD64-4DBA-BECB-BA12FBF55EC1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2;p63">
              <a:extLst>
                <a:ext uri="{FF2B5EF4-FFF2-40B4-BE49-F238E27FC236}">
                  <a16:creationId xmlns:a16="http://schemas.microsoft.com/office/drawing/2014/main" id="{F534AF51-3349-4546-AF1D-9BC2FE3F3BF0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13;p63">
              <a:extLst>
                <a:ext uri="{FF2B5EF4-FFF2-40B4-BE49-F238E27FC236}">
                  <a16:creationId xmlns:a16="http://schemas.microsoft.com/office/drawing/2014/main" id="{D442D45E-7FCD-48E8-8A8D-EDE1E99A4AB8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14;p63">
              <a:extLst>
                <a:ext uri="{FF2B5EF4-FFF2-40B4-BE49-F238E27FC236}">
                  <a16:creationId xmlns:a16="http://schemas.microsoft.com/office/drawing/2014/main" id="{66369C78-D8B2-4797-815A-A4646A492C03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5;p63">
              <a:extLst>
                <a:ext uri="{FF2B5EF4-FFF2-40B4-BE49-F238E27FC236}">
                  <a16:creationId xmlns:a16="http://schemas.microsoft.com/office/drawing/2014/main" id="{AF7767CD-40D5-405E-ABC3-8127415284CB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16;p63">
              <a:extLst>
                <a:ext uri="{FF2B5EF4-FFF2-40B4-BE49-F238E27FC236}">
                  <a16:creationId xmlns:a16="http://schemas.microsoft.com/office/drawing/2014/main" id="{172C435C-9309-45C2-8BC7-625A66D9C557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7;p63">
              <a:extLst>
                <a:ext uri="{FF2B5EF4-FFF2-40B4-BE49-F238E27FC236}">
                  <a16:creationId xmlns:a16="http://schemas.microsoft.com/office/drawing/2014/main" id="{E3FEA65B-57DB-494D-A2ED-FE62406A9E0E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8;p63">
              <a:extLst>
                <a:ext uri="{FF2B5EF4-FFF2-40B4-BE49-F238E27FC236}">
                  <a16:creationId xmlns:a16="http://schemas.microsoft.com/office/drawing/2014/main" id="{EE4DA6C3-699D-4E02-80A5-0B2FE018A0D6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9;p63">
              <a:extLst>
                <a:ext uri="{FF2B5EF4-FFF2-40B4-BE49-F238E27FC236}">
                  <a16:creationId xmlns:a16="http://schemas.microsoft.com/office/drawing/2014/main" id="{DD062EA0-A19D-45CC-8B56-E7E80B150BF5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0;p63">
              <a:extLst>
                <a:ext uri="{FF2B5EF4-FFF2-40B4-BE49-F238E27FC236}">
                  <a16:creationId xmlns:a16="http://schemas.microsoft.com/office/drawing/2014/main" id="{B05B5FD3-F923-4BF3-B930-D30DBEF71D1D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1;p63">
              <a:extLst>
                <a:ext uri="{FF2B5EF4-FFF2-40B4-BE49-F238E27FC236}">
                  <a16:creationId xmlns:a16="http://schemas.microsoft.com/office/drawing/2014/main" id="{77CE994D-DDAC-4999-ABAA-049D634EED5E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22;p63">
              <a:extLst>
                <a:ext uri="{FF2B5EF4-FFF2-40B4-BE49-F238E27FC236}">
                  <a16:creationId xmlns:a16="http://schemas.microsoft.com/office/drawing/2014/main" id="{5E2BB671-7E8E-4BCD-B15E-724C909AAA56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23;p63">
              <a:extLst>
                <a:ext uri="{FF2B5EF4-FFF2-40B4-BE49-F238E27FC236}">
                  <a16:creationId xmlns:a16="http://schemas.microsoft.com/office/drawing/2014/main" id="{DA3E06F1-20B4-4A67-91FB-F8DBFD03BF2F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4;p63">
              <a:extLst>
                <a:ext uri="{FF2B5EF4-FFF2-40B4-BE49-F238E27FC236}">
                  <a16:creationId xmlns:a16="http://schemas.microsoft.com/office/drawing/2014/main" id="{11F283EA-0E71-4968-A841-2B281C963FDB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25;p63">
              <a:extLst>
                <a:ext uri="{FF2B5EF4-FFF2-40B4-BE49-F238E27FC236}">
                  <a16:creationId xmlns:a16="http://schemas.microsoft.com/office/drawing/2014/main" id="{FA5010E7-5F35-4A67-BFA8-0FB5C4FF2366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26;p63">
              <a:extLst>
                <a:ext uri="{FF2B5EF4-FFF2-40B4-BE49-F238E27FC236}">
                  <a16:creationId xmlns:a16="http://schemas.microsoft.com/office/drawing/2014/main" id="{7A0E8A39-7D0A-4CBA-A726-42120AD7254D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7;p63">
              <a:extLst>
                <a:ext uri="{FF2B5EF4-FFF2-40B4-BE49-F238E27FC236}">
                  <a16:creationId xmlns:a16="http://schemas.microsoft.com/office/drawing/2014/main" id="{11CFCE71-6070-4DF0-9683-BAAB99006598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8;p63">
              <a:extLst>
                <a:ext uri="{FF2B5EF4-FFF2-40B4-BE49-F238E27FC236}">
                  <a16:creationId xmlns:a16="http://schemas.microsoft.com/office/drawing/2014/main" id="{8850CC8E-1E5A-4487-ACB9-03BA25393757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9;p63">
              <a:extLst>
                <a:ext uri="{FF2B5EF4-FFF2-40B4-BE49-F238E27FC236}">
                  <a16:creationId xmlns:a16="http://schemas.microsoft.com/office/drawing/2014/main" id="{603CF32A-B748-4993-8C60-435413587A36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0;p63">
              <a:extLst>
                <a:ext uri="{FF2B5EF4-FFF2-40B4-BE49-F238E27FC236}">
                  <a16:creationId xmlns:a16="http://schemas.microsoft.com/office/drawing/2014/main" id="{E4F1E3F2-0C5D-4770-B971-F19AC44E993B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1;p63">
              <a:extLst>
                <a:ext uri="{FF2B5EF4-FFF2-40B4-BE49-F238E27FC236}">
                  <a16:creationId xmlns:a16="http://schemas.microsoft.com/office/drawing/2014/main" id="{5D8DF379-20F4-4C4F-B14A-92266283D1A0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32;p63">
              <a:extLst>
                <a:ext uri="{FF2B5EF4-FFF2-40B4-BE49-F238E27FC236}">
                  <a16:creationId xmlns:a16="http://schemas.microsoft.com/office/drawing/2014/main" id="{E139E8E9-B62D-428D-BC84-C684E03C4906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33;p63">
              <a:extLst>
                <a:ext uri="{FF2B5EF4-FFF2-40B4-BE49-F238E27FC236}">
                  <a16:creationId xmlns:a16="http://schemas.microsoft.com/office/drawing/2014/main" id="{B887813B-655C-4FA8-B00D-3262EA98091F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34;p63">
              <a:extLst>
                <a:ext uri="{FF2B5EF4-FFF2-40B4-BE49-F238E27FC236}">
                  <a16:creationId xmlns:a16="http://schemas.microsoft.com/office/drawing/2014/main" id="{FF87BCC8-2A6F-4203-8C9C-1A57B5D99F03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35;p63">
              <a:extLst>
                <a:ext uri="{FF2B5EF4-FFF2-40B4-BE49-F238E27FC236}">
                  <a16:creationId xmlns:a16="http://schemas.microsoft.com/office/drawing/2014/main" id="{36163730-443B-4CBC-98E5-6B4E662F5FDA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6;p63">
              <a:extLst>
                <a:ext uri="{FF2B5EF4-FFF2-40B4-BE49-F238E27FC236}">
                  <a16:creationId xmlns:a16="http://schemas.microsoft.com/office/drawing/2014/main" id="{97C7EBCA-B59B-41E0-A2EA-FEC02CDA1C95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7;p63">
              <a:extLst>
                <a:ext uri="{FF2B5EF4-FFF2-40B4-BE49-F238E27FC236}">
                  <a16:creationId xmlns:a16="http://schemas.microsoft.com/office/drawing/2014/main" id="{A842425C-B638-402B-9B68-C6F6E739A2C8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38;p63">
              <a:extLst>
                <a:ext uri="{FF2B5EF4-FFF2-40B4-BE49-F238E27FC236}">
                  <a16:creationId xmlns:a16="http://schemas.microsoft.com/office/drawing/2014/main" id="{7805218A-D4EA-4561-B373-0C5D0896F80E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9;p63">
              <a:extLst>
                <a:ext uri="{FF2B5EF4-FFF2-40B4-BE49-F238E27FC236}">
                  <a16:creationId xmlns:a16="http://schemas.microsoft.com/office/drawing/2014/main" id="{1B16E234-2031-4014-8A15-9F9CD70DBB3D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40;p63">
              <a:extLst>
                <a:ext uri="{FF2B5EF4-FFF2-40B4-BE49-F238E27FC236}">
                  <a16:creationId xmlns:a16="http://schemas.microsoft.com/office/drawing/2014/main" id="{D1B8716E-40A8-4558-9622-6BAB58CD2A94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41;p63">
              <a:extLst>
                <a:ext uri="{FF2B5EF4-FFF2-40B4-BE49-F238E27FC236}">
                  <a16:creationId xmlns:a16="http://schemas.microsoft.com/office/drawing/2014/main" id="{1EE20BED-2044-40CD-B4B4-3732862172F7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42;p63">
              <a:extLst>
                <a:ext uri="{FF2B5EF4-FFF2-40B4-BE49-F238E27FC236}">
                  <a16:creationId xmlns:a16="http://schemas.microsoft.com/office/drawing/2014/main" id="{1B375B1E-E232-4A60-9E2D-D58880CC3C90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43;p63">
              <a:extLst>
                <a:ext uri="{FF2B5EF4-FFF2-40B4-BE49-F238E27FC236}">
                  <a16:creationId xmlns:a16="http://schemas.microsoft.com/office/drawing/2014/main" id="{D648406C-2496-42DC-BD44-4D54A4C13531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44;p63">
              <a:extLst>
                <a:ext uri="{FF2B5EF4-FFF2-40B4-BE49-F238E27FC236}">
                  <a16:creationId xmlns:a16="http://schemas.microsoft.com/office/drawing/2014/main" id="{AD526DD7-67CC-4280-8F4F-D8C6F2BE2E3A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45;p63">
              <a:extLst>
                <a:ext uri="{FF2B5EF4-FFF2-40B4-BE49-F238E27FC236}">
                  <a16:creationId xmlns:a16="http://schemas.microsoft.com/office/drawing/2014/main" id="{A5DA9090-9F22-4063-86C0-ECC75E0B897E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46;p63">
              <a:extLst>
                <a:ext uri="{FF2B5EF4-FFF2-40B4-BE49-F238E27FC236}">
                  <a16:creationId xmlns:a16="http://schemas.microsoft.com/office/drawing/2014/main" id="{682A5788-2DBB-4479-A48D-56C4E19A6859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7;p63">
              <a:extLst>
                <a:ext uri="{FF2B5EF4-FFF2-40B4-BE49-F238E27FC236}">
                  <a16:creationId xmlns:a16="http://schemas.microsoft.com/office/drawing/2014/main" id="{1CAD4124-C04C-4795-9C83-70218FC60219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Espace réservé du numéro de diapositive 7">
            <a:extLst>
              <a:ext uri="{FF2B5EF4-FFF2-40B4-BE49-F238E27FC236}">
                <a16:creationId xmlns:a16="http://schemas.microsoft.com/office/drawing/2014/main" id="{0A50F519-213E-4C51-A98A-487BF78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64" y="5959765"/>
            <a:ext cx="378546" cy="364490"/>
          </a:xfrm>
        </p:spPr>
        <p:txBody>
          <a:bodyPr/>
          <a:lstStyle/>
          <a:p>
            <a:r>
              <a:rPr lang="fr-FR" altLang="zh-CN" sz="25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zh-CN" altLang="en-US" sz="2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4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15766" y="502118"/>
            <a:ext cx="5896473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zh-CN" sz="36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PLANIFICATION PROCESS</a:t>
            </a:r>
            <a:endParaRPr lang="zh-CN" altLang="en-US" sz="3600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975255" y="-240723"/>
            <a:ext cx="1497960" cy="1497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72791" y="1257239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18401" y="1982501"/>
            <a:ext cx="256855" cy="2568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954636" y="2569217"/>
            <a:ext cx="1623355" cy="139953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13403" y="1396556"/>
            <a:ext cx="366960" cy="366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54122" y="6129326"/>
            <a:ext cx="575692" cy="575692"/>
          </a:xfrm>
          <a:prstGeom prst="ellipse">
            <a:avLst/>
          </a:prstGeom>
          <a:solidFill>
            <a:srgbClr val="5B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4325" y="1461496"/>
            <a:ext cx="174619" cy="12190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extBox 13@|17FFC:16777215|FBC:16777215|LFC:16777215|LBC:16777215">
            <a:extLst>
              <a:ext uri="{FF2B5EF4-FFF2-40B4-BE49-F238E27FC236}">
                <a16:creationId xmlns:a16="http://schemas.microsoft.com/office/drawing/2014/main" id="{ABF52252-1F95-1B7E-0460-59B891396BC7}"/>
              </a:ext>
            </a:extLst>
          </p:cNvPr>
          <p:cNvSpPr txBox="1"/>
          <p:nvPr/>
        </p:nvSpPr>
        <p:spPr bwMode="auto">
          <a:xfrm>
            <a:off x="1290186" y="998079"/>
            <a:ext cx="2269903" cy="69775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3949">
              <a:spcBef>
                <a:spcPct val="20000"/>
              </a:spcBef>
              <a:defRPr/>
            </a:pPr>
            <a:r>
              <a:rPr lang="fr-FR" sz="2267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SOFTWARE RESOURCES</a:t>
            </a:r>
            <a:endParaRPr lang="en-US" sz="2267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0" name="Picture 12" descr="Microsoft PowerPoint — Wikipédia">
            <a:extLst>
              <a:ext uri="{FF2B5EF4-FFF2-40B4-BE49-F238E27FC236}">
                <a16:creationId xmlns:a16="http://schemas.microsoft.com/office/drawing/2014/main" id="{F4B2F5E6-02CA-697A-87DB-17C95978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13" y="4286146"/>
            <a:ext cx="2037708" cy="18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Microsoft Excel Recovery Tool">
            <a:extLst>
              <a:ext uri="{FF2B5EF4-FFF2-40B4-BE49-F238E27FC236}">
                <a16:creationId xmlns:a16="http://schemas.microsoft.com/office/drawing/2014/main" id="{3A6F5A48-1C9D-24BE-3F7B-9DC134B4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18" y="1838192"/>
            <a:ext cx="1818797" cy="181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Définition Office Word — Dictionnaire informatique — Xyoos">
            <a:extLst>
              <a:ext uri="{FF2B5EF4-FFF2-40B4-BE49-F238E27FC236}">
                <a16:creationId xmlns:a16="http://schemas.microsoft.com/office/drawing/2014/main" id="{C82F8077-C8B6-D0AA-28EE-F64E0E29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88" y="4286147"/>
            <a:ext cx="1889035" cy="18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6DF2F442-ED09-9E4F-C9E4-892382B6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65" y="1832931"/>
            <a:ext cx="2144353" cy="184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E5128C-D2DD-5790-F0A6-2A6C033F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25" y="1854531"/>
            <a:ext cx="1536316" cy="181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6">
            <a:extLst>
              <a:ext uri="{FF2B5EF4-FFF2-40B4-BE49-F238E27FC236}">
                <a16:creationId xmlns:a16="http://schemas.microsoft.com/office/drawing/2014/main" id="{660A36CF-DFA1-4ADB-A6F7-D0C1179AE56F}"/>
              </a:ext>
            </a:extLst>
          </p:cNvPr>
          <p:cNvSpPr txBox="1"/>
          <p:nvPr/>
        </p:nvSpPr>
        <p:spPr>
          <a:xfrm>
            <a:off x="-142959" y="-18179"/>
            <a:ext cx="134632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</a:p>
        </p:txBody>
      </p:sp>
      <p:grpSp>
        <p:nvGrpSpPr>
          <p:cNvPr id="24" name="Google Shape;2699;p63">
            <a:extLst>
              <a:ext uri="{FF2B5EF4-FFF2-40B4-BE49-F238E27FC236}">
                <a16:creationId xmlns:a16="http://schemas.microsoft.com/office/drawing/2014/main" id="{1F574400-A000-4EDB-B10D-7C63B045ED16}"/>
              </a:ext>
            </a:extLst>
          </p:cNvPr>
          <p:cNvGrpSpPr/>
          <p:nvPr/>
        </p:nvGrpSpPr>
        <p:grpSpPr>
          <a:xfrm>
            <a:off x="11546796" y="4085623"/>
            <a:ext cx="1818797" cy="1497960"/>
            <a:chOff x="1943325" y="-220375"/>
            <a:chExt cx="1298672" cy="1298672"/>
          </a:xfrm>
        </p:grpSpPr>
        <p:sp>
          <p:nvSpPr>
            <p:cNvPr id="25" name="Google Shape;2700;p63">
              <a:extLst>
                <a:ext uri="{FF2B5EF4-FFF2-40B4-BE49-F238E27FC236}">
                  <a16:creationId xmlns:a16="http://schemas.microsoft.com/office/drawing/2014/main" id="{18096382-A92C-420F-AC24-B876054CA37E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701;p63">
              <a:extLst>
                <a:ext uri="{FF2B5EF4-FFF2-40B4-BE49-F238E27FC236}">
                  <a16:creationId xmlns:a16="http://schemas.microsoft.com/office/drawing/2014/main" id="{B91FD588-AF87-4F82-9621-3B76515542BA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702;p63">
              <a:extLst>
                <a:ext uri="{FF2B5EF4-FFF2-40B4-BE49-F238E27FC236}">
                  <a16:creationId xmlns:a16="http://schemas.microsoft.com/office/drawing/2014/main" id="{F1D1F7F9-A9ED-431D-970A-931C521D5C5B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703;p63">
              <a:extLst>
                <a:ext uri="{FF2B5EF4-FFF2-40B4-BE49-F238E27FC236}">
                  <a16:creationId xmlns:a16="http://schemas.microsoft.com/office/drawing/2014/main" id="{4EF4932D-73D3-44A4-B9B2-1CF045244309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704;p63">
              <a:extLst>
                <a:ext uri="{FF2B5EF4-FFF2-40B4-BE49-F238E27FC236}">
                  <a16:creationId xmlns:a16="http://schemas.microsoft.com/office/drawing/2014/main" id="{5AD98218-8C18-4236-A24B-5537E164181F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705;p63">
              <a:extLst>
                <a:ext uri="{FF2B5EF4-FFF2-40B4-BE49-F238E27FC236}">
                  <a16:creationId xmlns:a16="http://schemas.microsoft.com/office/drawing/2014/main" id="{D4812CC7-3FD5-4C8D-BCD2-C58F45AFA710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706;p63">
              <a:extLst>
                <a:ext uri="{FF2B5EF4-FFF2-40B4-BE49-F238E27FC236}">
                  <a16:creationId xmlns:a16="http://schemas.microsoft.com/office/drawing/2014/main" id="{DB38B7D7-702D-46D6-BC91-53C8353B6B86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707;p63">
              <a:extLst>
                <a:ext uri="{FF2B5EF4-FFF2-40B4-BE49-F238E27FC236}">
                  <a16:creationId xmlns:a16="http://schemas.microsoft.com/office/drawing/2014/main" id="{A5E5CFA7-E9B2-4443-BD92-5C3000FFCC1B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708;p63">
              <a:extLst>
                <a:ext uri="{FF2B5EF4-FFF2-40B4-BE49-F238E27FC236}">
                  <a16:creationId xmlns:a16="http://schemas.microsoft.com/office/drawing/2014/main" id="{093A640C-E8EF-4A34-8BBA-80D18ED55EFC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709;p63">
              <a:extLst>
                <a:ext uri="{FF2B5EF4-FFF2-40B4-BE49-F238E27FC236}">
                  <a16:creationId xmlns:a16="http://schemas.microsoft.com/office/drawing/2014/main" id="{468A5F21-F3B1-45C5-9063-E173D6A1CB43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710;p63">
              <a:extLst>
                <a:ext uri="{FF2B5EF4-FFF2-40B4-BE49-F238E27FC236}">
                  <a16:creationId xmlns:a16="http://schemas.microsoft.com/office/drawing/2014/main" id="{3341255C-95F3-484C-A641-1F4718C17E29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711;p63">
              <a:extLst>
                <a:ext uri="{FF2B5EF4-FFF2-40B4-BE49-F238E27FC236}">
                  <a16:creationId xmlns:a16="http://schemas.microsoft.com/office/drawing/2014/main" id="{20BB58AD-0A6C-4093-ACE0-F8DD0C97AF54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712;p63">
              <a:extLst>
                <a:ext uri="{FF2B5EF4-FFF2-40B4-BE49-F238E27FC236}">
                  <a16:creationId xmlns:a16="http://schemas.microsoft.com/office/drawing/2014/main" id="{BB0C316E-716F-452A-BB33-86950E05CEDE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713;p63">
              <a:extLst>
                <a:ext uri="{FF2B5EF4-FFF2-40B4-BE49-F238E27FC236}">
                  <a16:creationId xmlns:a16="http://schemas.microsoft.com/office/drawing/2014/main" id="{6FC6198E-F71F-44D6-8637-44424B8006AD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714;p63">
              <a:extLst>
                <a:ext uri="{FF2B5EF4-FFF2-40B4-BE49-F238E27FC236}">
                  <a16:creationId xmlns:a16="http://schemas.microsoft.com/office/drawing/2014/main" id="{9ECDD2EE-4AA2-4299-95BE-DAE0341B1FB5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715;p63">
              <a:extLst>
                <a:ext uri="{FF2B5EF4-FFF2-40B4-BE49-F238E27FC236}">
                  <a16:creationId xmlns:a16="http://schemas.microsoft.com/office/drawing/2014/main" id="{5D8B2DDC-ED28-4C6C-8038-FCEA0D298864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716;p63">
              <a:extLst>
                <a:ext uri="{FF2B5EF4-FFF2-40B4-BE49-F238E27FC236}">
                  <a16:creationId xmlns:a16="http://schemas.microsoft.com/office/drawing/2014/main" id="{D27CC75D-67D5-4C81-BF7E-38EFCFBBF7E0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717;p63">
              <a:extLst>
                <a:ext uri="{FF2B5EF4-FFF2-40B4-BE49-F238E27FC236}">
                  <a16:creationId xmlns:a16="http://schemas.microsoft.com/office/drawing/2014/main" id="{4BAC8277-284A-47C2-8636-EF924D07CE07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718;p63">
              <a:extLst>
                <a:ext uri="{FF2B5EF4-FFF2-40B4-BE49-F238E27FC236}">
                  <a16:creationId xmlns:a16="http://schemas.microsoft.com/office/drawing/2014/main" id="{59981E2D-AAEB-4828-83CA-DB0B1868FFD0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719;p63">
              <a:extLst>
                <a:ext uri="{FF2B5EF4-FFF2-40B4-BE49-F238E27FC236}">
                  <a16:creationId xmlns:a16="http://schemas.microsoft.com/office/drawing/2014/main" id="{8007AC37-20C7-4E42-9A0E-15E2EB7BDFA8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720;p63">
              <a:extLst>
                <a:ext uri="{FF2B5EF4-FFF2-40B4-BE49-F238E27FC236}">
                  <a16:creationId xmlns:a16="http://schemas.microsoft.com/office/drawing/2014/main" id="{38B2304C-634B-441C-B200-80DEDEB7925E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721;p63">
              <a:extLst>
                <a:ext uri="{FF2B5EF4-FFF2-40B4-BE49-F238E27FC236}">
                  <a16:creationId xmlns:a16="http://schemas.microsoft.com/office/drawing/2014/main" id="{90EED35A-C944-4596-A561-0477BEBE8DD9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722;p63">
              <a:extLst>
                <a:ext uri="{FF2B5EF4-FFF2-40B4-BE49-F238E27FC236}">
                  <a16:creationId xmlns:a16="http://schemas.microsoft.com/office/drawing/2014/main" id="{081D3EB6-658A-4161-86B1-6B13C82E01F7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723;p63">
              <a:extLst>
                <a:ext uri="{FF2B5EF4-FFF2-40B4-BE49-F238E27FC236}">
                  <a16:creationId xmlns:a16="http://schemas.microsoft.com/office/drawing/2014/main" id="{A44A0780-3044-4F9F-8BBC-423B40834DCD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724;p63">
              <a:extLst>
                <a:ext uri="{FF2B5EF4-FFF2-40B4-BE49-F238E27FC236}">
                  <a16:creationId xmlns:a16="http://schemas.microsoft.com/office/drawing/2014/main" id="{69B4F996-23FD-4BB8-A8E3-13C360304990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725;p63">
              <a:extLst>
                <a:ext uri="{FF2B5EF4-FFF2-40B4-BE49-F238E27FC236}">
                  <a16:creationId xmlns:a16="http://schemas.microsoft.com/office/drawing/2014/main" id="{CA8BECA1-118D-4EB5-8C5E-F5295AFC4A62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726;p63">
              <a:extLst>
                <a:ext uri="{FF2B5EF4-FFF2-40B4-BE49-F238E27FC236}">
                  <a16:creationId xmlns:a16="http://schemas.microsoft.com/office/drawing/2014/main" id="{31468745-F59E-4B9D-B118-609F4336CC24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727;p63">
              <a:extLst>
                <a:ext uri="{FF2B5EF4-FFF2-40B4-BE49-F238E27FC236}">
                  <a16:creationId xmlns:a16="http://schemas.microsoft.com/office/drawing/2014/main" id="{0D9AE38A-CFEF-4DDA-B4B8-8ECD430A5B7F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729;p63">
              <a:extLst>
                <a:ext uri="{FF2B5EF4-FFF2-40B4-BE49-F238E27FC236}">
                  <a16:creationId xmlns:a16="http://schemas.microsoft.com/office/drawing/2014/main" id="{9D994A4B-D6CC-4F22-B2B7-69B820BCC3BD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730;p63">
              <a:extLst>
                <a:ext uri="{FF2B5EF4-FFF2-40B4-BE49-F238E27FC236}">
                  <a16:creationId xmlns:a16="http://schemas.microsoft.com/office/drawing/2014/main" id="{A06232B8-5EAF-4A3C-80CB-035C07C58B78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731;p63">
              <a:extLst>
                <a:ext uri="{FF2B5EF4-FFF2-40B4-BE49-F238E27FC236}">
                  <a16:creationId xmlns:a16="http://schemas.microsoft.com/office/drawing/2014/main" id="{9743C3CE-0A51-45DA-8774-A4915B615F56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732;p63">
              <a:extLst>
                <a:ext uri="{FF2B5EF4-FFF2-40B4-BE49-F238E27FC236}">
                  <a16:creationId xmlns:a16="http://schemas.microsoft.com/office/drawing/2014/main" id="{35AA8B1A-034C-401E-B169-8D426D9347E9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733;p63">
              <a:extLst>
                <a:ext uri="{FF2B5EF4-FFF2-40B4-BE49-F238E27FC236}">
                  <a16:creationId xmlns:a16="http://schemas.microsoft.com/office/drawing/2014/main" id="{98E5B2F0-6AB2-4120-9F39-1F12D9550357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734;p63">
              <a:extLst>
                <a:ext uri="{FF2B5EF4-FFF2-40B4-BE49-F238E27FC236}">
                  <a16:creationId xmlns:a16="http://schemas.microsoft.com/office/drawing/2014/main" id="{5F46EA70-A680-4241-BC0E-AE0E411C75C0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2735;p63">
              <a:extLst>
                <a:ext uri="{FF2B5EF4-FFF2-40B4-BE49-F238E27FC236}">
                  <a16:creationId xmlns:a16="http://schemas.microsoft.com/office/drawing/2014/main" id="{9424353D-A06A-4A58-9879-DAD1DC121CB3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2736;p63">
              <a:extLst>
                <a:ext uri="{FF2B5EF4-FFF2-40B4-BE49-F238E27FC236}">
                  <a16:creationId xmlns:a16="http://schemas.microsoft.com/office/drawing/2014/main" id="{95766882-F81A-4DCE-BE9D-AFB6C468709B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2737;p63">
              <a:extLst>
                <a:ext uri="{FF2B5EF4-FFF2-40B4-BE49-F238E27FC236}">
                  <a16:creationId xmlns:a16="http://schemas.microsoft.com/office/drawing/2014/main" id="{3BC43696-DFE6-4D74-B6C2-9DB798295D81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2738;p63">
              <a:extLst>
                <a:ext uri="{FF2B5EF4-FFF2-40B4-BE49-F238E27FC236}">
                  <a16:creationId xmlns:a16="http://schemas.microsoft.com/office/drawing/2014/main" id="{54334835-4BC5-41E4-AE20-08B323206E43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2739;p63">
              <a:extLst>
                <a:ext uri="{FF2B5EF4-FFF2-40B4-BE49-F238E27FC236}">
                  <a16:creationId xmlns:a16="http://schemas.microsoft.com/office/drawing/2014/main" id="{968D4942-FD6A-4650-86DE-9430C42F2FB2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2740;p63">
              <a:extLst>
                <a:ext uri="{FF2B5EF4-FFF2-40B4-BE49-F238E27FC236}">
                  <a16:creationId xmlns:a16="http://schemas.microsoft.com/office/drawing/2014/main" id="{0F3583D8-E7A1-4DBD-90C7-DB705FFBBCE4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2741;p63">
              <a:extLst>
                <a:ext uri="{FF2B5EF4-FFF2-40B4-BE49-F238E27FC236}">
                  <a16:creationId xmlns:a16="http://schemas.microsoft.com/office/drawing/2014/main" id="{871F1AB0-38BE-4815-8444-65E34CC9334A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2742;p63">
              <a:extLst>
                <a:ext uri="{FF2B5EF4-FFF2-40B4-BE49-F238E27FC236}">
                  <a16:creationId xmlns:a16="http://schemas.microsoft.com/office/drawing/2014/main" id="{56F89687-D0FD-4F50-B736-FC212F919938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2743;p63">
              <a:extLst>
                <a:ext uri="{FF2B5EF4-FFF2-40B4-BE49-F238E27FC236}">
                  <a16:creationId xmlns:a16="http://schemas.microsoft.com/office/drawing/2014/main" id="{CE6C70AE-F439-4C8C-8A21-7256EFADFE99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2744;p63">
              <a:extLst>
                <a:ext uri="{FF2B5EF4-FFF2-40B4-BE49-F238E27FC236}">
                  <a16:creationId xmlns:a16="http://schemas.microsoft.com/office/drawing/2014/main" id="{1D5A73DE-D0B0-43AA-8472-C4F94B228673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2745;p63">
              <a:extLst>
                <a:ext uri="{FF2B5EF4-FFF2-40B4-BE49-F238E27FC236}">
                  <a16:creationId xmlns:a16="http://schemas.microsoft.com/office/drawing/2014/main" id="{231B17F9-4896-4F29-97AF-CBA06EB4B95F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2746;p63">
              <a:extLst>
                <a:ext uri="{FF2B5EF4-FFF2-40B4-BE49-F238E27FC236}">
                  <a16:creationId xmlns:a16="http://schemas.microsoft.com/office/drawing/2014/main" id="{7BFA4F0B-6EE5-46B3-BAF7-A45BC306CA7D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2747;p63">
              <a:extLst>
                <a:ext uri="{FF2B5EF4-FFF2-40B4-BE49-F238E27FC236}">
                  <a16:creationId xmlns:a16="http://schemas.microsoft.com/office/drawing/2014/main" id="{3320925D-E9EF-43AF-A8D9-F7CD7CF77C9A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A5FD5A-6B0E-40B8-91E6-9F04F0D14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61" y="4286146"/>
            <a:ext cx="2384404" cy="1957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362DC-11B0-49E6-AADC-0FD905F82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51" y="1854531"/>
            <a:ext cx="1801792" cy="179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114FE-97C2-48B7-8386-1BD935314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6066" y="4738811"/>
            <a:ext cx="2296359" cy="1092255"/>
          </a:xfrm>
          <a:prstGeom prst="rect">
            <a:avLst/>
          </a:prstGeom>
        </p:spPr>
      </p:pic>
      <p:sp>
        <p:nvSpPr>
          <p:cNvPr id="74" name="Google Shape;2644;p60">
            <a:hlinkClick r:id="rId11" action="ppaction://hlinksldjump"/>
            <a:extLst>
              <a:ext uri="{FF2B5EF4-FFF2-40B4-BE49-F238E27FC236}">
                <a16:creationId xmlns:a16="http://schemas.microsoft.com/office/drawing/2014/main" id="{AA2FE4F6-3055-4071-9374-0126758CED00}"/>
              </a:ext>
            </a:extLst>
          </p:cNvPr>
          <p:cNvSpPr/>
          <p:nvPr/>
        </p:nvSpPr>
        <p:spPr>
          <a:xfrm>
            <a:off x="11614460" y="6354497"/>
            <a:ext cx="474800" cy="474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400" dirty="0"/>
              <a:t>8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6F2040-E5B8-48B2-B38A-43156D964D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2167" y="1982502"/>
            <a:ext cx="1536316" cy="15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bldLvl="0" animBg="1"/>
      <p:bldP spid="3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3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juxts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juxts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712</Words>
  <Application>Microsoft Office PowerPoint</Application>
  <PresentationFormat>Widescreen</PresentationFormat>
  <Paragraphs>190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YaHei</vt:lpstr>
      <vt:lpstr>Arial</vt:lpstr>
      <vt:lpstr>Calibri</vt:lpstr>
      <vt:lpstr>Century Gothic</vt:lpstr>
      <vt:lpstr>Fira Sans Condensed Medium</vt:lpstr>
      <vt:lpstr>Times New Roman</vt:lpstr>
      <vt:lpstr>Wingdings</vt:lpstr>
      <vt:lpstr>第一PPT，www.1ppt.com</vt:lpstr>
      <vt:lpstr>1_Office 主题​​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STATISTICAL STUDY</vt:lpstr>
      <vt:lpstr>STATISTICAL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办公风商业计划书</dc:title>
  <dc:creator>Fait par : NGAMALEU Iris</dc:creator>
  <cp:keywords>www.1ppt.com</cp:keywords>
  <dc:description>www.1ppt.com</dc:description>
  <cp:lastModifiedBy>Iris NGAMALEU</cp:lastModifiedBy>
  <cp:revision>61</cp:revision>
  <dcterms:created xsi:type="dcterms:W3CDTF">2019-04-01T08:23:00Z</dcterms:created>
  <dcterms:modified xsi:type="dcterms:W3CDTF">2023-06-30T10:30:41Z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