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F8C-F1BE-47C0-BFD5-713FBA3A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9732-6C76-4DCA-AA69-DA52D131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94A3-859B-439A-826B-962AFB2A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9341-EA0D-4E78-91B0-4D7DF16A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2633-79AF-4A1B-9271-7115AAC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4C29-55F1-4F33-91DC-4ADB0002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B3A6-99FE-41C5-A48A-F6DFC9081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6DE4-01B0-4FF2-9685-5CEA631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974D-2C31-4330-9FB6-F8300852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3F83-274F-4160-9AB7-AFCCE84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F4355-A49C-4519-B5DA-9E04BB9B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EA3C-5AF8-4F75-832F-ADAAD77B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15D2-3614-4C06-A7DD-3F345E0E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9F86B-7ABF-4652-BDD6-8A040A47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17B2-741C-4E47-96AA-3069DDA2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8BE-1FD1-4CE3-9E2E-FFAA2AA7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FFE4-D53B-4C20-A7F3-C7C284D3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9649-70AA-4F51-800E-F1186C12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FADD-540C-4E29-B820-7EF144F0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C8D4-9D57-4F46-8B4A-C4A12B0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F51-3940-4E6E-A2B3-2421660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9D2E-841B-498A-AF6C-68F1270A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7B31-0A84-4B97-9DB9-FA74967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49AD-4F77-4258-90A7-F3FEAC5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4C7C-3C63-4AE5-B429-50E8705B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AD2C-6A6B-45C2-B00B-F92638C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1539-6BBF-446C-BBE2-7B4B54297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DBBA-332F-472F-8C62-4F8242FC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055EC-60C8-43E0-8605-2B722BE0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F7B-6A96-4D21-9E77-8434BDA6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CA2D-EF59-4533-AD16-706CF03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E570-8B61-4B64-B344-B2CCDDE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53E2-E301-49B1-921D-AAE54F01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66EA-D253-4792-858B-4B4961E7C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CED22-F2FF-422F-81A1-5277647C0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95B50-8624-40E7-B87D-D543B2E6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5A44F-FCE9-482D-B5AF-9D32C8F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34924-AD1A-4E20-848E-94750E39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BEDF0-081A-4006-B4F8-AA0A2E3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B11E-66B6-49F5-90C9-1075F16C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FBD2C-A914-4AB2-AB64-8C3E57A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4864-BCEE-4C05-B98A-BE38F352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716A-ED8F-4F3E-9351-9A522C89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BE7D5-51C0-43F1-8FCA-54096318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1201C-CC98-4C44-9015-B927132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3ED52-4389-41CD-B911-22ADB4A1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40EF-588B-4E99-982D-AF72737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16C1-1C17-4CF5-B844-E1F7A82A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F623F-BE7D-4C96-80A5-57111D0D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47EA-749C-4F4A-95D9-51678E38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E471-C8B1-432E-80C4-AE74A4B1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F38B-8BBA-47EC-AEE0-B94420B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C6FC-30EC-4F33-8CD1-A2BD592D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769E8-3CE9-4545-9EB9-529AA3CF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1EC25-80D8-4499-8342-BB00BDDA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0DEC-5480-4C71-A4FC-75B14060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D3AE-B8BC-4F51-BF20-945491B4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0EA7-4872-4A48-9A3E-FD3BE6AC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B1B1D-4CE0-4842-9BFA-F7D3B532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ABEEC-C6C3-4694-A3FA-01D56843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3C2-13CB-48ED-9C6D-EA719DEB2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7C77-2A07-4401-8677-3E39341E37F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4C6F-86E1-4F42-BB36-6E33F3D1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2205-1EEA-4B28-A20D-C8679C92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C1F-A89E-4B57-AC1B-F35308F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ect logo">
            <a:extLst>
              <a:ext uri="{FF2B5EF4-FFF2-40B4-BE49-F238E27FC236}">
                <a16:creationId xmlns:a16="http://schemas.microsoft.com/office/drawing/2014/main" id="{142AC13C-8D0C-4917-9781-3327C45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89" y="428893"/>
            <a:ext cx="5797240" cy="7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logo">
            <a:extLst>
              <a:ext uri="{FF2B5EF4-FFF2-40B4-BE49-F238E27FC236}">
                <a16:creationId xmlns:a16="http://schemas.microsoft.com/office/drawing/2014/main" id="{876CC27C-BB82-4CE2-81A5-EC387CF1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776" y="0"/>
            <a:ext cx="3228065" cy="23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A13D2-1799-4823-88C5-2CB660063D82}"/>
              </a:ext>
            </a:extLst>
          </p:cNvPr>
          <p:cNvSpPr txBox="1"/>
          <p:nvPr/>
        </p:nvSpPr>
        <p:spPr>
          <a:xfrm>
            <a:off x="2752438" y="1164812"/>
            <a:ext cx="6463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0F6FC"/>
                </a:solidFill>
                <a:effectLst/>
                <a:latin typeface="-apple-system"/>
              </a:rPr>
              <a:t>Elevating FRC Java Robot Simulations to the Next Level with Physics Engines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112D3-3CCD-4C52-AC0A-A020F8ED6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54" y="273670"/>
            <a:ext cx="2606040" cy="2606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EB5D8-BCFB-42FA-86E2-413C7FF7F447}"/>
              </a:ext>
            </a:extLst>
          </p:cNvPr>
          <p:cNvSpPr txBox="1"/>
          <p:nvPr/>
        </p:nvSpPr>
        <p:spPr>
          <a:xfrm>
            <a:off x="673333" y="2428048"/>
            <a:ext cx="854277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Test autonomous modes with pinpoint accuracy.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Fine-tune advanced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TeleOp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 enhancement features like pathfinding-auto-alignment.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Optimize shooters and other subsystems, all while gathering meaningful data from simulated physics.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B3AA1CF-F51E-4F4C-B60A-926CAB0BB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1262" y="5671376"/>
            <a:ext cx="1087782" cy="108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19660E-FA53-4AD3-9080-E7BCF5D8DFC5}"/>
              </a:ext>
            </a:extLst>
          </p:cNvPr>
          <p:cNvSpPr txBox="1"/>
          <p:nvPr/>
        </p:nvSpPr>
        <p:spPr>
          <a:xfrm>
            <a:off x="8101462" y="6030601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Navigate Menu: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F70DE-4E0F-4E2F-B2E4-4258A4356973}"/>
              </a:ext>
            </a:extLst>
          </p:cNvPr>
          <p:cNvSpPr txBox="1"/>
          <p:nvPr/>
        </p:nvSpPr>
        <p:spPr>
          <a:xfrm>
            <a:off x="10945530" y="6030601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Enter: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33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am logo">
            <a:extLst>
              <a:ext uri="{FF2B5EF4-FFF2-40B4-BE49-F238E27FC236}">
                <a16:creationId xmlns:a16="http://schemas.microsoft.com/office/drawing/2014/main" id="{876CC27C-BB82-4CE2-81A5-EC387CF1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776" y="0"/>
            <a:ext cx="3228065" cy="23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C03962DA-C4B1-4738-8463-E287F20A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15" y="779314"/>
            <a:ext cx="7283346" cy="466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7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4</cp:revision>
  <dcterms:created xsi:type="dcterms:W3CDTF">2024-11-02T13:59:56Z</dcterms:created>
  <dcterms:modified xsi:type="dcterms:W3CDTF">2024-11-02T14:09:03Z</dcterms:modified>
</cp:coreProperties>
</file>