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946" r:id="rId5"/>
  </p:sldMasterIdLst>
  <p:notesMasterIdLst>
    <p:notesMasterId r:id="rId23"/>
  </p:notesMasterIdLst>
  <p:sldIdLst>
    <p:sldId id="284" r:id="rId6"/>
    <p:sldId id="360" r:id="rId7"/>
    <p:sldId id="267" r:id="rId8"/>
    <p:sldId id="517" r:id="rId9"/>
    <p:sldId id="293" r:id="rId10"/>
    <p:sldId id="525" r:id="rId11"/>
    <p:sldId id="527" r:id="rId12"/>
    <p:sldId id="526" r:id="rId13"/>
    <p:sldId id="528" r:id="rId14"/>
    <p:sldId id="519" r:id="rId15"/>
    <p:sldId id="518" r:id="rId16"/>
    <p:sldId id="520" r:id="rId17"/>
    <p:sldId id="521" r:id="rId18"/>
    <p:sldId id="522" r:id="rId19"/>
    <p:sldId id="523" r:id="rId20"/>
    <p:sldId id="524" r:id="rId21"/>
    <p:sldId id="285"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us Matthias" initials="MM" lastIdx="7" clrIdx="0">
    <p:extLst>
      <p:ext uri="{19B8F6BF-5375-455C-9EA6-DF929625EA0E}">
        <p15:presenceInfo xmlns:p15="http://schemas.microsoft.com/office/powerpoint/2012/main" userId="Marcus Matthi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65D"/>
    <a:srgbClr val="C1E5FF"/>
    <a:srgbClr val="D9FF6D"/>
    <a:srgbClr val="DBF010"/>
    <a:srgbClr val="304C98"/>
    <a:srgbClr val="12203A"/>
    <a:srgbClr val="00B050"/>
    <a:srgbClr val="DAE1F3"/>
    <a:srgbClr val="F2F2F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CA29D5D-1633-41CB-B96C-E2D78B1090D8}" type="datetimeFigureOut">
              <a:rPr lang="en-US" smtClean="0"/>
              <a:t>5/8/2018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4AAE1A1-4CB7-45AA-BBD6-948914CE45F5}" type="slidenum">
              <a:rPr lang="en-US" smtClean="0"/>
              <a:t>‹#›</a:t>
            </a:fld>
            <a:endParaRPr lang="en-US"/>
          </a:p>
        </p:txBody>
      </p:sp>
    </p:spTree>
    <p:extLst>
      <p:ext uri="{BB962C8B-B14F-4D97-AF65-F5344CB8AC3E}">
        <p14:creationId xmlns:p14="http://schemas.microsoft.com/office/powerpoint/2010/main" val="646191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AE1A1-4CB7-45AA-BBD6-948914CE45F5}" type="slidenum">
              <a:rPr lang="en-US" smtClean="0"/>
              <a:t>1</a:t>
            </a:fld>
            <a:endParaRPr lang="en-US"/>
          </a:p>
        </p:txBody>
      </p:sp>
    </p:spTree>
    <p:extLst>
      <p:ext uri="{BB962C8B-B14F-4D97-AF65-F5344CB8AC3E}">
        <p14:creationId xmlns:p14="http://schemas.microsoft.com/office/powerpoint/2010/main" val="7743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AAE1A1-4CB7-45AA-BBD6-948914CE45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847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AAE1A1-4CB7-45AA-BBD6-948914CE45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0640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AE1A1-4CB7-45AA-BBD6-948914CE45F5}" type="slidenum">
              <a:rPr lang="en-US" smtClean="0"/>
              <a:t>17</a:t>
            </a:fld>
            <a:endParaRPr lang="en-US"/>
          </a:p>
        </p:txBody>
      </p:sp>
    </p:spTree>
    <p:extLst>
      <p:ext uri="{BB962C8B-B14F-4D97-AF65-F5344CB8AC3E}">
        <p14:creationId xmlns:p14="http://schemas.microsoft.com/office/powerpoint/2010/main" val="134639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AAE1A1-4CB7-45AA-BBD6-948914CE45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876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AE1A1-4CB7-45AA-BBD6-948914CE45F5}" type="slidenum">
              <a:rPr lang="en-US" smtClean="0"/>
              <a:t>3</a:t>
            </a:fld>
            <a:endParaRPr lang="en-US"/>
          </a:p>
        </p:txBody>
      </p:sp>
    </p:spTree>
    <p:extLst>
      <p:ext uri="{BB962C8B-B14F-4D97-AF65-F5344CB8AC3E}">
        <p14:creationId xmlns:p14="http://schemas.microsoft.com/office/powerpoint/2010/main" val="195797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AE1A1-4CB7-45AA-BBD6-948914CE45F5}" type="slidenum">
              <a:rPr lang="en-US" smtClean="0"/>
              <a:t>4</a:t>
            </a:fld>
            <a:endParaRPr lang="en-US"/>
          </a:p>
        </p:txBody>
      </p:sp>
    </p:spTree>
    <p:extLst>
      <p:ext uri="{BB962C8B-B14F-4D97-AF65-F5344CB8AC3E}">
        <p14:creationId xmlns:p14="http://schemas.microsoft.com/office/powerpoint/2010/main" val="131139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AAE1A1-4CB7-45AA-BBD6-948914CE45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1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AAE1A1-4CB7-45AA-BBD6-948914CE45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70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AE1A1-4CB7-45AA-BBD6-948914CE45F5}" type="slidenum">
              <a:rPr lang="en-US" smtClean="0"/>
              <a:t>7</a:t>
            </a:fld>
            <a:endParaRPr lang="en-US"/>
          </a:p>
        </p:txBody>
      </p:sp>
    </p:spTree>
    <p:extLst>
      <p:ext uri="{BB962C8B-B14F-4D97-AF65-F5344CB8AC3E}">
        <p14:creationId xmlns:p14="http://schemas.microsoft.com/office/powerpoint/2010/main" val="3010785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AAE1A1-4CB7-45AA-BBD6-948914CE45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15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AE1A1-4CB7-45AA-BBD6-948914CE45F5}" type="slidenum">
              <a:rPr lang="en-US" smtClean="0"/>
              <a:t>9</a:t>
            </a:fld>
            <a:endParaRPr lang="en-US"/>
          </a:p>
        </p:txBody>
      </p:sp>
    </p:spTree>
    <p:extLst>
      <p:ext uri="{BB962C8B-B14F-4D97-AF65-F5344CB8AC3E}">
        <p14:creationId xmlns:p14="http://schemas.microsoft.com/office/powerpoint/2010/main" val="1992873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microsoft.com/office/2007/relationships/hdphoto" Target="../media/hdphoto4.wdp"/><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Master" Target="../slideMasters/slideMaster2.xml"/><Relationship Id="rId7" Type="http://schemas.openxmlformats.org/officeDocument/2006/relationships/image" Target="../media/image20.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oleObject" Target="../embeddings/oleObject2.bin"/><Relationship Id="rId4"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Master" Target="../slideMasters/slideMaster2.xml"/><Relationship Id="rId7" Type="http://schemas.openxmlformats.org/officeDocument/2006/relationships/image" Target="../media/image20.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22.jpeg"/><Relationship Id="rId5" Type="http://schemas.openxmlformats.org/officeDocument/2006/relationships/image" Target="../media/image18.emf"/><Relationship Id="rId4" Type="http://schemas.openxmlformats.org/officeDocument/2006/relationships/oleObject" Target="../embeddings/oleObject2.bin"/></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Master" Target="../slideMasters/slideMaster2.xml"/><Relationship Id="rId7" Type="http://schemas.openxmlformats.org/officeDocument/2006/relationships/image" Target="../media/image20.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23.jpeg"/><Relationship Id="rId5" Type="http://schemas.openxmlformats.org/officeDocument/2006/relationships/image" Target="../media/image18.emf"/><Relationship Id="rId4" Type="http://schemas.openxmlformats.org/officeDocument/2006/relationships/oleObject" Target="../embeddings/oleObject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21.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20.png"/><Relationship Id="rId5" Type="http://schemas.openxmlformats.org/officeDocument/2006/relationships/image" Target="../media/image18.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24.e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image" Target="../media/image18.emf"/><Relationship Id="rId4" Type="http://schemas.openxmlformats.org/officeDocument/2006/relationships/oleObject" Target="../embeddings/oleObject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oleObject" Target="../embeddings/oleObject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8.emf"/><Relationship Id="rId4" Type="http://schemas.openxmlformats.org/officeDocument/2006/relationships/oleObject" Target="../embeddings/oleObject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8.emf"/><Relationship Id="rId4" Type="http://schemas.openxmlformats.org/officeDocument/2006/relationships/oleObject" Target="../embeddings/oleObject8.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oleObject" Target="../embeddings/oleObject9.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8.emf"/><Relationship Id="rId4" Type="http://schemas.openxmlformats.org/officeDocument/2006/relationships/oleObject" Target="../embeddings/oleObject10.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8.emf"/><Relationship Id="rId4" Type="http://schemas.openxmlformats.org/officeDocument/2006/relationships/oleObject" Target="../embeddings/oleObject11.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8.emf"/><Relationship Id="rId4" Type="http://schemas.openxmlformats.org/officeDocument/2006/relationships/oleObject" Target="../embeddings/oleObject12.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8.emf"/><Relationship Id="rId4" Type="http://schemas.openxmlformats.org/officeDocument/2006/relationships/oleObject" Target="../embeddings/oleObject13.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oleObject" Target="../embeddings/oleObject14.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8.emf"/><Relationship Id="rId4" Type="http://schemas.openxmlformats.org/officeDocument/2006/relationships/oleObject" Target="../embeddings/oleObject15.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image" Target="../media/image18.emf"/><Relationship Id="rId4" Type="http://schemas.openxmlformats.org/officeDocument/2006/relationships/oleObject" Target="../embeddings/oleObject16.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8.emf"/><Relationship Id="rId4" Type="http://schemas.openxmlformats.org/officeDocument/2006/relationships/oleObject" Target="../embeddings/oleObject17.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18.emf"/><Relationship Id="rId4" Type="http://schemas.openxmlformats.org/officeDocument/2006/relationships/oleObject" Target="../embeddings/oleObject18.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20.vml"/><Relationship Id="rId5" Type="http://schemas.openxmlformats.org/officeDocument/2006/relationships/image" Target="../media/image18.emf"/><Relationship Id="rId4" Type="http://schemas.openxmlformats.org/officeDocument/2006/relationships/oleObject" Target="../embeddings/oleObject19.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vmlDrawing" Target="../drawings/vmlDrawing21.vml"/><Relationship Id="rId5" Type="http://schemas.openxmlformats.org/officeDocument/2006/relationships/image" Target="../media/image18.emf"/><Relationship Id="rId4" Type="http://schemas.openxmlformats.org/officeDocument/2006/relationships/oleObject" Target="../embeddings/oleObject20.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22.vml"/><Relationship Id="rId5" Type="http://schemas.openxmlformats.org/officeDocument/2006/relationships/image" Target="../media/image18.emf"/><Relationship Id="rId4" Type="http://schemas.openxmlformats.org/officeDocument/2006/relationships/oleObject" Target="../embeddings/oleObject21.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vmlDrawing" Target="../drawings/vmlDrawing23.vml"/><Relationship Id="rId5" Type="http://schemas.openxmlformats.org/officeDocument/2006/relationships/image" Target="../media/image18.emf"/><Relationship Id="rId4" Type="http://schemas.openxmlformats.org/officeDocument/2006/relationships/oleObject" Target="../embeddings/oleObject22.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24.vml"/><Relationship Id="rId5" Type="http://schemas.openxmlformats.org/officeDocument/2006/relationships/image" Target="../media/image18.emf"/><Relationship Id="rId4" Type="http://schemas.openxmlformats.org/officeDocument/2006/relationships/oleObject" Target="../embeddings/oleObject23.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25.vml"/><Relationship Id="rId5" Type="http://schemas.openxmlformats.org/officeDocument/2006/relationships/image" Target="../media/image18.emf"/><Relationship Id="rId4" Type="http://schemas.openxmlformats.org/officeDocument/2006/relationships/oleObject" Target="../embeddings/oleObject24.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26.vml"/><Relationship Id="rId5" Type="http://schemas.openxmlformats.org/officeDocument/2006/relationships/image" Target="../media/image18.emf"/><Relationship Id="rId4" Type="http://schemas.openxmlformats.org/officeDocument/2006/relationships/oleObject" Target="../embeddings/oleObject25.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vmlDrawing" Target="../drawings/vmlDrawing27.vml"/><Relationship Id="rId5" Type="http://schemas.openxmlformats.org/officeDocument/2006/relationships/image" Target="../media/image18.emf"/><Relationship Id="rId4" Type="http://schemas.openxmlformats.org/officeDocument/2006/relationships/oleObject" Target="../embeddings/oleObject26.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8.vml"/><Relationship Id="rId5" Type="http://schemas.openxmlformats.org/officeDocument/2006/relationships/image" Target="../media/image18.emf"/><Relationship Id="rId4" Type="http://schemas.openxmlformats.org/officeDocument/2006/relationships/oleObject" Target="../embeddings/oleObject27.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9.vml"/><Relationship Id="rId5" Type="http://schemas.openxmlformats.org/officeDocument/2006/relationships/image" Target="../media/image18.emf"/><Relationship Id="rId4" Type="http://schemas.openxmlformats.org/officeDocument/2006/relationships/oleObject" Target="../embeddings/oleObject28.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vmlDrawing" Target="../drawings/vmlDrawing30.vml"/><Relationship Id="rId6" Type="http://schemas.openxmlformats.org/officeDocument/2006/relationships/image" Target="../media/image25.jpeg"/><Relationship Id="rId5" Type="http://schemas.openxmlformats.org/officeDocument/2006/relationships/image" Target="../media/image18.emf"/><Relationship Id="rId4" Type="http://schemas.openxmlformats.org/officeDocument/2006/relationships/oleObject" Target="../embeddings/oleObject29.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31.vml"/><Relationship Id="rId5" Type="http://schemas.openxmlformats.org/officeDocument/2006/relationships/image" Target="../media/image18.emf"/><Relationship Id="rId4" Type="http://schemas.openxmlformats.org/officeDocument/2006/relationships/oleObject" Target="../embeddings/oleObject30.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32.vml"/><Relationship Id="rId5" Type="http://schemas.openxmlformats.org/officeDocument/2006/relationships/image" Target="../media/image18.emf"/><Relationship Id="rId4" Type="http://schemas.openxmlformats.org/officeDocument/2006/relationships/oleObject" Target="../embeddings/oleObject31.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33.vml"/><Relationship Id="rId5" Type="http://schemas.openxmlformats.org/officeDocument/2006/relationships/image" Target="../media/image18.emf"/><Relationship Id="rId4" Type="http://schemas.openxmlformats.org/officeDocument/2006/relationships/oleObject" Target="../embeddings/oleObject32.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34.vml"/><Relationship Id="rId5" Type="http://schemas.openxmlformats.org/officeDocument/2006/relationships/image" Target="../media/image18.emf"/><Relationship Id="rId4" Type="http://schemas.openxmlformats.org/officeDocument/2006/relationships/oleObject" Target="../embeddings/oleObject33.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35.vml"/><Relationship Id="rId6" Type="http://schemas.openxmlformats.org/officeDocument/2006/relationships/image" Target="../media/image24.emf"/><Relationship Id="rId5" Type="http://schemas.openxmlformats.org/officeDocument/2006/relationships/image" Target="../media/image18.emf"/><Relationship Id="rId4" Type="http://schemas.openxmlformats.org/officeDocument/2006/relationships/oleObject" Target="../embeddings/oleObject34.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36.vml"/><Relationship Id="rId6" Type="http://schemas.openxmlformats.org/officeDocument/2006/relationships/image" Target="../media/image26.emf"/><Relationship Id="rId5" Type="http://schemas.openxmlformats.org/officeDocument/2006/relationships/image" Target="../media/image18.emf"/><Relationship Id="rId4" Type="http://schemas.openxmlformats.org/officeDocument/2006/relationships/oleObject" Target="../embeddings/oleObject35.bin"/></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37.vml"/><Relationship Id="rId5" Type="http://schemas.openxmlformats.org/officeDocument/2006/relationships/image" Target="../media/image18.emf"/><Relationship Id="rId4" Type="http://schemas.openxmlformats.org/officeDocument/2006/relationships/oleObject" Target="../embeddings/oleObject36.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a:t>Presentation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7273" y="339098"/>
            <a:ext cx="2477125" cy="585748"/>
          </a:xfrm>
          <a:prstGeom prst="rect">
            <a:avLst/>
          </a:prstGeom>
        </p:spPr>
      </p:pic>
      <p:pic>
        <p:nvPicPr>
          <p:cNvPr id="7" name="Picture 22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572560" y="6167808"/>
            <a:ext cx="1307286" cy="49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2097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56887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40564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620192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14904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1" y="6356351"/>
            <a:ext cx="2743200" cy="365125"/>
          </a:xfrm>
          <a:prstGeom prst="rect">
            <a:avLst/>
          </a:prstGeom>
        </p:spPr>
        <p:txBody>
          <a:bodyPr/>
          <a:lstStyle/>
          <a:p>
            <a:pPr defTabSz="914367"/>
            <a:fld id="{9C8C4334-8755-49FC-9A10-BA46D86B1A45}" type="datetimeFigureOut">
              <a:rPr lang="en-GB" smtClean="0">
                <a:solidFill>
                  <a:prstClr val="black">
                    <a:tint val="75000"/>
                  </a:prstClr>
                </a:solidFill>
              </a:rPr>
              <a:pPr defTabSz="914367"/>
              <a:t>08/05/2018</a:t>
            </a:fld>
            <a:endParaRPr lang="en-GB">
              <a:solidFill>
                <a:prstClr val="black">
                  <a:tint val="75000"/>
                </a:prstClr>
              </a:solidFil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defTabSz="914367"/>
            <a:endParaRPr lang="en-GB">
              <a:solidFill>
                <a:prstClr val="black">
                  <a:tint val="75000"/>
                </a:prstClr>
              </a:solidFill>
            </a:endParaRPr>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pPr defTabSz="914367"/>
            <a:fld id="{319EF355-90C4-43E5-91E7-469C4E01D89F}" type="slidenum">
              <a:rPr lang="en-GB" smtClean="0">
                <a:solidFill>
                  <a:prstClr val="black">
                    <a:tint val="75000"/>
                  </a:prstClr>
                </a:solidFill>
              </a:rPr>
              <a:pPr defTabSz="914367"/>
              <a:t>‹#›</a:t>
            </a:fld>
            <a:endParaRPr lang="en-GB">
              <a:solidFill>
                <a:prstClr val="black">
                  <a:tint val="75000"/>
                </a:prstClr>
              </a:solidFill>
            </a:endParaRPr>
          </a:p>
        </p:txBody>
      </p:sp>
    </p:spTree>
    <p:extLst>
      <p:ext uri="{BB962C8B-B14F-4D97-AF65-F5344CB8AC3E}">
        <p14:creationId xmlns:p14="http://schemas.microsoft.com/office/powerpoint/2010/main" val="320221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19D9B6B9-DFCE-40E8-9715-DE6978B81AAA}"/>
              </a:ext>
            </a:extLst>
          </p:cNvPr>
          <p:cNvSpPr/>
          <p:nvPr userDrawn="1"/>
        </p:nvSpPr>
        <p:spPr bwMode="auto">
          <a:xfrm rot="2701092">
            <a:off x="-119159" y="-1034493"/>
            <a:ext cx="3369082" cy="3672840"/>
          </a:xfrm>
          <a:custGeom>
            <a:avLst/>
            <a:gdLst>
              <a:gd name="connsiteX0" fmla="*/ 0 w 3369082"/>
              <a:gd name="connsiteY0" fmla="*/ 2387576 h 3672840"/>
              <a:gd name="connsiteX1" fmla="*/ 2386059 w 3369082"/>
              <a:gd name="connsiteY1" fmla="*/ 0 h 3672840"/>
              <a:gd name="connsiteX2" fmla="*/ 3369082 w 3369082"/>
              <a:gd name="connsiteY2" fmla="*/ 0 h 3672840"/>
              <a:gd name="connsiteX3" fmla="*/ 3369082 w 3369082"/>
              <a:gd name="connsiteY3" fmla="*/ 3672840 h 3672840"/>
              <a:gd name="connsiteX4" fmla="*/ 1286081 w 3369082"/>
              <a:gd name="connsiteY4" fmla="*/ 3672840 h 3672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9082" h="3672840">
                <a:moveTo>
                  <a:pt x="0" y="2387576"/>
                </a:moveTo>
                <a:lnTo>
                  <a:pt x="2386059" y="0"/>
                </a:lnTo>
                <a:lnTo>
                  <a:pt x="3369082" y="0"/>
                </a:lnTo>
                <a:lnTo>
                  <a:pt x="3369082" y="3672840"/>
                </a:lnTo>
                <a:lnTo>
                  <a:pt x="1286081" y="3672840"/>
                </a:lnTo>
                <a:close/>
              </a:path>
            </a:pathLst>
          </a:custGeom>
          <a:solidFill>
            <a:schemeClr val="bg1">
              <a:lumMod val="85000"/>
            </a:schemeClr>
          </a:solidFill>
          <a:ln>
            <a:noFill/>
            <a:headEnd type="none" w="med" len="med"/>
            <a:tailEnd type="none" w="med" len="med"/>
          </a:ln>
          <a:effectLst>
            <a:outerShdw blurRad="38100" dist="127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70FFE6E-247B-4611-946A-E526481B857D}"/>
              </a:ext>
            </a:extLst>
          </p:cNvPr>
          <p:cNvSpPr/>
          <p:nvPr userDrawn="1"/>
        </p:nvSpPr>
        <p:spPr bwMode="auto">
          <a:xfrm>
            <a:off x="2897954" y="2103372"/>
            <a:ext cx="9294045" cy="26693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FDCE3021-47C7-40EF-BC8A-DC50344FBD39}"/>
              </a:ext>
            </a:extLst>
          </p:cNvPr>
          <p:cNvSpPr/>
          <p:nvPr userDrawn="1"/>
        </p:nvSpPr>
        <p:spPr bwMode="auto">
          <a:xfrm rot="2701092">
            <a:off x="1953806" y="2494681"/>
            <a:ext cx="1888298" cy="1886732"/>
          </a:xfrm>
          <a:prstGeom prst="rect">
            <a:avLst/>
          </a:prstGeom>
          <a:solidFill>
            <a:schemeClr val="bg1"/>
          </a:solidFill>
          <a:ln>
            <a:noFill/>
            <a:headEnd type="none" w="med" len="med"/>
            <a:tailEnd type="none" w="med" len="med"/>
          </a:ln>
          <a:effectLst>
            <a:outerShdw blurRad="63500" sx="102000" sy="102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Shape 16">
            <a:extLst>
              <a:ext uri="{FF2B5EF4-FFF2-40B4-BE49-F238E27FC236}">
                <a16:creationId xmlns:a16="http://schemas.microsoft.com/office/drawing/2014/main" id="{A1350CE7-F50A-4939-B9D0-087557481AC7}"/>
              </a:ext>
            </a:extLst>
          </p:cNvPr>
          <p:cNvSpPr/>
          <p:nvPr userDrawn="1"/>
        </p:nvSpPr>
        <p:spPr bwMode="auto">
          <a:xfrm rot="2701092">
            <a:off x="-841297" y="2573706"/>
            <a:ext cx="1845405" cy="1843875"/>
          </a:xfrm>
          <a:custGeom>
            <a:avLst/>
            <a:gdLst>
              <a:gd name="connsiteX0" fmla="*/ 0 w 1845405"/>
              <a:gd name="connsiteY0" fmla="*/ 0 h 1843875"/>
              <a:gd name="connsiteX1" fmla="*/ 1845405 w 1845405"/>
              <a:gd name="connsiteY1" fmla="*/ 0 h 1843875"/>
              <a:gd name="connsiteX2" fmla="*/ 1845405 w 1845405"/>
              <a:gd name="connsiteY2" fmla="*/ 1843875 h 1843875"/>
              <a:gd name="connsiteX3" fmla="*/ 1708505 w 1845405"/>
              <a:gd name="connsiteY3" fmla="*/ 1843875 h 1843875"/>
              <a:gd name="connsiteX4" fmla="*/ 0 w 1845405"/>
              <a:gd name="connsiteY4" fmla="*/ 136455 h 184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5405" h="1843875">
                <a:moveTo>
                  <a:pt x="0" y="0"/>
                </a:moveTo>
                <a:lnTo>
                  <a:pt x="1845405" y="0"/>
                </a:lnTo>
                <a:lnTo>
                  <a:pt x="1845405" y="1843875"/>
                </a:lnTo>
                <a:lnTo>
                  <a:pt x="1708505" y="1843875"/>
                </a:lnTo>
                <a:lnTo>
                  <a:pt x="0" y="136455"/>
                </a:lnTo>
                <a:close/>
              </a:path>
            </a:pathLst>
          </a:custGeom>
          <a:solidFill>
            <a:schemeClr val="bg1">
              <a:lumMod val="95000"/>
              <a:alpha val="3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A8DB4A1F-6CD8-4B69-839C-2EAE4F1498DA}"/>
              </a:ext>
            </a:extLst>
          </p:cNvPr>
          <p:cNvSpPr/>
          <p:nvPr userDrawn="1"/>
        </p:nvSpPr>
        <p:spPr bwMode="auto">
          <a:xfrm rot="2701092">
            <a:off x="534241" y="4016420"/>
            <a:ext cx="1845405" cy="1843875"/>
          </a:xfrm>
          <a:prstGeom prst="rect">
            <a:avLst/>
          </a:prstGeom>
          <a:solidFill>
            <a:schemeClr val="bg1">
              <a:lumMod val="95000"/>
              <a:alpha val="3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C8D75E2C-FCBA-410D-B348-0E1FF26BE5CD}"/>
              </a:ext>
            </a:extLst>
          </p:cNvPr>
          <p:cNvSpPr/>
          <p:nvPr userDrawn="1"/>
        </p:nvSpPr>
        <p:spPr>
          <a:xfrm>
            <a:off x="5050520" y="6422051"/>
            <a:ext cx="2090957" cy="276999"/>
          </a:xfrm>
          <a:prstGeom prst="rect">
            <a:avLst/>
          </a:prstGeom>
        </p:spPr>
        <p:txBody>
          <a:bodyPr wrap="none">
            <a:spAutoFit/>
          </a:bodyPr>
          <a:lstStyle/>
          <a:p>
            <a:pPr algn="ctr"/>
            <a:r>
              <a:rPr lang="en-US" sz="1200">
                <a:latin typeface="+mn-lt"/>
                <a:cs typeface="Narkisim" pitchFamily="34" charset="-79"/>
              </a:rPr>
              <a:t>www.frontpointstrategy.com</a:t>
            </a:r>
            <a:endParaRPr lang="en-US" sz="800">
              <a:latin typeface="+mn-lt"/>
              <a:cs typeface="Narkisim" pitchFamily="34" charset="-79"/>
            </a:endParaRPr>
          </a:p>
        </p:txBody>
      </p:sp>
    </p:spTree>
    <p:extLst>
      <p:ext uri="{BB962C8B-B14F-4D97-AF65-F5344CB8AC3E}">
        <p14:creationId xmlns:p14="http://schemas.microsoft.com/office/powerpoint/2010/main" val="378875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C0B23D-D0C5-4958-937F-83394F949F41}"/>
              </a:ext>
            </a:extLst>
          </p:cNvPr>
          <p:cNvSpPr/>
          <p:nvPr userDrawn="1"/>
        </p:nvSpPr>
        <p:spPr bwMode="auto">
          <a:xfrm>
            <a:off x="515894" y="2032294"/>
            <a:ext cx="3057236" cy="2944820"/>
          </a:xfrm>
          <a:prstGeom prst="rect">
            <a:avLst/>
          </a:prstGeom>
          <a:noFill/>
          <a:ln w="38100">
            <a:solidFill>
              <a:srgbClr val="24265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 Placeholder 10">
            <a:extLst>
              <a:ext uri="{FF2B5EF4-FFF2-40B4-BE49-F238E27FC236}">
                <a16:creationId xmlns:a16="http://schemas.microsoft.com/office/drawing/2014/main" id="{7B35D613-C0C1-4EBB-8AB6-BDF21BFDED5D}"/>
              </a:ext>
            </a:extLst>
          </p:cNvPr>
          <p:cNvSpPr>
            <a:spLocks noGrp="1"/>
          </p:cNvSpPr>
          <p:nvPr>
            <p:ph type="body" sz="quarter" idx="10" hasCustomPrompt="1"/>
          </p:nvPr>
        </p:nvSpPr>
        <p:spPr>
          <a:xfrm>
            <a:off x="4357393" y="2891722"/>
            <a:ext cx="7060883" cy="1225965"/>
          </a:xfrm>
        </p:spPr>
        <p:txBody>
          <a:bodyPr/>
          <a:lstStyle>
            <a:lvl1pPr marL="0" indent="0" algn="ctr">
              <a:buNone/>
              <a:defRPr sz="8000" b="1">
                <a:solidFill>
                  <a:schemeClr val="tx1"/>
                </a:solidFill>
                <a:latin typeface="+mn-lt"/>
              </a:defRPr>
            </a:lvl1pPr>
          </a:lstStyle>
          <a:p>
            <a:pPr lvl="0"/>
            <a:r>
              <a:rPr lang="en-US"/>
              <a:t>Add text here</a:t>
            </a:r>
            <a:endParaRPr lang="en-IN"/>
          </a:p>
        </p:txBody>
      </p:sp>
      <p:sp>
        <p:nvSpPr>
          <p:cNvPr id="8" name="Rectangle 7">
            <a:extLst>
              <a:ext uri="{FF2B5EF4-FFF2-40B4-BE49-F238E27FC236}">
                <a16:creationId xmlns:a16="http://schemas.microsoft.com/office/drawing/2014/main" id="{F56958E8-BE6B-4AFA-886D-54C28CFBE0E7}"/>
              </a:ext>
            </a:extLst>
          </p:cNvPr>
          <p:cNvSpPr/>
          <p:nvPr userDrawn="1"/>
        </p:nvSpPr>
        <p:spPr>
          <a:xfrm>
            <a:off x="1676400" y="6214646"/>
            <a:ext cx="9144000" cy="338554"/>
          </a:xfrm>
          <a:prstGeom prst="rect">
            <a:avLst/>
          </a:prstGeom>
        </p:spPr>
        <p:txBody>
          <a:bodyPr wrap="square">
            <a:spAutoFit/>
          </a:bodyPr>
          <a:lstStyle/>
          <a:p>
            <a:pPr algn="ctr"/>
            <a:r>
              <a:rPr lang="en-US" sz="1600">
                <a:solidFill>
                  <a:schemeClr val="tx2"/>
                </a:solidFill>
                <a:latin typeface="Segoe UI Semibold" panose="020B0702040204020203" pitchFamily="34" charset="0"/>
                <a:cs typeface="Narkisim" pitchFamily="34" charset="-79"/>
              </a:rPr>
              <a:t>www.frontpointstrategy.com</a:t>
            </a:r>
            <a:endParaRPr lang="en-US" sz="1000">
              <a:solidFill>
                <a:schemeClr val="tx2"/>
              </a:solidFill>
              <a:latin typeface="Segoe UI Semibold" panose="020B0702040204020203" pitchFamily="34" charset="0"/>
              <a:cs typeface="Narkisim" pitchFamily="34" charset="-79"/>
            </a:endParaRPr>
          </a:p>
        </p:txBody>
      </p:sp>
    </p:spTree>
    <p:extLst>
      <p:ext uri="{BB962C8B-B14F-4D97-AF65-F5344CB8AC3E}">
        <p14:creationId xmlns:p14="http://schemas.microsoft.com/office/powerpoint/2010/main" val="288035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917">
                      <a:schemeClr val="bg1"/>
                    </a:gs>
                    <a:gs pos="100000">
                      <a:schemeClr val="bg1"/>
                    </a:gs>
                  </a:gsLst>
                  <a:lin ang="5400000" scaled="0"/>
                </a:gra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ln>
                  <a:solidFill>
                    <a:srgbClr val="FFFFFF">
                      <a:alpha val="0"/>
                    </a:srgbClr>
                  </a:solidFill>
                </a:ln>
                <a:solidFill>
                  <a:schemeClr val="bg1"/>
                </a:solidFill>
              </a:defRPr>
            </a:lvl1pPr>
            <a:lvl2pPr marL="0" indent="0">
              <a:buFontTx/>
              <a:buNone/>
              <a:defRPr sz="1961">
                <a:ln>
                  <a:solidFill>
                    <a:srgbClr val="FFFFFF">
                      <a:alpha val="0"/>
                    </a:srgbClr>
                  </a:solidFill>
                </a:ln>
                <a:solidFill>
                  <a:schemeClr val="bg1"/>
                </a:solidFill>
              </a:defRPr>
            </a:lvl2pPr>
            <a:lvl3pPr marL="224097" indent="0">
              <a:buNone/>
              <a:defRPr>
                <a:ln>
                  <a:solidFill>
                    <a:srgbClr val="FFFFFF">
                      <a:alpha val="0"/>
                    </a:srgbClr>
                  </a:solidFill>
                </a:ln>
                <a:solidFill>
                  <a:schemeClr val="bg1"/>
                </a:solidFill>
              </a:defRPr>
            </a:lvl3pPr>
            <a:lvl4pPr marL="448193" indent="0">
              <a:buNone/>
              <a:defRPr>
                <a:ln>
                  <a:solidFill>
                    <a:srgbClr val="FFFFFF">
                      <a:alpha val="0"/>
                    </a:srgbClr>
                  </a:solidFill>
                </a:ln>
                <a:solidFill>
                  <a:schemeClr val="bg1"/>
                </a:solidFill>
              </a:defRPr>
            </a:lvl4pPr>
            <a:lvl5pPr marL="672290" indent="0">
              <a:buNone/>
              <a:defRPr>
                <a:ln>
                  <a:solidFill>
                    <a:srgbClr val="FFFFFF">
                      <a:alpha val="0"/>
                    </a:srgbClr>
                  </a:solidFill>
                </a:ln>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descr="\\10.1.1.11\chillibreeze\ppt\NEW Microsoft Product Logos\WinPhone_Blu286_D_rgb.png"/>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p:blipFill>
        <p:spPr bwMode="auto">
          <a:xfrm>
            <a:off x="10551380" y="6492399"/>
            <a:ext cx="1391613" cy="220115"/>
          </a:xfrm>
          <a:prstGeom prst="rect">
            <a:avLst/>
          </a:prstGeom>
          <a:solidFill>
            <a:schemeClr val="tx2"/>
          </a:solidFill>
          <a:ln>
            <a:noFill/>
          </a:ln>
          <a:extLst/>
        </p:spPr>
      </p:pic>
    </p:spTree>
    <p:extLst>
      <p:ext uri="{BB962C8B-B14F-4D97-AF65-F5344CB8AC3E}">
        <p14:creationId xmlns:p14="http://schemas.microsoft.com/office/powerpoint/2010/main" val="108588135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3056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967572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bwMode="auto">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7273" y="339098"/>
            <a:ext cx="2477125" cy="585748"/>
          </a:xfrm>
          <a:prstGeom prst="rect">
            <a:avLst/>
          </a:prstGeom>
        </p:spPr>
      </p:pic>
      <p:pic>
        <p:nvPicPr>
          <p:cNvPr id="7" name="Picture 22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572560" y="6167808"/>
            <a:ext cx="1307286" cy="49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2038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6490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7" name="Picture 2" descr="banne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Isosceles Triangle 9"/>
          <p:cNvSpPr/>
          <p:nvPr userDrawn="1"/>
        </p:nvSpPr>
        <p:spPr>
          <a:xfrm>
            <a:off x="8782050" y="3314700"/>
            <a:ext cx="3409950" cy="3543300"/>
          </a:xfrm>
          <a:prstGeom prst="triangle">
            <a:avLst>
              <a:gd name="adj" fmla="val 100000"/>
            </a:avLst>
          </a:prstGeom>
          <a:solidFill>
            <a:srgbClr val="3C69C1">
              <a:alpha val="9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361365" y="557815"/>
            <a:ext cx="6896428" cy="1146698"/>
          </a:xfrm>
        </p:spPr>
        <p:txBody>
          <a:bodyPr anchor="ctr">
            <a:normAutofit/>
          </a:bodyPr>
          <a:lstStyle>
            <a:lvl1pPr algn="l">
              <a:defRPr sz="2800" b="1">
                <a:solidFill>
                  <a:schemeClr val="bg1"/>
                </a:solidFill>
                <a:latin typeface="+mn-lt"/>
              </a:defRPr>
            </a:lvl1pPr>
          </a:lstStyle>
          <a:p>
            <a:r>
              <a:rPr lang="en-US"/>
              <a:t>Click to edit Master title style</a:t>
            </a:r>
          </a:p>
        </p:txBody>
      </p:sp>
      <p:pic>
        <p:nvPicPr>
          <p:cNvPr id="42" name="Picture 41"/>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rot="3784319">
            <a:off x="9893700" y="3226869"/>
            <a:ext cx="4372026" cy="2472629"/>
          </a:xfrm>
          <a:custGeom>
            <a:avLst/>
            <a:gdLst>
              <a:gd name="connsiteX0" fmla="*/ 0 w 4372026"/>
              <a:gd name="connsiteY0" fmla="*/ 0 h 2472629"/>
              <a:gd name="connsiteX1" fmla="*/ 4372026 w 4372026"/>
              <a:gd name="connsiteY1" fmla="*/ 2220745 h 2472629"/>
              <a:gd name="connsiteX2" fmla="*/ 4244084 w 4372026"/>
              <a:gd name="connsiteY2" fmla="*/ 2472629 h 2472629"/>
              <a:gd name="connsiteX3" fmla="*/ 0 w 4372026"/>
              <a:gd name="connsiteY3" fmla="*/ 2472628 h 2472629"/>
            </a:gdLst>
            <a:ahLst/>
            <a:cxnLst>
              <a:cxn ang="0">
                <a:pos x="connsiteX0" y="connsiteY0"/>
              </a:cxn>
              <a:cxn ang="0">
                <a:pos x="connsiteX1" y="connsiteY1"/>
              </a:cxn>
              <a:cxn ang="0">
                <a:pos x="connsiteX2" y="connsiteY2"/>
              </a:cxn>
              <a:cxn ang="0">
                <a:pos x="connsiteX3" y="connsiteY3"/>
              </a:cxn>
            </a:cxnLst>
            <a:rect l="l" t="t" r="r" b="b"/>
            <a:pathLst>
              <a:path w="4372026" h="2472629">
                <a:moveTo>
                  <a:pt x="0" y="0"/>
                </a:moveTo>
                <a:lnTo>
                  <a:pt x="4372026" y="2220745"/>
                </a:lnTo>
                <a:lnTo>
                  <a:pt x="4244084" y="2472629"/>
                </a:lnTo>
                <a:lnTo>
                  <a:pt x="0" y="2472628"/>
                </a:lnTo>
                <a:close/>
              </a:path>
            </a:pathLst>
          </a:custGeom>
        </p:spPr>
      </p:pic>
      <p:pic>
        <p:nvPicPr>
          <p:cNvPr id="55" name="Picture 54"/>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a:xfrm rot="14821059">
            <a:off x="-2133225" y="1306368"/>
            <a:ext cx="4516515" cy="2187129"/>
          </a:xfrm>
          <a:custGeom>
            <a:avLst/>
            <a:gdLst>
              <a:gd name="connsiteX0" fmla="*/ 4516515 w 4516515"/>
              <a:gd name="connsiteY0" fmla="*/ 1915505 h 2187129"/>
              <a:gd name="connsiteX1" fmla="*/ 4401316 w 4516515"/>
              <a:gd name="connsiteY1" fmla="*/ 2187129 h 2187129"/>
              <a:gd name="connsiteX2" fmla="*/ 0 w 4516515"/>
              <a:gd name="connsiteY2" fmla="*/ 2187129 h 2187129"/>
              <a:gd name="connsiteX3" fmla="*/ 0 w 4516515"/>
              <a:gd name="connsiteY3" fmla="*/ 0 h 2187129"/>
            </a:gdLst>
            <a:ahLst/>
            <a:cxnLst>
              <a:cxn ang="0">
                <a:pos x="connsiteX0" y="connsiteY0"/>
              </a:cxn>
              <a:cxn ang="0">
                <a:pos x="connsiteX1" y="connsiteY1"/>
              </a:cxn>
              <a:cxn ang="0">
                <a:pos x="connsiteX2" y="connsiteY2"/>
              </a:cxn>
              <a:cxn ang="0">
                <a:pos x="connsiteX3" y="connsiteY3"/>
              </a:cxn>
            </a:cxnLst>
            <a:rect l="l" t="t" r="r" b="b"/>
            <a:pathLst>
              <a:path w="4516515" h="2187129">
                <a:moveTo>
                  <a:pt x="4516515" y="1915505"/>
                </a:moveTo>
                <a:lnTo>
                  <a:pt x="4401316" y="2187129"/>
                </a:lnTo>
                <a:lnTo>
                  <a:pt x="0" y="2187129"/>
                </a:lnTo>
                <a:lnTo>
                  <a:pt x="0" y="0"/>
                </a:lnTo>
                <a:close/>
              </a:path>
            </a:pathLst>
          </a:custGeom>
        </p:spPr>
      </p:pic>
      <p:sp>
        <p:nvSpPr>
          <p:cNvPr id="14" name="Isosceles Triangle 13"/>
          <p:cNvSpPr/>
          <p:nvPr userDrawn="1"/>
        </p:nvSpPr>
        <p:spPr>
          <a:xfrm flipH="1">
            <a:off x="0" y="0"/>
            <a:ext cx="2952750" cy="6858000"/>
          </a:xfrm>
          <a:prstGeom prst="triangle">
            <a:avLst>
              <a:gd name="adj" fmla="val 100000"/>
            </a:avLst>
          </a:prstGeom>
          <a:solidFill>
            <a:srgbClr val="25265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p:cNvPicPr>
            <a:picLocks noChangeAspect="1"/>
          </p:cNvPicPr>
          <p:nvPr userDrawn="1"/>
        </p:nvPicPr>
        <p:blipFill>
          <a:blip r:embed="rId5" cstate="screen">
            <a:extLst>
              <a:ext uri="{28A0092B-C50C-407E-A947-70E740481C1C}">
                <a14:useLocalDpi xmlns:a14="http://schemas.microsoft.com/office/drawing/2010/main"/>
              </a:ext>
            </a:extLst>
          </a:blip>
          <a:srcRect r="2502"/>
          <a:stretch>
            <a:fillRect/>
          </a:stretch>
        </p:blipFill>
        <p:spPr>
          <a:xfrm rot="14602563" flipV="1">
            <a:off x="8407350" y="112821"/>
            <a:ext cx="4727589" cy="2762636"/>
          </a:xfrm>
          <a:custGeom>
            <a:avLst/>
            <a:gdLst>
              <a:gd name="connsiteX0" fmla="*/ 4727589 w 4727589"/>
              <a:gd name="connsiteY0" fmla="*/ 2762636 h 2762636"/>
              <a:gd name="connsiteX1" fmla="*/ 3342719 w 4727589"/>
              <a:gd name="connsiteY1" fmla="*/ 0 h 2762636"/>
              <a:gd name="connsiteX2" fmla="*/ 0 w 4727589"/>
              <a:gd name="connsiteY2" fmla="*/ 0 h 2762636"/>
              <a:gd name="connsiteX3" fmla="*/ 0 w 4727589"/>
              <a:gd name="connsiteY3" fmla="*/ 2762636 h 2762636"/>
            </a:gdLst>
            <a:ahLst/>
            <a:cxnLst>
              <a:cxn ang="0">
                <a:pos x="connsiteX0" y="connsiteY0"/>
              </a:cxn>
              <a:cxn ang="0">
                <a:pos x="connsiteX1" y="connsiteY1"/>
              </a:cxn>
              <a:cxn ang="0">
                <a:pos x="connsiteX2" y="connsiteY2"/>
              </a:cxn>
              <a:cxn ang="0">
                <a:pos x="connsiteX3" y="connsiteY3"/>
              </a:cxn>
            </a:cxnLst>
            <a:rect l="l" t="t" r="r" b="b"/>
            <a:pathLst>
              <a:path w="4727589" h="2762636">
                <a:moveTo>
                  <a:pt x="4727589" y="2762636"/>
                </a:moveTo>
                <a:lnTo>
                  <a:pt x="3342719" y="0"/>
                </a:lnTo>
                <a:lnTo>
                  <a:pt x="0" y="0"/>
                </a:lnTo>
                <a:lnTo>
                  <a:pt x="0" y="2762636"/>
                </a:lnTo>
                <a:close/>
              </a:path>
            </a:pathLst>
          </a:custGeom>
        </p:spPr>
      </p:pic>
      <p:sp>
        <p:nvSpPr>
          <p:cNvPr id="9" name="Isosceles Triangle 8"/>
          <p:cNvSpPr/>
          <p:nvPr userDrawn="1"/>
        </p:nvSpPr>
        <p:spPr>
          <a:xfrm flipV="1">
            <a:off x="8782050" y="0"/>
            <a:ext cx="3409950" cy="6858000"/>
          </a:xfrm>
          <a:prstGeom prst="triangle">
            <a:avLst>
              <a:gd name="adj" fmla="val 100000"/>
            </a:avLst>
          </a:prstGeom>
          <a:solidFill>
            <a:srgbClr val="3C69C1">
              <a:alpha val="9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descr="banner"/>
          <p:cNvPicPr>
            <a:picLocks noChangeAspect="1" noChangeArrowheads="1"/>
          </p:cNvPicPr>
          <p:nvPr userDrawn="1"/>
        </p:nvPicPr>
        <p:blipFill rotWithShape="1">
          <a:blip r:embed="rId6" cstate="print">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a:ext>
            </a:extLst>
          </a:blip>
          <a:srcRect/>
          <a:stretch/>
        </p:blipFill>
        <p:spPr bwMode="auto">
          <a:xfrm>
            <a:off x="10066024" y="3438035"/>
            <a:ext cx="1996076" cy="1996076"/>
          </a:xfrm>
          <a:custGeom>
            <a:avLst/>
            <a:gdLst>
              <a:gd name="connsiteX0" fmla="*/ 998038 w 1996076"/>
              <a:gd name="connsiteY0" fmla="*/ 0 h 1996076"/>
              <a:gd name="connsiteX1" fmla="*/ 1996076 w 1996076"/>
              <a:gd name="connsiteY1" fmla="*/ 998038 h 1996076"/>
              <a:gd name="connsiteX2" fmla="*/ 998038 w 1996076"/>
              <a:gd name="connsiteY2" fmla="*/ 1996076 h 1996076"/>
              <a:gd name="connsiteX3" fmla="*/ 0 w 1996076"/>
              <a:gd name="connsiteY3" fmla="*/ 998038 h 1996076"/>
              <a:gd name="connsiteX4" fmla="*/ 998038 w 1996076"/>
              <a:gd name="connsiteY4" fmla="*/ 0 h 1996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076" h="1996076">
                <a:moveTo>
                  <a:pt x="998038" y="0"/>
                </a:moveTo>
                <a:cubicBezTo>
                  <a:pt x="1549239" y="0"/>
                  <a:pt x="1996076" y="446837"/>
                  <a:pt x="1996076" y="998038"/>
                </a:cubicBezTo>
                <a:cubicBezTo>
                  <a:pt x="1996076" y="1549239"/>
                  <a:pt x="1549239" y="1996076"/>
                  <a:pt x="998038" y="1996076"/>
                </a:cubicBezTo>
                <a:cubicBezTo>
                  <a:pt x="446837" y="1996076"/>
                  <a:pt x="0" y="1549239"/>
                  <a:pt x="0" y="998038"/>
                </a:cubicBezTo>
                <a:cubicBezTo>
                  <a:pt x="0" y="446837"/>
                  <a:pt x="446837" y="0"/>
                  <a:pt x="998038" y="0"/>
                </a:cubicBezTo>
                <a:close/>
              </a:path>
            </a:pathLst>
          </a:custGeom>
          <a:noFill/>
          <a:extLst>
            <a:ext uri="{909E8E84-426E-40DD-AFC4-6F175D3DCCD1}">
              <a14:hiddenFill xmlns:a14="http://schemas.microsoft.com/office/drawing/2010/main">
                <a:solidFill>
                  <a:srgbClr val="FFFFFF"/>
                </a:solidFill>
              </a14:hiddenFill>
            </a:ext>
          </a:extLst>
        </p:spPr>
      </p:pic>
      <p:grpSp>
        <p:nvGrpSpPr>
          <p:cNvPr id="21" name="Group 20"/>
          <p:cNvGrpSpPr/>
          <p:nvPr userDrawn="1"/>
        </p:nvGrpSpPr>
        <p:grpSpPr>
          <a:xfrm>
            <a:off x="10145248" y="3517259"/>
            <a:ext cx="1837628" cy="1837628"/>
            <a:chOff x="1368073" y="4785360"/>
            <a:chExt cx="1816804" cy="1816804"/>
          </a:xfrm>
        </p:grpSpPr>
        <p:sp>
          <p:nvSpPr>
            <p:cNvPr id="22" name="Oval 21"/>
            <p:cNvSpPr/>
            <p:nvPr userDrawn="1"/>
          </p:nvSpPr>
          <p:spPr>
            <a:xfrm>
              <a:off x="1368073" y="4785360"/>
              <a:ext cx="1816804" cy="1816804"/>
            </a:xfrm>
            <a:prstGeom prst="ellipse">
              <a:avLst/>
            </a:prstGeom>
            <a:solidFill>
              <a:schemeClr val="bg1"/>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4" descr="Frontpoint Strategy"/>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1524504" y="5351553"/>
              <a:ext cx="1503942" cy="655720"/>
            </a:xfrm>
            <a:prstGeom prst="rect">
              <a:avLst/>
            </a:prstGeom>
            <a:noFill/>
            <a:extLst>
              <a:ext uri="{909E8E84-426E-40DD-AFC4-6F175D3DCCD1}">
                <a14:hiddenFill xmlns:a14="http://schemas.microsoft.com/office/drawing/2010/main">
                  <a:solidFill>
                    <a:srgbClr val="FFFFFF"/>
                  </a:solidFill>
                </a14:hiddenFill>
              </a:ext>
            </a:extLst>
          </p:spPr>
        </p:pic>
        <p:sp>
          <p:nvSpPr>
            <p:cNvPr id="30" name="Oval 29"/>
            <p:cNvSpPr/>
            <p:nvPr userDrawn="1"/>
          </p:nvSpPr>
          <p:spPr>
            <a:xfrm>
              <a:off x="1413225" y="4830512"/>
              <a:ext cx="1726499" cy="1726499"/>
            </a:xfrm>
            <a:prstGeom prst="ellipse">
              <a:avLst/>
            </a:prstGeom>
            <a:noFill/>
            <a:ln w="6350">
              <a:solidFill>
                <a:srgbClr val="25265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5" name="Freeform 44"/>
          <p:cNvSpPr/>
          <p:nvPr userDrawn="1"/>
        </p:nvSpPr>
        <p:spPr>
          <a:xfrm flipH="1">
            <a:off x="0" y="0"/>
            <a:ext cx="2952750" cy="6858000"/>
          </a:xfrm>
          <a:custGeom>
            <a:avLst/>
            <a:gdLst>
              <a:gd name="connsiteX0" fmla="*/ 2952750 w 2952750"/>
              <a:gd name="connsiteY0" fmla="*/ 0 h 6858000"/>
              <a:gd name="connsiteX1" fmla="*/ 0 w 2952750"/>
              <a:gd name="connsiteY1" fmla="*/ 6858000 h 6858000"/>
              <a:gd name="connsiteX2" fmla="*/ 57153 w 2952750"/>
              <a:gd name="connsiteY2" fmla="*/ 6858000 h 6858000"/>
              <a:gd name="connsiteX3" fmla="*/ 2952750 w 2952750"/>
              <a:gd name="connsiteY3" fmla="*/ 132743 h 6858000"/>
            </a:gdLst>
            <a:ahLst/>
            <a:cxnLst>
              <a:cxn ang="0">
                <a:pos x="connsiteX0" y="connsiteY0"/>
              </a:cxn>
              <a:cxn ang="0">
                <a:pos x="connsiteX1" y="connsiteY1"/>
              </a:cxn>
              <a:cxn ang="0">
                <a:pos x="connsiteX2" y="connsiteY2"/>
              </a:cxn>
              <a:cxn ang="0">
                <a:pos x="connsiteX3" y="connsiteY3"/>
              </a:cxn>
            </a:cxnLst>
            <a:rect l="l" t="t" r="r" b="b"/>
            <a:pathLst>
              <a:path w="2952750" h="6858000">
                <a:moveTo>
                  <a:pt x="2952750" y="0"/>
                </a:moveTo>
                <a:lnTo>
                  <a:pt x="0" y="6858000"/>
                </a:lnTo>
                <a:lnTo>
                  <a:pt x="57153" y="6858000"/>
                </a:lnTo>
                <a:lnTo>
                  <a:pt x="2952750" y="132743"/>
                </a:lnTo>
                <a:close/>
              </a:path>
            </a:pathLst>
          </a:custGeom>
          <a:solidFill>
            <a:srgbClr val="3C69C1">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50"/>
          <p:cNvSpPr/>
          <p:nvPr userDrawn="1"/>
        </p:nvSpPr>
        <p:spPr>
          <a:xfrm flipH="1">
            <a:off x="0" y="301704"/>
            <a:ext cx="2822850" cy="6556297"/>
          </a:xfrm>
          <a:custGeom>
            <a:avLst/>
            <a:gdLst>
              <a:gd name="connsiteX0" fmla="*/ 2822850 w 2822850"/>
              <a:gd name="connsiteY0" fmla="*/ 0 h 6556297"/>
              <a:gd name="connsiteX1" fmla="*/ 0 w 2822850"/>
              <a:gd name="connsiteY1" fmla="*/ 6556297 h 6556297"/>
              <a:gd name="connsiteX2" fmla="*/ 57153 w 2822850"/>
              <a:gd name="connsiteY2" fmla="*/ 6556297 h 6556297"/>
              <a:gd name="connsiteX3" fmla="*/ 2822850 w 2822850"/>
              <a:gd name="connsiteY3" fmla="*/ 132743 h 6556297"/>
            </a:gdLst>
            <a:ahLst/>
            <a:cxnLst>
              <a:cxn ang="0">
                <a:pos x="connsiteX0" y="connsiteY0"/>
              </a:cxn>
              <a:cxn ang="0">
                <a:pos x="connsiteX1" y="connsiteY1"/>
              </a:cxn>
              <a:cxn ang="0">
                <a:pos x="connsiteX2" y="connsiteY2"/>
              </a:cxn>
              <a:cxn ang="0">
                <a:pos x="connsiteX3" y="connsiteY3"/>
              </a:cxn>
            </a:cxnLst>
            <a:rect l="l" t="t" r="r" b="b"/>
            <a:pathLst>
              <a:path w="2822850" h="6556297">
                <a:moveTo>
                  <a:pt x="2822850" y="0"/>
                </a:moveTo>
                <a:lnTo>
                  <a:pt x="0" y="6556297"/>
                </a:lnTo>
                <a:lnTo>
                  <a:pt x="57153" y="6556297"/>
                </a:lnTo>
                <a:lnTo>
                  <a:pt x="2822850" y="132743"/>
                </a:lnTo>
                <a:close/>
              </a:path>
            </a:pathLst>
          </a:custGeom>
          <a:solidFill>
            <a:srgbClr val="3C69C1">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reeform 52"/>
          <p:cNvSpPr/>
          <p:nvPr userDrawn="1"/>
        </p:nvSpPr>
        <p:spPr>
          <a:xfrm flipH="1">
            <a:off x="1" y="638276"/>
            <a:ext cx="2677937" cy="6219724"/>
          </a:xfrm>
          <a:custGeom>
            <a:avLst/>
            <a:gdLst>
              <a:gd name="connsiteX0" fmla="*/ 2677937 w 2677937"/>
              <a:gd name="connsiteY0" fmla="*/ 0 h 6219724"/>
              <a:gd name="connsiteX1" fmla="*/ 0 w 2677937"/>
              <a:gd name="connsiteY1" fmla="*/ 6219724 h 6219724"/>
              <a:gd name="connsiteX2" fmla="*/ 57153 w 2677937"/>
              <a:gd name="connsiteY2" fmla="*/ 6219724 h 6219724"/>
              <a:gd name="connsiteX3" fmla="*/ 2677937 w 2677937"/>
              <a:gd name="connsiteY3" fmla="*/ 132742 h 6219724"/>
            </a:gdLst>
            <a:ahLst/>
            <a:cxnLst>
              <a:cxn ang="0">
                <a:pos x="connsiteX0" y="connsiteY0"/>
              </a:cxn>
              <a:cxn ang="0">
                <a:pos x="connsiteX1" y="connsiteY1"/>
              </a:cxn>
              <a:cxn ang="0">
                <a:pos x="connsiteX2" y="connsiteY2"/>
              </a:cxn>
              <a:cxn ang="0">
                <a:pos x="connsiteX3" y="connsiteY3"/>
              </a:cxn>
            </a:cxnLst>
            <a:rect l="l" t="t" r="r" b="b"/>
            <a:pathLst>
              <a:path w="2677937" h="6219724">
                <a:moveTo>
                  <a:pt x="2677937" y="0"/>
                </a:moveTo>
                <a:lnTo>
                  <a:pt x="0" y="6219724"/>
                </a:lnTo>
                <a:lnTo>
                  <a:pt x="57153" y="6219724"/>
                </a:lnTo>
                <a:lnTo>
                  <a:pt x="2677937" y="132742"/>
                </a:lnTo>
                <a:close/>
              </a:path>
            </a:pathLst>
          </a:custGeom>
          <a:solidFill>
            <a:srgbClr val="3C69C1">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25055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1">
    <p:spTree>
      <p:nvGrpSpPr>
        <p:cNvPr id="1" name=""/>
        <p:cNvGrpSpPr/>
        <p:nvPr/>
      </p:nvGrpSpPr>
      <p:grpSpPr>
        <a:xfrm>
          <a:off x="0" y="0"/>
          <a:ext cx="0" cy="0"/>
          <a:chOff x="0" y="0"/>
          <a:chExt cx="0" cy="0"/>
        </a:xfrm>
      </p:grpSpPr>
      <p:pic>
        <p:nvPicPr>
          <p:cNvPr id="27" name="Picture 26" descr="banner">
            <a:extLst>
              <a:ext uri="{FF2B5EF4-FFF2-40B4-BE49-F238E27FC236}">
                <a16:creationId xmlns:a16="http://schemas.microsoft.com/office/drawing/2014/main" id="{610D0EF0-0DB5-4A7A-A3E7-AED8C2EF51B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5080"/>
            <a:ext cx="7711440" cy="6852920"/>
          </a:xfrm>
          <a:custGeom>
            <a:avLst/>
            <a:gdLst>
              <a:gd name="connsiteX0" fmla="*/ 0 w 7711440"/>
              <a:gd name="connsiteY0" fmla="*/ 0 h 6852920"/>
              <a:gd name="connsiteX1" fmla="*/ 7711440 w 7711440"/>
              <a:gd name="connsiteY1" fmla="*/ 6852920 h 6852920"/>
              <a:gd name="connsiteX2" fmla="*/ 0 w 7711440"/>
              <a:gd name="connsiteY2" fmla="*/ 6852920 h 6852920"/>
            </a:gdLst>
            <a:ahLst/>
            <a:cxnLst>
              <a:cxn ang="0">
                <a:pos x="connsiteX0" y="connsiteY0"/>
              </a:cxn>
              <a:cxn ang="0">
                <a:pos x="connsiteX1" y="connsiteY1"/>
              </a:cxn>
              <a:cxn ang="0">
                <a:pos x="connsiteX2" y="connsiteY2"/>
              </a:cxn>
            </a:cxnLst>
            <a:rect l="l" t="t" r="r" b="b"/>
            <a:pathLst>
              <a:path w="7711440" h="6852920">
                <a:moveTo>
                  <a:pt x="0" y="0"/>
                </a:moveTo>
                <a:lnTo>
                  <a:pt x="7711440" y="6852920"/>
                </a:lnTo>
                <a:lnTo>
                  <a:pt x="0" y="6852920"/>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657096" y="1052513"/>
            <a:ext cx="6769637" cy="1146698"/>
          </a:xfrm>
        </p:spPr>
        <p:txBody>
          <a:bodyPr anchor="b">
            <a:normAutofit/>
          </a:bodyPr>
          <a:lstStyle>
            <a:lvl1pPr algn="l">
              <a:defRPr sz="4400" b="0">
                <a:solidFill>
                  <a:schemeClr val="tx2"/>
                </a:solidFill>
                <a:latin typeface="+mj-lt"/>
              </a:defRPr>
            </a:lvl1pPr>
          </a:lstStyle>
          <a:p>
            <a:r>
              <a:rPr lang="en-US"/>
              <a:t>Click to edit Master title style</a:t>
            </a:r>
          </a:p>
        </p:txBody>
      </p:sp>
      <p:sp>
        <p:nvSpPr>
          <p:cNvPr id="14" name="Isosceles Triangle 13"/>
          <p:cNvSpPr/>
          <p:nvPr userDrawn="1"/>
        </p:nvSpPr>
        <p:spPr>
          <a:xfrm flipH="1">
            <a:off x="0" y="5775960"/>
            <a:ext cx="1097280" cy="108204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Isosceles Triangle 18">
            <a:extLst>
              <a:ext uri="{FF2B5EF4-FFF2-40B4-BE49-F238E27FC236}">
                <a16:creationId xmlns:a16="http://schemas.microsoft.com/office/drawing/2014/main" id="{5CA2B65A-540B-49E5-A3C5-60478845C075}"/>
              </a:ext>
            </a:extLst>
          </p:cNvPr>
          <p:cNvSpPr/>
          <p:nvPr userDrawn="1"/>
        </p:nvSpPr>
        <p:spPr>
          <a:xfrm flipH="1">
            <a:off x="7008088" y="5309218"/>
            <a:ext cx="2673621" cy="1548782"/>
          </a:xfrm>
          <a:prstGeom prst="triangle">
            <a:avLst>
              <a:gd name="adj" fmla="val 49879"/>
            </a:avLst>
          </a:prstGeom>
          <a:solidFill>
            <a:schemeClr val="tx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19">
            <a:extLst>
              <a:ext uri="{FF2B5EF4-FFF2-40B4-BE49-F238E27FC236}">
                <a16:creationId xmlns:a16="http://schemas.microsoft.com/office/drawing/2014/main" id="{3A4C37A8-D581-426F-9382-2A8AD54063EB}"/>
              </a:ext>
            </a:extLst>
          </p:cNvPr>
          <p:cNvSpPr/>
          <p:nvPr userDrawn="1"/>
        </p:nvSpPr>
        <p:spPr>
          <a:xfrm flipH="1">
            <a:off x="8935265" y="3438035"/>
            <a:ext cx="3256734" cy="3419965"/>
          </a:xfrm>
          <a:prstGeom prst="triangle">
            <a:avLst>
              <a:gd name="adj" fmla="val 0"/>
            </a:avLst>
          </a:prstGeom>
          <a:solidFill>
            <a:srgbClr val="24265D">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2" name="Oval 21"/>
          <p:cNvSpPr/>
          <p:nvPr userDrawn="1"/>
        </p:nvSpPr>
        <p:spPr>
          <a:xfrm>
            <a:off x="9681709" y="4139851"/>
            <a:ext cx="1759526" cy="1759526"/>
          </a:xfrm>
          <a:prstGeom prst="ellipse">
            <a:avLst/>
          </a:prstGeom>
          <a:solidFill>
            <a:schemeClr val="bg1"/>
          </a:solidFill>
          <a:ln w="38100">
            <a:noFill/>
            <a:prstDash val="sysDot"/>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4" descr="Frontpoint Strategy"/>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46535" y="4676310"/>
            <a:ext cx="1451620" cy="63290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569BD82-E722-43B6-B5D0-BD7C5EF2CA3C}"/>
              </a:ext>
            </a:extLst>
          </p:cNvPr>
          <p:cNvSpPr>
            <a:spLocks noGrp="1"/>
          </p:cNvSpPr>
          <p:nvPr>
            <p:ph type="body" sz="quarter" idx="10" hasCustomPrompt="1"/>
          </p:nvPr>
        </p:nvSpPr>
        <p:spPr>
          <a:xfrm>
            <a:off x="3657599" y="2255520"/>
            <a:ext cx="6766561" cy="615553"/>
          </a:xfrm>
        </p:spPr>
        <p:txBody>
          <a:bodyPr/>
          <a:lstStyle>
            <a:lvl1pPr marL="0" indent="0">
              <a:lnSpc>
                <a:spcPct val="100000"/>
              </a:lnSpc>
              <a:buNone/>
              <a:defRPr sz="2800">
                <a:solidFill>
                  <a:schemeClr val="tx1"/>
                </a:solidFill>
              </a:defRPr>
            </a:lvl1pPr>
          </a:lstStyle>
          <a:p>
            <a:pPr lvl="0"/>
            <a:r>
              <a:rPr lang="en-IN"/>
              <a:t>Click to edit Master title style</a:t>
            </a:r>
          </a:p>
        </p:txBody>
      </p:sp>
    </p:spTree>
    <p:extLst>
      <p:ext uri="{BB962C8B-B14F-4D97-AF65-F5344CB8AC3E}">
        <p14:creationId xmlns:p14="http://schemas.microsoft.com/office/powerpoint/2010/main" val="3838423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banner">
            <a:extLst>
              <a:ext uri="{FF2B5EF4-FFF2-40B4-BE49-F238E27FC236}">
                <a16:creationId xmlns:a16="http://schemas.microsoft.com/office/drawing/2014/main" id="{5D03328F-C1F1-44F2-8D35-96CD9273287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 y="0"/>
            <a:ext cx="12192001" cy="6858000"/>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D94590-C1F2-402C-B431-6F2E27C298A6}"/>
              </a:ext>
            </a:extLst>
          </p:cNvPr>
          <p:cNvSpPr/>
          <p:nvPr userDrawn="1"/>
        </p:nvSpPr>
        <p:spPr bwMode="auto">
          <a:xfrm>
            <a:off x="9367523" y="0"/>
            <a:ext cx="2824478" cy="68580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rapezoid 5">
            <a:extLst>
              <a:ext uri="{FF2B5EF4-FFF2-40B4-BE49-F238E27FC236}">
                <a16:creationId xmlns:a16="http://schemas.microsoft.com/office/drawing/2014/main" id="{52555ECB-D521-428C-8A15-F244FF15665A}"/>
              </a:ext>
            </a:extLst>
          </p:cNvPr>
          <p:cNvSpPr/>
          <p:nvPr userDrawn="1"/>
        </p:nvSpPr>
        <p:spPr bwMode="auto">
          <a:xfrm rot="16200000">
            <a:off x="1898990" y="-610534"/>
            <a:ext cx="6842760" cy="8094308"/>
          </a:xfrm>
          <a:custGeom>
            <a:avLst/>
            <a:gdLst>
              <a:gd name="connsiteX0" fmla="*/ 0 w 6842760"/>
              <a:gd name="connsiteY0" fmla="*/ 8094308 h 8094308"/>
              <a:gd name="connsiteX1" fmla="*/ 1346381 w 6842760"/>
              <a:gd name="connsiteY1" fmla="*/ 0 h 8094308"/>
              <a:gd name="connsiteX2" fmla="*/ 5496379 w 6842760"/>
              <a:gd name="connsiteY2" fmla="*/ 0 h 8094308"/>
              <a:gd name="connsiteX3" fmla="*/ 6842760 w 6842760"/>
              <a:gd name="connsiteY3" fmla="*/ 8094308 h 8094308"/>
              <a:gd name="connsiteX4" fmla="*/ 0 w 6842760"/>
              <a:gd name="connsiteY4" fmla="*/ 8094308 h 8094308"/>
              <a:gd name="connsiteX0" fmla="*/ 0 w 6842760"/>
              <a:gd name="connsiteY0" fmla="*/ 8094308 h 8094308"/>
              <a:gd name="connsiteX1" fmla="*/ 1346381 w 6842760"/>
              <a:gd name="connsiteY1" fmla="*/ 0 h 8094308"/>
              <a:gd name="connsiteX2" fmla="*/ 3957139 w 6842760"/>
              <a:gd name="connsiteY2" fmla="*/ 15240 h 8094308"/>
              <a:gd name="connsiteX3" fmla="*/ 6842760 w 6842760"/>
              <a:gd name="connsiteY3" fmla="*/ 8094308 h 8094308"/>
              <a:gd name="connsiteX4" fmla="*/ 0 w 6842760"/>
              <a:gd name="connsiteY4" fmla="*/ 8094308 h 809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60" h="8094308">
                <a:moveTo>
                  <a:pt x="0" y="8094308"/>
                </a:moveTo>
                <a:lnTo>
                  <a:pt x="1346381" y="0"/>
                </a:lnTo>
                <a:lnTo>
                  <a:pt x="3957139" y="15240"/>
                </a:lnTo>
                <a:lnTo>
                  <a:pt x="6842760" y="8094308"/>
                </a:lnTo>
                <a:lnTo>
                  <a:pt x="0" y="8094308"/>
                </a:lnTo>
                <a:close/>
              </a:path>
            </a:pathLst>
          </a:cu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Shape 11">
            <a:extLst>
              <a:ext uri="{FF2B5EF4-FFF2-40B4-BE49-F238E27FC236}">
                <a16:creationId xmlns:a16="http://schemas.microsoft.com/office/drawing/2014/main" id="{5437704B-D33A-491A-AEC7-3B9E22ECBF5A}"/>
              </a:ext>
            </a:extLst>
          </p:cNvPr>
          <p:cNvSpPr/>
          <p:nvPr userDrawn="1"/>
        </p:nvSpPr>
        <p:spPr bwMode="auto">
          <a:xfrm rot="14688886">
            <a:off x="4459881" y="-3176222"/>
            <a:ext cx="1427612" cy="8810565"/>
          </a:xfrm>
          <a:custGeom>
            <a:avLst/>
            <a:gdLst>
              <a:gd name="connsiteX0" fmla="*/ 1427612 w 1427612"/>
              <a:gd name="connsiteY0" fmla="*/ 5775547 h 8810565"/>
              <a:gd name="connsiteX1" fmla="*/ 397 w 1427612"/>
              <a:gd name="connsiteY1" fmla="*/ 8810565 h 8810565"/>
              <a:gd name="connsiteX2" fmla="*/ 0 w 1427612"/>
              <a:gd name="connsiteY2" fmla="*/ 8810565 h 8810565"/>
              <a:gd name="connsiteX3" fmla="*/ 862332 w 1427612"/>
              <a:gd name="connsiteY3" fmla="*/ 0 h 8810565"/>
            </a:gdLst>
            <a:ahLst/>
            <a:cxnLst>
              <a:cxn ang="0">
                <a:pos x="connsiteX0" y="connsiteY0"/>
              </a:cxn>
              <a:cxn ang="0">
                <a:pos x="connsiteX1" y="connsiteY1"/>
              </a:cxn>
              <a:cxn ang="0">
                <a:pos x="connsiteX2" y="connsiteY2"/>
              </a:cxn>
              <a:cxn ang="0">
                <a:pos x="connsiteX3" y="connsiteY3"/>
              </a:cxn>
            </a:cxnLst>
            <a:rect l="l" t="t" r="r" b="b"/>
            <a:pathLst>
              <a:path w="1427612" h="8810565">
                <a:moveTo>
                  <a:pt x="1427612" y="5775547"/>
                </a:moveTo>
                <a:lnTo>
                  <a:pt x="397" y="8810565"/>
                </a:lnTo>
                <a:lnTo>
                  <a:pt x="0" y="8810565"/>
                </a:lnTo>
                <a:lnTo>
                  <a:pt x="862332" y="0"/>
                </a:lnTo>
                <a:close/>
              </a:path>
            </a:pathLst>
          </a:custGeom>
          <a:solidFill>
            <a:srgbClr val="1C232A">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57763D86-7A9D-4DF5-83F8-E747941FB45D}"/>
              </a:ext>
            </a:extLst>
          </p:cNvPr>
          <p:cNvSpPr/>
          <p:nvPr userDrawn="1"/>
        </p:nvSpPr>
        <p:spPr bwMode="auto">
          <a:xfrm rot="14029066">
            <a:off x="2322325" y="-1942761"/>
            <a:ext cx="1221909" cy="7077517"/>
          </a:xfrm>
          <a:custGeom>
            <a:avLst/>
            <a:gdLst>
              <a:gd name="connsiteX0" fmla="*/ 1221909 w 1221909"/>
              <a:gd name="connsiteY0" fmla="*/ 5406902 h 7077517"/>
              <a:gd name="connsiteX1" fmla="*/ 0 w 1221909"/>
              <a:gd name="connsiteY1" fmla="*/ 7077517 h 7077517"/>
              <a:gd name="connsiteX2" fmla="*/ 692710 w 1221909"/>
              <a:gd name="connsiteY2" fmla="*/ 0 h 7077517"/>
            </a:gdLst>
            <a:ahLst/>
            <a:cxnLst>
              <a:cxn ang="0">
                <a:pos x="connsiteX0" y="connsiteY0"/>
              </a:cxn>
              <a:cxn ang="0">
                <a:pos x="connsiteX1" y="connsiteY1"/>
              </a:cxn>
              <a:cxn ang="0">
                <a:pos x="connsiteX2" y="connsiteY2"/>
              </a:cxn>
            </a:cxnLst>
            <a:rect l="l" t="t" r="r" b="b"/>
            <a:pathLst>
              <a:path w="1221909" h="7077517">
                <a:moveTo>
                  <a:pt x="1221909" y="5406902"/>
                </a:moveTo>
                <a:lnTo>
                  <a:pt x="0" y="7077517"/>
                </a:lnTo>
                <a:lnTo>
                  <a:pt x="692710" y="0"/>
                </a:lnTo>
                <a:close/>
              </a:path>
            </a:pathLst>
          </a:custGeom>
          <a:solidFill>
            <a:srgbClr val="1C232A">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E6524736-D865-4DEA-9DFD-0AEB2E3384EE}"/>
              </a:ext>
            </a:extLst>
          </p:cNvPr>
          <p:cNvSpPr/>
          <p:nvPr userDrawn="1"/>
        </p:nvSpPr>
        <p:spPr bwMode="auto">
          <a:xfrm>
            <a:off x="-405114" y="2865116"/>
            <a:ext cx="2743200" cy="2743200"/>
          </a:xfrm>
          <a:prstGeom prst="ellipse">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91122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descr="banner">
            <a:extLst>
              <a:ext uri="{FF2B5EF4-FFF2-40B4-BE49-F238E27FC236}">
                <a16:creationId xmlns:a16="http://schemas.microsoft.com/office/drawing/2014/main" id="{5D03328F-C1F1-44F2-8D35-96CD9273287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 y="0"/>
            <a:ext cx="12192001" cy="6858000"/>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524736-D865-4DEA-9DFD-0AEB2E3384EE}"/>
              </a:ext>
            </a:extLst>
          </p:cNvPr>
          <p:cNvSpPr/>
          <p:nvPr userDrawn="1"/>
        </p:nvSpPr>
        <p:spPr bwMode="auto">
          <a:xfrm rot="2568922">
            <a:off x="-96801" y="2267154"/>
            <a:ext cx="2743200" cy="2743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77D64DA6-E23A-4BC5-BD86-BFF77D0355D0}"/>
              </a:ext>
            </a:extLst>
          </p:cNvPr>
          <p:cNvSpPr/>
          <p:nvPr userDrawn="1"/>
        </p:nvSpPr>
        <p:spPr bwMode="auto">
          <a:xfrm rot="2568922">
            <a:off x="1763010" y="4942704"/>
            <a:ext cx="1344169" cy="134416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24ADAD07-42F2-42A7-8795-D716FEF6E4E8}"/>
              </a:ext>
            </a:extLst>
          </p:cNvPr>
          <p:cNvSpPr/>
          <p:nvPr userDrawn="1"/>
        </p:nvSpPr>
        <p:spPr bwMode="auto">
          <a:xfrm rot="2568922">
            <a:off x="2806365" y="3845423"/>
            <a:ext cx="1344169" cy="134416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25F550F-D0BE-432F-A150-E74A5F8C3FCE}"/>
              </a:ext>
            </a:extLst>
          </p:cNvPr>
          <p:cNvSpPr/>
          <p:nvPr userDrawn="1"/>
        </p:nvSpPr>
        <p:spPr bwMode="auto">
          <a:xfrm rot="2568922">
            <a:off x="2943526" y="5972311"/>
            <a:ext cx="1344169" cy="134416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EB09515E-6DBA-4E56-912F-870606FE910B}"/>
              </a:ext>
            </a:extLst>
          </p:cNvPr>
          <p:cNvSpPr/>
          <p:nvPr userDrawn="1"/>
        </p:nvSpPr>
        <p:spPr bwMode="auto">
          <a:xfrm rot="2568922">
            <a:off x="-1495467" y="5126934"/>
            <a:ext cx="3131265" cy="313126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348770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descr="banner">
            <a:extLst>
              <a:ext uri="{FF2B5EF4-FFF2-40B4-BE49-F238E27FC236}">
                <a16:creationId xmlns:a16="http://schemas.microsoft.com/office/drawing/2014/main" id="{5D03328F-C1F1-44F2-8D35-96CD9273287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 y="0"/>
            <a:ext cx="12192001" cy="6858000"/>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524736-D865-4DEA-9DFD-0AEB2E3384EE}"/>
              </a:ext>
            </a:extLst>
          </p:cNvPr>
          <p:cNvSpPr/>
          <p:nvPr userDrawn="1"/>
        </p:nvSpPr>
        <p:spPr bwMode="auto">
          <a:xfrm>
            <a:off x="680438" y="0"/>
            <a:ext cx="4013482" cy="6858000"/>
          </a:xfrm>
          <a:prstGeom prst="rect">
            <a:avLst/>
          </a:prstGeom>
          <a:solidFill>
            <a:schemeClr val="bg1">
              <a:alpha val="7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0DB1E0AA-D25F-4E18-9621-6003508BF56A}"/>
              </a:ext>
            </a:extLst>
          </p:cNvPr>
          <p:cNvSpPr/>
          <p:nvPr userDrawn="1"/>
        </p:nvSpPr>
        <p:spPr bwMode="auto">
          <a:xfrm>
            <a:off x="807720" y="121920"/>
            <a:ext cx="3749040" cy="6583680"/>
          </a:xfrm>
          <a:prstGeom prst="rect">
            <a:avLst/>
          </a:prstGeom>
          <a:noFill/>
          <a:ln w="19050">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86D038A6-4D83-4409-9A7F-5C8FAE55B39E}"/>
              </a:ext>
            </a:extLst>
          </p:cNvPr>
          <p:cNvSpPr/>
          <p:nvPr userDrawn="1"/>
        </p:nvSpPr>
        <p:spPr bwMode="auto">
          <a:xfrm>
            <a:off x="4259580" y="434340"/>
            <a:ext cx="2045518" cy="15468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4" descr="Frontpoint Strategy">
            <a:extLst>
              <a:ext uri="{FF2B5EF4-FFF2-40B4-BE49-F238E27FC236}">
                <a16:creationId xmlns:a16="http://schemas.microsoft.com/office/drawing/2014/main" id="{861D6782-C37A-4643-8736-82866E62A266}"/>
              </a:ext>
            </a:extLst>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04564" y="868680"/>
            <a:ext cx="1555456" cy="6781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60C889F-33C1-43FC-8124-0B00832F1E45}"/>
              </a:ext>
            </a:extLst>
          </p:cNvPr>
          <p:cNvSpPr/>
          <p:nvPr userDrawn="1"/>
        </p:nvSpPr>
        <p:spPr bwMode="auto">
          <a:xfrm>
            <a:off x="4233230" y="421639"/>
            <a:ext cx="2071869" cy="1569721"/>
          </a:xfrm>
          <a:prstGeom prst="rect">
            <a:avLst/>
          </a:prstGeom>
          <a:noFill/>
          <a:ln w="19050">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5BAAA8A-18A4-4F3F-AF4E-02064B80DB71}"/>
              </a:ext>
            </a:extLst>
          </p:cNvPr>
          <p:cNvSpPr/>
          <p:nvPr userDrawn="1"/>
        </p:nvSpPr>
        <p:spPr bwMode="auto">
          <a:xfrm>
            <a:off x="1053297" y="1717036"/>
            <a:ext cx="3503464" cy="1315532"/>
          </a:xfrm>
          <a:prstGeom prst="rect">
            <a:avLst/>
          </a:prstGeom>
          <a:noFill/>
          <a:ln w="19050">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C46B43FC-A614-42FE-9D66-929856ADAE6A}"/>
              </a:ext>
            </a:extLst>
          </p:cNvPr>
          <p:cNvSpPr>
            <a:spLocks noGrp="1"/>
          </p:cNvSpPr>
          <p:nvPr>
            <p:ph type="body" sz="quarter" idx="10" hasCustomPrompt="1"/>
          </p:nvPr>
        </p:nvSpPr>
        <p:spPr>
          <a:xfrm>
            <a:off x="1052513" y="1712912"/>
            <a:ext cx="3503612" cy="1319656"/>
          </a:xfrm>
        </p:spPr>
        <p:txBody>
          <a:bodyPr anchor="ctr">
            <a:noAutofit/>
          </a:bodyPr>
          <a:lstStyle>
            <a:lvl1pPr marL="0" indent="0">
              <a:buNone/>
              <a:defRPr sz="3600">
                <a:solidFill>
                  <a:schemeClr val="tx1"/>
                </a:solidFill>
              </a:defRPr>
            </a:lvl1pPr>
          </a:lstStyle>
          <a:p>
            <a:pPr lvl="0"/>
            <a:r>
              <a:rPr lang="en-US"/>
              <a:t>Add text here</a:t>
            </a:r>
            <a:endParaRPr lang="en-IN"/>
          </a:p>
        </p:txBody>
      </p:sp>
      <p:sp>
        <p:nvSpPr>
          <p:cNvPr id="17" name="Text Placeholder 5">
            <a:extLst>
              <a:ext uri="{FF2B5EF4-FFF2-40B4-BE49-F238E27FC236}">
                <a16:creationId xmlns:a16="http://schemas.microsoft.com/office/drawing/2014/main" id="{397784B2-0546-4CDE-B381-858CC6642C92}"/>
              </a:ext>
            </a:extLst>
          </p:cNvPr>
          <p:cNvSpPr>
            <a:spLocks noGrp="1"/>
          </p:cNvSpPr>
          <p:nvPr>
            <p:ph type="body" sz="quarter" idx="11" hasCustomPrompt="1"/>
          </p:nvPr>
        </p:nvSpPr>
        <p:spPr>
          <a:xfrm>
            <a:off x="1052513" y="3032568"/>
            <a:ext cx="3503612" cy="1319656"/>
          </a:xfrm>
        </p:spPr>
        <p:txBody>
          <a:bodyPr anchor="t">
            <a:noAutofit/>
          </a:bodyPr>
          <a:lstStyle>
            <a:lvl1pPr marL="0" indent="0">
              <a:buNone/>
              <a:defRPr sz="2800">
                <a:solidFill>
                  <a:schemeClr val="tx1"/>
                </a:solidFill>
              </a:defRPr>
            </a:lvl1pPr>
          </a:lstStyle>
          <a:p>
            <a:pPr lvl="0"/>
            <a:r>
              <a:rPr lang="en-US"/>
              <a:t>Add text here</a:t>
            </a:r>
            <a:endParaRPr lang="en-IN"/>
          </a:p>
        </p:txBody>
      </p:sp>
    </p:spTree>
    <p:extLst>
      <p:ext uri="{BB962C8B-B14F-4D97-AF65-F5344CB8AC3E}">
        <p14:creationId xmlns:p14="http://schemas.microsoft.com/office/powerpoint/2010/main" val="2944654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descr="banner">
            <a:extLst>
              <a:ext uri="{FF2B5EF4-FFF2-40B4-BE49-F238E27FC236}">
                <a16:creationId xmlns:a16="http://schemas.microsoft.com/office/drawing/2014/main" id="{5D03328F-C1F1-44F2-8D35-96CD9273287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 y="0"/>
            <a:ext cx="12192001" cy="6858000"/>
          </a:xfrm>
          <a:prstGeom prst="rect">
            <a:avLst/>
          </a:prstGeom>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3C36FB9-874A-4636-B6C7-018F1A77025A}"/>
              </a:ext>
            </a:extLst>
          </p:cNvPr>
          <p:cNvSpPr/>
          <p:nvPr userDrawn="1"/>
        </p:nvSpPr>
        <p:spPr bwMode="auto">
          <a:xfrm>
            <a:off x="5197032" y="0"/>
            <a:ext cx="6994967" cy="6858000"/>
          </a:xfrm>
          <a:prstGeom prst="rect">
            <a:avLst/>
          </a:prstGeom>
          <a:solidFill>
            <a:srgbClr val="353535">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E6524736-D865-4DEA-9DFD-0AEB2E3384EE}"/>
              </a:ext>
            </a:extLst>
          </p:cNvPr>
          <p:cNvSpPr/>
          <p:nvPr userDrawn="1"/>
        </p:nvSpPr>
        <p:spPr bwMode="auto">
          <a:xfrm>
            <a:off x="680437" y="0"/>
            <a:ext cx="4516596" cy="6858000"/>
          </a:xfrm>
          <a:prstGeom prst="rect">
            <a:avLst/>
          </a:prstGeom>
          <a:solidFill>
            <a:schemeClr val="bg1">
              <a:lumMod val="9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0DB1E0AA-D25F-4E18-9621-6003508BF56A}"/>
              </a:ext>
            </a:extLst>
          </p:cNvPr>
          <p:cNvSpPr/>
          <p:nvPr userDrawn="1"/>
        </p:nvSpPr>
        <p:spPr bwMode="auto">
          <a:xfrm>
            <a:off x="813527" y="121920"/>
            <a:ext cx="4250417" cy="6583680"/>
          </a:xfrm>
          <a:prstGeom prst="rect">
            <a:avLst/>
          </a:prstGeom>
          <a:noFill/>
          <a:ln w="12700">
            <a:solidFill>
              <a:schemeClr val="bg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60C889F-33C1-43FC-8124-0B00832F1E45}"/>
              </a:ext>
            </a:extLst>
          </p:cNvPr>
          <p:cNvSpPr/>
          <p:nvPr userDrawn="1"/>
        </p:nvSpPr>
        <p:spPr bwMode="auto">
          <a:xfrm>
            <a:off x="4233230" y="421639"/>
            <a:ext cx="2071869" cy="1569721"/>
          </a:xfrm>
          <a:prstGeom prst="rect">
            <a:avLst/>
          </a:prstGeom>
          <a:noFill/>
          <a:ln w="12700">
            <a:solidFill>
              <a:schemeClr val="bg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5BAAA8A-18A4-4F3F-AF4E-02064B80DB71}"/>
              </a:ext>
            </a:extLst>
          </p:cNvPr>
          <p:cNvSpPr/>
          <p:nvPr userDrawn="1"/>
        </p:nvSpPr>
        <p:spPr bwMode="auto">
          <a:xfrm>
            <a:off x="1053296" y="1717036"/>
            <a:ext cx="4010647" cy="2056388"/>
          </a:xfrm>
          <a:custGeom>
            <a:avLst/>
            <a:gdLst>
              <a:gd name="connsiteX0" fmla="*/ 0 w 3503464"/>
              <a:gd name="connsiteY0" fmla="*/ 0 h 1315532"/>
              <a:gd name="connsiteX1" fmla="*/ 3503464 w 3503464"/>
              <a:gd name="connsiteY1" fmla="*/ 0 h 1315532"/>
              <a:gd name="connsiteX2" fmla="*/ 3503464 w 3503464"/>
              <a:gd name="connsiteY2" fmla="*/ 1315532 h 1315532"/>
              <a:gd name="connsiteX3" fmla="*/ 0 w 3503464"/>
              <a:gd name="connsiteY3" fmla="*/ 1315532 h 1315532"/>
              <a:gd name="connsiteX4" fmla="*/ 0 w 3503464"/>
              <a:gd name="connsiteY4" fmla="*/ 0 h 1315532"/>
              <a:gd name="connsiteX0" fmla="*/ 0 w 3503464"/>
              <a:gd name="connsiteY0" fmla="*/ 1315532 h 1406972"/>
              <a:gd name="connsiteX1" fmla="*/ 0 w 3503464"/>
              <a:gd name="connsiteY1" fmla="*/ 0 h 1406972"/>
              <a:gd name="connsiteX2" fmla="*/ 3503464 w 3503464"/>
              <a:gd name="connsiteY2" fmla="*/ 0 h 1406972"/>
              <a:gd name="connsiteX3" fmla="*/ 3503464 w 3503464"/>
              <a:gd name="connsiteY3" fmla="*/ 1315532 h 1406972"/>
              <a:gd name="connsiteX4" fmla="*/ 91440 w 3503464"/>
              <a:gd name="connsiteY4" fmla="*/ 1406972 h 1406972"/>
              <a:gd name="connsiteX0" fmla="*/ 0 w 3503464"/>
              <a:gd name="connsiteY0" fmla="*/ 1315532 h 1315532"/>
              <a:gd name="connsiteX1" fmla="*/ 0 w 3503464"/>
              <a:gd name="connsiteY1" fmla="*/ 0 h 1315532"/>
              <a:gd name="connsiteX2" fmla="*/ 3503464 w 3503464"/>
              <a:gd name="connsiteY2" fmla="*/ 0 h 1315532"/>
              <a:gd name="connsiteX3" fmla="*/ 3503464 w 3503464"/>
              <a:gd name="connsiteY3" fmla="*/ 1315532 h 1315532"/>
            </a:gdLst>
            <a:ahLst/>
            <a:cxnLst>
              <a:cxn ang="0">
                <a:pos x="connsiteX0" y="connsiteY0"/>
              </a:cxn>
              <a:cxn ang="0">
                <a:pos x="connsiteX1" y="connsiteY1"/>
              </a:cxn>
              <a:cxn ang="0">
                <a:pos x="connsiteX2" y="connsiteY2"/>
              </a:cxn>
              <a:cxn ang="0">
                <a:pos x="connsiteX3" y="connsiteY3"/>
              </a:cxn>
            </a:cxnLst>
            <a:rect l="l" t="t" r="r" b="b"/>
            <a:pathLst>
              <a:path w="3503464" h="1315532">
                <a:moveTo>
                  <a:pt x="0" y="1315532"/>
                </a:moveTo>
                <a:lnTo>
                  <a:pt x="0" y="0"/>
                </a:lnTo>
                <a:lnTo>
                  <a:pt x="3503464" y="0"/>
                </a:lnTo>
                <a:lnTo>
                  <a:pt x="3503464" y="1315532"/>
                </a:lnTo>
              </a:path>
            </a:pathLst>
          </a:custGeom>
          <a:noFill/>
          <a:ln w="12700">
            <a:solidFill>
              <a:schemeClr val="bg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C46B43FC-A614-42FE-9D66-929856ADAE6A}"/>
              </a:ext>
            </a:extLst>
          </p:cNvPr>
          <p:cNvSpPr>
            <a:spLocks noGrp="1"/>
          </p:cNvSpPr>
          <p:nvPr>
            <p:ph type="body" sz="quarter" idx="10" hasCustomPrompt="1"/>
          </p:nvPr>
        </p:nvSpPr>
        <p:spPr>
          <a:xfrm>
            <a:off x="1280160" y="1920240"/>
            <a:ext cx="3682365" cy="1319656"/>
          </a:xfrm>
        </p:spPr>
        <p:txBody>
          <a:bodyPr lIns="91440" anchor="t">
            <a:noAutofit/>
          </a:bodyPr>
          <a:lstStyle>
            <a:lvl1pPr marL="0" indent="0">
              <a:buNone/>
              <a:defRPr sz="3600">
                <a:solidFill>
                  <a:schemeClr val="bg1"/>
                </a:solidFill>
              </a:defRPr>
            </a:lvl1pPr>
          </a:lstStyle>
          <a:p>
            <a:pPr lvl="0"/>
            <a:r>
              <a:rPr lang="en-US"/>
              <a:t>Add text here</a:t>
            </a:r>
            <a:endParaRPr lang="en-IN"/>
          </a:p>
        </p:txBody>
      </p:sp>
      <p:sp>
        <p:nvSpPr>
          <p:cNvPr id="17" name="Text Placeholder 5">
            <a:extLst>
              <a:ext uri="{FF2B5EF4-FFF2-40B4-BE49-F238E27FC236}">
                <a16:creationId xmlns:a16="http://schemas.microsoft.com/office/drawing/2014/main" id="{397784B2-0546-4CDE-B381-858CC6642C92}"/>
              </a:ext>
            </a:extLst>
          </p:cNvPr>
          <p:cNvSpPr>
            <a:spLocks noGrp="1"/>
          </p:cNvSpPr>
          <p:nvPr>
            <p:ph type="body" sz="quarter" idx="11" hasCustomPrompt="1"/>
          </p:nvPr>
        </p:nvSpPr>
        <p:spPr>
          <a:xfrm>
            <a:off x="1280159" y="3260028"/>
            <a:ext cx="3682365" cy="1319656"/>
          </a:xfrm>
        </p:spPr>
        <p:txBody>
          <a:bodyPr lIns="91440" anchor="t">
            <a:noAutofit/>
          </a:bodyPr>
          <a:lstStyle>
            <a:lvl1pPr marL="0" indent="0">
              <a:buNone/>
              <a:defRPr sz="2800">
                <a:solidFill>
                  <a:schemeClr val="bg1"/>
                </a:solidFill>
              </a:defRPr>
            </a:lvl1pPr>
          </a:lstStyle>
          <a:p>
            <a:pPr lvl="0"/>
            <a:r>
              <a:rPr lang="en-US"/>
              <a:t>Add text here</a:t>
            </a:r>
            <a:endParaRPr lang="en-IN"/>
          </a:p>
        </p:txBody>
      </p:sp>
      <p:sp>
        <p:nvSpPr>
          <p:cNvPr id="11" name="Rectangle 10">
            <a:extLst>
              <a:ext uri="{FF2B5EF4-FFF2-40B4-BE49-F238E27FC236}">
                <a16:creationId xmlns:a16="http://schemas.microsoft.com/office/drawing/2014/main" id="{851CD470-40D7-4071-AD46-908E74F2D739}"/>
              </a:ext>
            </a:extLst>
          </p:cNvPr>
          <p:cNvSpPr/>
          <p:nvPr userDrawn="1"/>
        </p:nvSpPr>
        <p:spPr bwMode="auto">
          <a:xfrm>
            <a:off x="4322760" y="511555"/>
            <a:ext cx="1892808" cy="13898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5B73C26-5986-4DCB-B2F8-79433EA7BE86}"/>
              </a:ext>
            </a:extLst>
          </p:cNvPr>
          <p:cNvSpPr/>
          <p:nvPr userDrawn="1"/>
        </p:nvSpPr>
        <p:spPr bwMode="auto">
          <a:xfrm>
            <a:off x="0" y="0"/>
            <a:ext cx="680437" cy="6858000"/>
          </a:xfrm>
          <a:prstGeom prst="rect">
            <a:avLst/>
          </a:prstGeom>
          <a:solidFill>
            <a:srgbClr val="353535">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20619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Left Callout Text">
    <p:spTree>
      <p:nvGrpSpPr>
        <p:cNvPr id="1" name=""/>
        <p:cNvGrpSpPr/>
        <p:nvPr/>
      </p:nvGrpSpPr>
      <p:grpSpPr>
        <a:xfrm>
          <a:off x="0" y="0"/>
          <a:ext cx="0" cy="0"/>
          <a:chOff x="0" y="0"/>
          <a:chExt cx="0" cy="0"/>
        </a:xfrm>
      </p:grpSpPr>
      <p:sp>
        <p:nvSpPr>
          <p:cNvPr id="3" name="Rectangle 2"/>
          <p:cNvSpPr/>
          <p:nvPr userDrawn="1"/>
        </p:nvSpPr>
        <p:spPr bwMode="auto">
          <a:xfrm>
            <a:off x="2" y="-29914"/>
            <a:ext cx="5198527" cy="68879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5" tIns="143387" rIns="179235" bIns="143387" numCol="1" spcCol="0" rtlCol="0" fromWordArt="0" anchor="t" anchorCtr="0" forceAA="0" compatLnSpc="1">
            <a:prstTxWarp prst="textNoShape">
              <a:avLst/>
            </a:prstTxWarp>
            <a:noAutofit/>
          </a:bodyPr>
          <a:lstStyle/>
          <a:p>
            <a:pPr algn="ctr" defTabSz="913925"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448735" y="2979170"/>
            <a:ext cx="4428067" cy="899665"/>
          </a:xfrm>
        </p:spPr>
        <p:txBody>
          <a:bodyPr anchor="ctr"/>
          <a:lstStyle>
            <a:lvl1pPr>
              <a:defRPr>
                <a:solidFill>
                  <a:schemeClr val="bg1"/>
                </a:solidFill>
              </a:defRPr>
            </a:lvl1pPr>
          </a:lstStyle>
          <a:p>
            <a:r>
              <a:rPr lang="en-US"/>
              <a:t>Click to edit Master title style</a:t>
            </a:r>
            <a:endParaRPr lang="en-GB"/>
          </a:p>
        </p:txBody>
      </p:sp>
      <p:sp>
        <p:nvSpPr>
          <p:cNvPr id="4" name="Text Placeholder 3"/>
          <p:cNvSpPr>
            <a:spLocks noGrp="1"/>
          </p:cNvSpPr>
          <p:nvPr>
            <p:ph type="body" sz="quarter" idx="11"/>
          </p:nvPr>
        </p:nvSpPr>
        <p:spPr>
          <a:xfrm>
            <a:off x="5565014" y="2880001"/>
            <a:ext cx="6118988" cy="1386020"/>
          </a:xfrm>
        </p:spPr>
        <p:txBody>
          <a:bodyPr/>
          <a:lstStyle>
            <a:lvl1pPr marL="0" indent="0">
              <a:buNone/>
              <a:defRPr sz="1467">
                <a:latin typeface="+mn-lt"/>
              </a:defRPr>
            </a:lvl1pPr>
            <a:lvl2pPr marL="336145" indent="0">
              <a:buNone/>
              <a:defRPr sz="1467">
                <a:latin typeface="+mn-lt"/>
              </a:defRPr>
            </a:lvl2pPr>
            <a:lvl3pPr marL="560241" indent="0">
              <a:buNone/>
              <a:defRPr sz="1400">
                <a:latin typeface="+mn-lt"/>
              </a:defRPr>
            </a:lvl3pPr>
            <a:lvl4pPr marL="784335" indent="0">
              <a:buNone/>
              <a:defRPr sz="1333">
                <a:latin typeface="+mn-lt"/>
              </a:defRPr>
            </a:lvl4pPr>
            <a:lvl5pPr marL="1008432" indent="0">
              <a:buNone/>
              <a:defRPr sz="1333">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itle 1"/>
          <p:cNvSpPr txBox="1">
            <a:spLocks/>
          </p:cNvSpPr>
          <p:nvPr userDrawn="1"/>
        </p:nvSpPr>
        <p:spPr>
          <a:xfrm>
            <a:off x="5511714" y="67408"/>
            <a:ext cx="6118988" cy="1488000"/>
          </a:xfrm>
          <a:prstGeom prst="rect">
            <a:avLst/>
          </a:prstGeom>
        </p:spPr>
        <p:txBody>
          <a:bodyPr vert="horz" wrap="square" lIns="195044" tIns="121903" rIns="195044" bIns="121903" rtlCol="0" anchor="b">
            <a:noAutofit/>
          </a:bodyPr>
          <a:lstStyle>
            <a:lvl1pPr algn="l" defTabSz="685870" rtl="0" eaLnBrk="1" latinLnBrk="0" hangingPunct="1">
              <a:lnSpc>
                <a:spcPct val="90000"/>
              </a:lnSpc>
              <a:spcBef>
                <a:spcPct val="0"/>
              </a:spcBef>
              <a:buNone/>
              <a:defRPr lang="en-US" sz="3530" b="0" kern="1200" cap="none" spc="-75" baseline="0" dirty="0" smtClean="0">
                <a:ln w="3175">
                  <a:noFill/>
                </a:ln>
                <a:solidFill>
                  <a:schemeClr val="accent1"/>
                </a:solidFill>
                <a:effectLst/>
                <a:latin typeface="+mj-lt"/>
                <a:ea typeface="+mn-ea"/>
                <a:cs typeface="Segoe UI" pitchFamily="34" charset="0"/>
              </a:defRPr>
            </a:lvl1pPr>
          </a:lstStyle>
          <a:p>
            <a:r>
              <a:rPr lang="en-GB" sz="4707"/>
              <a:t>Key points to remember</a:t>
            </a:r>
          </a:p>
        </p:txBody>
      </p:sp>
    </p:spTree>
    <p:extLst>
      <p:ext uri="{BB962C8B-B14F-4D97-AF65-F5344CB8AC3E}">
        <p14:creationId xmlns:p14="http://schemas.microsoft.com/office/powerpoint/2010/main" val="22988493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63" presetClass="path" presetSubtype="0" decel="100000" fill="hold" grpId="1" nodeType="withEffect">
                                  <p:stCondLst>
                                    <p:cond delay="0"/>
                                  </p:stCondLst>
                                  <p:childTnLst>
                                    <p:animMotion origin="layout" path="M -4.71024E-6 -3.99455E-6 L 0.0226 -3.99455E-6 " pathEditMode="relative" rAng="0" ptsTypes="AA">
                                      <p:cBhvr>
                                        <p:cTn id="13" dur="500" spd="-100000" fill="hold"/>
                                        <p:tgtEl>
                                          <p:spTgt spid="2"/>
                                        </p:tgtEl>
                                        <p:attrNameLst>
                                          <p:attrName>ppt_x</p:attrName>
                                          <p:attrName>ppt_y</p:attrName>
                                        </p:attrNameLst>
                                      </p:cBhvr>
                                      <p:rCtr x="1123" y="0"/>
                                    </p:animMotion>
                                  </p:childTnLst>
                                </p:cTn>
                              </p:par>
                              <p:par>
                                <p:cTn id="14" presetID="10" presetClass="entr" presetSubtype="0"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63" presetClass="path" presetSubtype="0" decel="100000" fill="hold" grpId="1" nodeType="withEffect">
                                  <p:stCondLst>
                                    <p:cond delay="250"/>
                                  </p:stCondLst>
                                  <p:childTnLst>
                                    <p:animMotion origin="layout" path="M -1.66667E-6 2.34568E-6 L 0.02257 2.34568E-6 " pathEditMode="relative" rAng="0" ptsTypes="AA">
                                      <p:cBhvr>
                                        <p:cTn id="18" dur="750" spd="-100000" fill="hold"/>
                                        <p:tgtEl>
                                          <p:spTgt spid="4"/>
                                        </p:tgtEl>
                                        <p:attrNameLst>
                                          <p:attrName>ppt_x</p:attrName>
                                          <p:attrName>ppt_y</p:attrName>
                                        </p:attrNameLst>
                                      </p:cBhvr>
                                      <p:rCtr x="1128" y="0"/>
                                    </p:animMotion>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63" presetClass="path" presetSubtype="0" decel="100000" fill="hold" grpId="1" nodeType="withEffect">
                                  <p:stCondLst>
                                    <p:cond delay="0"/>
                                  </p:stCondLst>
                                  <p:childTnLst>
                                    <p:animMotion origin="layout" path="M -1.66667E-6 -3.33333E-6 L 0.02257 -3.33333E-6 " pathEditMode="relative" rAng="0" ptsTypes="AA">
                                      <p:cBhvr>
                                        <p:cTn id="23" dur="750" spd="-100000" fill="hold"/>
                                        <p:tgtEl>
                                          <p:spTgt spid="5"/>
                                        </p:tgtEl>
                                        <p:attrNameLst>
                                          <p:attrName>ppt_x</p:attrName>
                                          <p:attrName>ppt_y</p:attrName>
                                        </p:attrNameLst>
                                      </p:cBhvr>
                                      <p:rCtr x="11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2" grpId="1"/>
      <p:bldP spid="4" grpId="0">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4" grpId="1">
        <p:tmplLst>
          <p:tmpl>
            <p:tnLst>
              <p:par>
                <p:cTn presetID="63" presetClass="path" presetSubtype="0" decel="100000" fill="hold" nodeType="withEffect">
                  <p:stCondLst>
                    <p:cond delay="250"/>
                  </p:stCondLst>
                  <p:childTnLst>
                    <p:animMotion origin="layout" path="M -1.66667E-6 2.34568E-6 L 0.02257 2.34568E-6 " pathEditMode="relative" rAng="0" ptsTypes="AA">
                      <p:cBhvr>
                        <p:cTn dur="750" spd="-100000" fill="hold"/>
                        <p:tgtEl>
                          <p:spTgt spid="4"/>
                        </p:tgtEl>
                        <p:attrNameLst>
                          <p:attrName>ppt_x</p:attrName>
                          <p:attrName>ppt_y</p:attrName>
                        </p:attrNameLst>
                      </p:cBhvr>
                      <p:rCtr x="1128" y="0"/>
                    </p:animMotion>
                  </p:childTnLst>
                </p:cTn>
              </p:par>
            </p:tnLst>
          </p:tmpl>
        </p:tmplLst>
      </p:bldP>
      <p:bldP spid="5" grpId="0"/>
      <p:bldP spid="5" grpId="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EB5A-78D1-46D8-BD55-94BF87A06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7617B8-3191-446D-B994-CC6D53C40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0B4C66-754D-4745-858D-302611DBDB24}"/>
              </a:ext>
            </a:extLst>
          </p:cNvPr>
          <p:cNvSpPr>
            <a:spLocks noGrp="1"/>
          </p:cNvSpPr>
          <p:nvPr>
            <p:ph type="dt" sz="half" idx="10"/>
          </p:nvPr>
        </p:nvSpPr>
        <p:spPr/>
        <p:txBody>
          <a:bodyPr/>
          <a:lstStyle/>
          <a:p>
            <a:fld id="{40727ACD-891A-4BB8-B8D9-501B22AF7DB3}" type="datetimeFigureOut">
              <a:rPr lang="en-US" smtClean="0"/>
              <a:t>5/8/2018</a:t>
            </a:fld>
            <a:endParaRPr lang="en-US"/>
          </a:p>
        </p:txBody>
      </p:sp>
      <p:sp>
        <p:nvSpPr>
          <p:cNvPr id="5" name="Footer Placeholder 4">
            <a:extLst>
              <a:ext uri="{FF2B5EF4-FFF2-40B4-BE49-F238E27FC236}">
                <a16:creationId xmlns:a16="http://schemas.microsoft.com/office/drawing/2014/main" id="{411AB8B5-45F7-4E9F-B43A-B0D01E45A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B0A56-A10C-4D1D-A540-C05E591877FC}"/>
              </a:ext>
            </a:extLst>
          </p:cNvPr>
          <p:cNvSpPr>
            <a:spLocks noGrp="1"/>
          </p:cNvSpPr>
          <p:nvPr>
            <p:ph type="sldNum" sz="quarter" idx="12"/>
          </p:nvPr>
        </p:nvSpPr>
        <p:spPr/>
        <p:txBody>
          <a:bodyPr/>
          <a:lstStyle/>
          <a:p>
            <a:fld id="{B7A5C89F-93F9-4DAE-AEE8-A0BF9D469EC2}" type="slidenum">
              <a:rPr lang="en-US" smtClean="0"/>
              <a:t>‹#›</a:t>
            </a:fld>
            <a:endParaRPr lang="en-US"/>
          </a:p>
        </p:txBody>
      </p:sp>
    </p:spTree>
    <p:extLst>
      <p:ext uri="{BB962C8B-B14F-4D97-AF65-F5344CB8AC3E}">
        <p14:creationId xmlns:p14="http://schemas.microsoft.com/office/powerpoint/2010/main" val="626929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2" y="2"/>
            <a:ext cx="12191377" cy="6857651"/>
          </a:xfrm>
          <a:prstGeom prst="rect">
            <a:avLst/>
          </a:prstGeom>
        </p:spPr>
      </p:pic>
      <p:sp>
        <p:nvSpPr>
          <p:cNvPr id="13" name="Rectangle 12"/>
          <p:cNvSpPr/>
          <p:nvPr userDrawn="1"/>
        </p:nvSpPr>
        <p:spPr bwMode="auto">
          <a:xfrm>
            <a:off x="2" y="0"/>
            <a:ext cx="12191377" cy="6857650"/>
          </a:xfrm>
          <a:prstGeom prst="rect">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marL="0" marR="0" lvl="0" indent="0" algn="ctr" defTabSz="685313"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4" name="Object 3"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1745" name="think-cell Slide" r:id="rId5" imgW="378" imgH="377" progId="TCLayout.ActiveDocument.1">
                  <p:embed/>
                </p:oleObj>
              </mc:Choice>
              <mc:Fallback>
                <p:oleObj name="think-cell Slide" r:id="rId5" imgW="378" imgH="377"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Rectangle 1"/>
          <p:cNvSpPr/>
          <p:nvPr userDrawn="1"/>
        </p:nvSpPr>
        <p:spPr bwMode="auto">
          <a:xfrm>
            <a:off x="269239" y="2077802"/>
            <a:ext cx="6274975"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52401" y="2095414"/>
            <a:ext cx="6393369" cy="1772525"/>
          </a:xfrm>
          <a:noFill/>
        </p:spPr>
        <p:txBody>
          <a:bodyPr lIns="146304" tIns="91440" rIns="146304" bIns="91440" anchor="t" anchorCtr="0"/>
          <a:lstStyle>
            <a:lvl1pPr>
              <a:defRPr sz="3971" spc="-74" baseline="0">
                <a:gradFill>
                  <a:gsLst>
                    <a:gs pos="84066">
                      <a:srgbClr val="FFFFFF"/>
                    </a:gs>
                    <a:gs pos="57576">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152401" y="3877279"/>
            <a:ext cx="6393369" cy="1677043"/>
          </a:xfrm>
        </p:spPr>
        <p:txBody>
          <a:bodyPr tIns="109728" bIns="109728">
            <a:noAutofit/>
          </a:bodyPr>
          <a:lstStyle>
            <a:lvl1pPr marL="0" indent="0">
              <a:spcBef>
                <a:spcPts val="0"/>
              </a:spcBef>
              <a:buNone/>
              <a:defRPr sz="1765" baseline="0">
                <a:gradFill>
                  <a:gsLst>
                    <a:gs pos="84066">
                      <a:srgbClr val="FFFFFF"/>
                    </a:gs>
                    <a:gs pos="57576">
                      <a:srgbClr val="FFFFFF"/>
                    </a:gs>
                  </a:gsLst>
                  <a:lin ang="5400000" scaled="0"/>
                </a:gradFill>
                <a:latin typeface="+mn-lt"/>
              </a:defRPr>
            </a:lvl1pPr>
          </a:lstStyle>
          <a:p>
            <a:pPr lvl="0"/>
            <a:r>
              <a:rPr lang="en-US"/>
              <a:t>Presenter | Date</a:t>
            </a:r>
          </a:p>
        </p:txBody>
      </p:sp>
      <p:pic>
        <p:nvPicPr>
          <p:cNvPr id="8" name="Picture 7" hidden="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White">
          <a:xfrm>
            <a:off x="448585" y="6122091"/>
            <a:ext cx="1254995" cy="267709"/>
          </a:xfrm>
          <a:prstGeom prst="rect">
            <a:avLst/>
          </a:prstGeom>
        </p:spPr>
      </p:pic>
      <p:pic>
        <p:nvPicPr>
          <p:cNvPr id="11" name="Picture 6" descr="https://upload.wikimedia.org/wikipedia/commons/thumb/0/05/Windows_10_Logo.svg/2000px-Windows_10_Logo.svg.png"/>
          <p:cNvPicPr>
            <a:picLocks noChangeAspect="1" noChangeArrowheads="1"/>
          </p:cNvPicPr>
          <p:nvPr userDrawn="1"/>
        </p:nvPicPr>
        <p:blipFill rotWithShape="1">
          <a:blip r:embed="rId8" cstate="screen">
            <a:biLevel thresh="25000"/>
            <a:extLst>
              <a:ext uri="{28A0092B-C50C-407E-A947-70E740481C1C}">
                <a14:useLocalDpi xmlns:a14="http://schemas.microsoft.com/office/drawing/2010/main"/>
              </a:ext>
            </a:extLst>
          </a:blip>
          <a:srcRect/>
          <a:stretch/>
        </p:blipFill>
        <p:spPr bwMode="auto">
          <a:xfrm>
            <a:off x="448588" y="6081502"/>
            <a:ext cx="1434641" cy="30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66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8" name="Picture 7"/>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27273" y="339098"/>
            <a:ext cx="2477125" cy="585748"/>
          </a:xfrm>
          <a:prstGeom prst="rect">
            <a:avLst/>
          </a:prstGeom>
        </p:spPr>
      </p:pic>
      <p:pic>
        <p:nvPicPr>
          <p:cNvPr id="7" name="Picture 223"/>
          <p:cNvPicPr>
            <a:picLocks noChangeAspect="1" noChangeArrowheads="1"/>
          </p:cNvPicPr>
          <p:nvPr userDrawn="1"/>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10572560" y="6167808"/>
            <a:ext cx="1307286" cy="49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80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Walkin">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2769" name="think-cell Slide" r:id="rId4" imgW="378" imgH="377" progId="TCLayout.ActiveDocument.1">
                  <p:embed/>
                </p:oleObj>
              </mc:Choice>
              <mc:Fallback>
                <p:oleObj name="think-cell Slide" r:id="rId4" imgW="378" imgH="377" progId="TCLayout.ActiveDocument.1">
                  <p:embed/>
                  <p:pic>
                    <p:nvPicPr>
                      <p:cNvPr id="4" name="Object 3"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1" y="2"/>
            <a:ext cx="12191377" cy="6858623"/>
          </a:xfrm>
          <a:prstGeom prst="rect">
            <a:avLst/>
          </a:prstGeom>
        </p:spPr>
      </p:pic>
      <p:sp>
        <p:nvSpPr>
          <p:cNvPr id="2" name="Rectangle 1"/>
          <p:cNvSpPr/>
          <p:nvPr userDrawn="1"/>
        </p:nvSpPr>
        <p:spPr bwMode="auto">
          <a:xfrm>
            <a:off x="269239" y="2077802"/>
            <a:ext cx="6274975"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invGray">
          <a:xfrm>
            <a:off x="1" y="2"/>
            <a:ext cx="12191377" cy="6858623"/>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52401" y="2095414"/>
            <a:ext cx="6393369" cy="1772525"/>
          </a:xfrm>
          <a:noFill/>
        </p:spPr>
        <p:txBody>
          <a:bodyPr lIns="146304" tIns="91440" rIns="146304" bIns="91440" anchor="t" anchorCtr="0"/>
          <a:lstStyle>
            <a:lvl1pPr>
              <a:defRPr sz="3971" spc="-74" baseline="0">
                <a:gradFill>
                  <a:gsLst>
                    <a:gs pos="84066">
                      <a:srgbClr val="FFFFFF"/>
                    </a:gs>
                    <a:gs pos="57576">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152401" y="3877279"/>
            <a:ext cx="6393369" cy="1677043"/>
          </a:xfrm>
        </p:spPr>
        <p:txBody>
          <a:bodyPr tIns="109728" bIns="109728">
            <a:noAutofit/>
          </a:bodyPr>
          <a:lstStyle>
            <a:lvl1pPr marL="0" indent="0">
              <a:spcBef>
                <a:spcPts val="0"/>
              </a:spcBef>
              <a:buNone/>
              <a:defRPr sz="1765" baseline="0">
                <a:gradFill>
                  <a:gsLst>
                    <a:gs pos="84066">
                      <a:srgbClr val="FFFFFF"/>
                    </a:gs>
                    <a:gs pos="57576">
                      <a:srgbClr val="FFFFFF"/>
                    </a:gs>
                  </a:gsLst>
                  <a:lin ang="5400000" scaled="0"/>
                </a:gradFill>
                <a:latin typeface="+mn-lt"/>
              </a:defRPr>
            </a:lvl1pPr>
          </a:lstStyle>
          <a:p>
            <a:pPr lvl="0"/>
            <a:r>
              <a:rPr lang="en-US"/>
              <a:t>Presenter | Date</a:t>
            </a:r>
          </a:p>
        </p:txBody>
      </p:sp>
      <p:pic>
        <p:nvPicPr>
          <p:cNvPr id="8" name="Picture 7" hidden="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White">
          <a:xfrm>
            <a:off x="448585" y="6122091"/>
            <a:ext cx="1254995" cy="267709"/>
          </a:xfrm>
          <a:prstGeom prst="rect">
            <a:avLst/>
          </a:prstGeom>
        </p:spPr>
      </p:pic>
      <p:pic>
        <p:nvPicPr>
          <p:cNvPr id="11" name="Picture 6" descr="https://upload.wikimedia.org/wikipedia/commons/thumb/0/05/Windows_10_Logo.svg/2000px-Windows_10_Logo.svg.png"/>
          <p:cNvPicPr>
            <a:picLocks noChangeAspect="1" noChangeArrowheads="1"/>
          </p:cNvPicPr>
          <p:nvPr userDrawn="1"/>
        </p:nvPicPr>
        <p:blipFill rotWithShape="1">
          <a:blip r:embed="rId8" cstate="screen">
            <a:biLevel thresh="25000"/>
            <a:extLst>
              <a:ext uri="{28A0092B-C50C-407E-A947-70E740481C1C}">
                <a14:useLocalDpi xmlns:a14="http://schemas.microsoft.com/office/drawing/2010/main"/>
              </a:ext>
            </a:extLst>
          </a:blip>
          <a:srcRect/>
          <a:stretch/>
        </p:blipFill>
        <p:spPr bwMode="auto">
          <a:xfrm>
            <a:off x="448588" y="6081502"/>
            <a:ext cx="1434641" cy="30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463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3793"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4" name="Picture 3"/>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1" y="2"/>
            <a:ext cx="12191377" cy="6858623"/>
          </a:xfrm>
          <a:prstGeom prst="rect">
            <a:avLst/>
          </a:prstGeom>
        </p:spPr>
      </p:pic>
      <p:sp>
        <p:nvSpPr>
          <p:cNvPr id="10" name="Rectangle 9"/>
          <p:cNvSpPr/>
          <p:nvPr userDrawn="1"/>
        </p:nvSpPr>
        <p:spPr bwMode="gray">
          <a:xfrm>
            <a:off x="1" y="2"/>
            <a:ext cx="12191377" cy="6858623"/>
          </a:xfrm>
          <a:prstGeom prst="rect">
            <a:avLst/>
          </a:prstGeom>
          <a:solidFill>
            <a:srgbClr val="000000">
              <a:alpha val="1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54019" y="2092770"/>
            <a:ext cx="6391813" cy="878621"/>
          </a:xfrm>
          <a:noFill/>
        </p:spPr>
        <p:txBody>
          <a:bodyPr lIns="146304" tIns="91440" rIns="146304" bIns="91440" anchor="t" anchorCtr="0"/>
          <a:lstStyle>
            <a:lvl1pPr>
              <a:defRPr sz="3971" spc="-74" baseline="0">
                <a:gradFill>
                  <a:gsLst>
                    <a:gs pos="57576">
                      <a:srgbClr val="FFFFFF"/>
                    </a:gs>
                    <a:gs pos="35000">
                      <a:srgbClr val="FFFFFF"/>
                    </a:gs>
                  </a:gsLst>
                  <a:lin ang="5400000" scaled="0"/>
                </a:gradFill>
              </a:defRPr>
            </a:lvl1pPr>
          </a:lstStyle>
          <a:p>
            <a:r>
              <a:rPr lang="en-US"/>
              <a:t>Event name here</a:t>
            </a:r>
          </a:p>
        </p:txBody>
      </p:sp>
      <p:sp>
        <p:nvSpPr>
          <p:cNvPr id="3" name="Text Placeholder 2"/>
          <p:cNvSpPr>
            <a:spLocks noGrp="1"/>
          </p:cNvSpPr>
          <p:nvPr>
            <p:ph type="body" sz="quarter" idx="14" hasCustomPrompt="1"/>
          </p:nvPr>
        </p:nvSpPr>
        <p:spPr bwMode="auto">
          <a:xfrm>
            <a:off x="152400" y="3003451"/>
            <a:ext cx="6391813" cy="717249"/>
          </a:xfrm>
        </p:spPr>
        <p:txBody>
          <a:bodyPr tIns="109728" bIns="109728">
            <a:noAutofit/>
          </a:bodyPr>
          <a:lstStyle>
            <a:lvl1pPr marL="0" indent="0">
              <a:spcBef>
                <a:spcPts val="0"/>
              </a:spcBef>
              <a:buNone/>
              <a:defRPr sz="1765">
                <a:gradFill>
                  <a:gsLst>
                    <a:gs pos="57576">
                      <a:srgbClr val="FFFFFF"/>
                    </a:gs>
                    <a:gs pos="35000">
                      <a:srgbClr val="FFFFFF"/>
                    </a:gs>
                  </a:gsLst>
                  <a:lin ang="5400000" scaled="0"/>
                </a:gradFill>
                <a:latin typeface="+mn-lt"/>
              </a:defRPr>
            </a:lvl1pPr>
          </a:lstStyle>
          <a:p>
            <a:pPr lvl="0"/>
            <a:r>
              <a:rPr lang="en-US"/>
              <a:t>City | Date</a:t>
            </a:r>
          </a:p>
        </p:txBody>
      </p:sp>
      <p:pic>
        <p:nvPicPr>
          <p:cNvPr id="8" name="Picture 7" hidden="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White">
          <a:xfrm>
            <a:off x="448585" y="6122091"/>
            <a:ext cx="1254995" cy="267709"/>
          </a:xfrm>
          <a:prstGeom prst="rect">
            <a:avLst/>
          </a:prstGeom>
        </p:spPr>
      </p:pic>
      <p:pic>
        <p:nvPicPr>
          <p:cNvPr id="12" name="Picture 6" descr="https://upload.wikimedia.org/wikipedia/commons/thumb/0/05/Windows_10_Logo.svg/2000px-Windows_10_Logo.svg.png"/>
          <p:cNvPicPr>
            <a:picLocks noChangeAspect="1" noChangeArrowheads="1"/>
          </p:cNvPicPr>
          <p:nvPr userDrawn="1"/>
        </p:nvPicPr>
        <p:blipFill rotWithShape="1">
          <a:blip r:embed="rId8" cstate="screen">
            <a:biLevel thresh="25000"/>
            <a:extLst>
              <a:ext uri="{28A0092B-C50C-407E-A947-70E740481C1C}">
                <a14:useLocalDpi xmlns:a14="http://schemas.microsoft.com/office/drawing/2010/main"/>
              </a:ext>
            </a:extLst>
          </a:blip>
          <a:srcRect/>
          <a:stretch/>
        </p:blipFill>
        <p:spPr bwMode="auto">
          <a:xfrm>
            <a:off x="448588" y="6081502"/>
            <a:ext cx="1434641" cy="30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236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4817"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Title 1"/>
          <p:cNvSpPr>
            <a:spLocks noGrp="1"/>
          </p:cNvSpPr>
          <p:nvPr>
            <p:ph type="title" hasCustomPrompt="1"/>
          </p:nvPr>
        </p:nvSpPr>
        <p:spPr bwMode="auto">
          <a:xfrm>
            <a:off x="152400" y="2096492"/>
            <a:ext cx="6391813" cy="1793104"/>
          </a:xfrm>
          <a:noFill/>
        </p:spPr>
        <p:txBody>
          <a:bodyPr lIns="146304" tIns="91440" rIns="146304" bIns="91440" anchor="t" anchorCtr="0"/>
          <a:lstStyle>
            <a:lvl1pPr>
              <a:defRPr sz="3971" spc="-74"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152400" y="3877276"/>
            <a:ext cx="6391813" cy="1793104"/>
          </a:xfrm>
        </p:spPr>
        <p:txBody>
          <a:bodyPr tIns="109728" bIns="109728">
            <a:noAutofit/>
          </a:bodyPr>
          <a:lstStyle>
            <a:lvl1pPr marL="0" indent="0">
              <a:spcBef>
                <a:spcPts val="0"/>
              </a:spcBef>
              <a:buNone/>
              <a:defRPr sz="2353">
                <a:gradFill>
                  <a:gsLst>
                    <a:gs pos="57576">
                      <a:srgbClr val="FFFFFF"/>
                    </a:gs>
                    <a:gs pos="35000">
                      <a:srgbClr val="FFFFFF"/>
                    </a:gs>
                  </a:gsLst>
                  <a:lin ang="5400000" scaled="0"/>
                </a:gradFill>
              </a:defRPr>
            </a:lvl1pPr>
          </a:lstStyle>
          <a:p>
            <a:pPr lvl="0"/>
            <a:r>
              <a:rPr lang="en-US"/>
              <a:t>Speaker Name</a:t>
            </a:r>
          </a:p>
        </p:txBody>
      </p:sp>
      <p:pic>
        <p:nvPicPr>
          <p:cNvPr id="7" name="Picture 6" hidden="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black">
          <a:xfrm>
            <a:off x="448585" y="6122091"/>
            <a:ext cx="1254995" cy="267709"/>
          </a:xfrm>
          <a:prstGeom prst="rect">
            <a:avLst/>
          </a:prstGeom>
        </p:spPr>
      </p:pic>
      <p:sp>
        <p:nvSpPr>
          <p:cNvPr id="8" name="Content Placeholder 5"/>
          <p:cNvSpPr>
            <a:spLocks noGrp="1"/>
          </p:cNvSpPr>
          <p:nvPr>
            <p:ph sz="quarter" idx="11"/>
          </p:nvPr>
        </p:nvSpPr>
        <p:spPr>
          <a:xfrm>
            <a:off x="152401" y="291071"/>
            <a:ext cx="4165705" cy="368049"/>
          </a:xfrm>
        </p:spPr>
        <p:txBody>
          <a:bodyPr lIns="182880" rIns="182880"/>
          <a:lstStyle>
            <a:lvl1pPr marL="0" indent="0">
              <a:buNone/>
              <a:defRPr lang="en-US" sz="1324" kern="1200" spc="-74" baseline="0" dirty="0" smtClean="0">
                <a:gradFill>
                  <a:gsLst>
                    <a:gs pos="5556">
                      <a:schemeClr val="bg1"/>
                    </a:gs>
                    <a:gs pos="27000">
                      <a:schemeClr val="bg1"/>
                    </a:gs>
                  </a:gsLst>
                  <a:lin ang="0" scaled="0"/>
                </a:gradFill>
                <a:latin typeface="+mn-lt"/>
                <a:ea typeface="+mn-ea"/>
                <a:cs typeface="Segoe UI" panose="020B0502040204020203" pitchFamily="34" charset="0"/>
              </a:defRPr>
            </a:lvl1pPr>
          </a:lstStyle>
          <a:p>
            <a:pPr marL="0" marR="0" lvl="0" indent="0" algn="l" defTabSz="67227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pic>
        <p:nvPicPr>
          <p:cNvPr id="10" name="Picture 6" descr="https://upload.wikimedia.org/wikipedia/commons/thumb/0/05/Windows_10_Logo.svg/2000px-Windows_10_Logo.svg.png"/>
          <p:cNvPicPr>
            <a:picLocks noChangeAspect="1" noChangeArrowheads="1"/>
          </p:cNvPicPr>
          <p:nvPr userDrawn="1"/>
        </p:nvPicPr>
        <p:blipFill rotWithShape="1">
          <a:blip r:embed="rId7" cstate="screen">
            <a:biLevel thresh="25000"/>
            <a:extLst>
              <a:ext uri="{28A0092B-C50C-407E-A947-70E740481C1C}">
                <a14:useLocalDpi xmlns:a14="http://schemas.microsoft.com/office/drawing/2010/main"/>
              </a:ext>
            </a:extLst>
          </a:blip>
          <a:srcRect/>
          <a:stretch/>
        </p:blipFill>
        <p:spPr bwMode="auto">
          <a:xfrm>
            <a:off x="448588" y="6081502"/>
            <a:ext cx="1434641" cy="30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83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5841"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6" descr="https://upload.wikimedia.org/wikipedia/commons/thumb/0/05/Windows_10_Logo.svg/2000px-Windows_10_Logo.svg.pn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448588" y="6081502"/>
            <a:ext cx="1434641" cy="30981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a:xfrm>
            <a:off x="152402" y="2093526"/>
            <a:ext cx="9081087" cy="1793090"/>
          </a:xfrm>
          <a:noFill/>
        </p:spPr>
        <p:txBody>
          <a:bodyPr lIns="146304" tIns="91440" rIns="146304" bIns="91440" anchor="t" anchorCtr="0"/>
          <a:lstStyle>
            <a:lvl1pPr>
              <a:defRPr sz="3971" spc="-74"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152402" y="3878574"/>
            <a:ext cx="7288239" cy="1792326"/>
          </a:xfrm>
          <a:noFill/>
        </p:spPr>
        <p:txBody>
          <a:bodyPr lIns="182880" tIns="109728" rIns="146304" bIns="109728">
            <a:noAutofit/>
          </a:bodyPr>
          <a:lstStyle>
            <a:lvl1pPr marL="0" indent="0">
              <a:spcBef>
                <a:spcPts val="0"/>
              </a:spcBef>
              <a:buNone/>
              <a:defRPr sz="2353"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hidden="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48585" y="6121376"/>
            <a:ext cx="1254995" cy="269134"/>
          </a:xfrm>
          <a:prstGeom prst="rect">
            <a:avLst/>
          </a:prstGeom>
        </p:spPr>
      </p:pic>
    </p:spTree>
    <p:extLst>
      <p:ext uri="{BB962C8B-B14F-4D97-AF65-F5344CB8AC3E}">
        <p14:creationId xmlns:p14="http://schemas.microsoft.com/office/powerpoint/2010/main" val="24288806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6865"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152402" y="1189179"/>
            <a:ext cx="11889540" cy="1560107"/>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73" indent="0">
              <a:buNone/>
              <a:defRPr/>
            </a:lvl3pPr>
            <a:lvl4pPr marL="336145" indent="0">
              <a:buNone/>
              <a:defRPr/>
            </a:lvl4pPr>
            <a:lvl5pPr marL="50421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7"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2747139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mp; 2-color Non-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7889"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378" y="735175"/>
            <a:ext cx="11887221" cy="899665"/>
          </a:xfrm>
        </p:spPr>
        <p:txBody>
          <a:bodyPr/>
          <a:lstStyle/>
          <a:p>
            <a:r>
              <a:rPr lang="en-US"/>
              <a:t>Click to edit Master title style</a:t>
            </a:r>
          </a:p>
        </p:txBody>
      </p:sp>
      <p:sp>
        <p:nvSpPr>
          <p:cNvPr id="6" name="Text Placeholder 5"/>
          <p:cNvSpPr>
            <a:spLocks noGrp="1"/>
          </p:cNvSpPr>
          <p:nvPr>
            <p:ph type="body" sz="quarter" idx="10"/>
          </p:nvPr>
        </p:nvSpPr>
        <p:spPr>
          <a:xfrm>
            <a:off x="152402" y="1637456"/>
            <a:ext cx="11887199" cy="1560107"/>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73" indent="0">
              <a:buNone/>
              <a:defRPr/>
            </a:lvl3pPr>
            <a:lvl4pPr marL="336145" indent="0">
              <a:buNone/>
              <a:defRPr/>
            </a:lvl4pPr>
            <a:lvl5pPr marL="50421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p:cNvSpPr>
            <a:spLocks noGrp="1"/>
          </p:cNvSpPr>
          <p:nvPr>
            <p:ph sz="quarter" idx="11"/>
          </p:nvPr>
        </p:nvSpPr>
        <p:spPr>
          <a:xfrm>
            <a:off x="152379" y="291071"/>
            <a:ext cx="4207471" cy="368049"/>
          </a:xfrm>
        </p:spPr>
        <p:txBody>
          <a:bodyPr lIns="182880" rIns="182880"/>
          <a:lstStyle>
            <a:lvl1pPr marL="0" indent="0">
              <a:buNone/>
              <a:defRPr lang="en-US" sz="1324" kern="1200" spc="-74"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67227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143777187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8913"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375" y="289513"/>
            <a:ext cx="11889567" cy="899665"/>
          </a:xfrm>
        </p:spPr>
        <p:txBody>
          <a:bodyPr/>
          <a:lstStyle>
            <a:lvl1pPr>
              <a:defRPr>
                <a:gradFill>
                  <a:gsLst>
                    <a:gs pos="1250">
                      <a:schemeClr val="bg1"/>
                    </a:gs>
                    <a:gs pos="100000">
                      <a:schemeClr val="bg1"/>
                    </a:gs>
                  </a:gsLst>
                  <a:lin ang="5400000" scaled="0"/>
                </a:gradFill>
              </a:defRPr>
            </a:lvl1pPr>
          </a:lstStyle>
          <a:p>
            <a:r>
              <a:rPr lang="en-US"/>
              <a:t>Click to edit Master title style</a:t>
            </a:r>
          </a:p>
        </p:txBody>
      </p:sp>
      <p:sp>
        <p:nvSpPr>
          <p:cNvPr id="6" name="Text Placeholder 5"/>
          <p:cNvSpPr>
            <a:spLocks noGrp="1"/>
          </p:cNvSpPr>
          <p:nvPr>
            <p:ph type="body" sz="quarter" idx="10"/>
          </p:nvPr>
        </p:nvSpPr>
        <p:spPr>
          <a:xfrm>
            <a:off x="152375" y="1189179"/>
            <a:ext cx="11889567" cy="1560107"/>
          </a:xfrm>
        </p:spPr>
        <p:txBody>
          <a:bodyPr/>
          <a:lstStyle>
            <a:lvl1pPr marL="0" indent="0">
              <a:buNone/>
              <a:defRPr>
                <a:gradFill>
                  <a:gsLst>
                    <a:gs pos="1250">
                      <a:schemeClr val="bg1"/>
                    </a:gs>
                    <a:gs pos="99000">
                      <a:schemeClr val="bg1"/>
                    </a:gs>
                  </a:gsLst>
                  <a:lin ang="5400000" scaled="0"/>
                </a:gradFill>
              </a:defRPr>
            </a:lvl1pPr>
            <a:lvl2pPr marL="0" indent="0">
              <a:buFontTx/>
              <a:buNone/>
              <a:defRPr sz="1471">
                <a:gradFill>
                  <a:gsLst>
                    <a:gs pos="1250">
                      <a:schemeClr val="bg1"/>
                    </a:gs>
                    <a:gs pos="99000">
                      <a:schemeClr val="bg1"/>
                    </a:gs>
                  </a:gsLst>
                  <a:lin ang="5400000" scaled="0"/>
                </a:gradFill>
              </a:defRPr>
            </a:lvl2pPr>
            <a:lvl3pPr marL="168073" indent="0">
              <a:buNone/>
              <a:defRPr>
                <a:gradFill>
                  <a:gsLst>
                    <a:gs pos="1250">
                      <a:schemeClr val="bg1"/>
                    </a:gs>
                    <a:gs pos="99000">
                      <a:schemeClr val="bg1"/>
                    </a:gs>
                  </a:gsLst>
                  <a:lin ang="5400000" scaled="0"/>
                </a:gradFill>
              </a:defRPr>
            </a:lvl3pPr>
            <a:lvl4pPr marL="336145" indent="0">
              <a:buNone/>
              <a:defRPr>
                <a:gradFill>
                  <a:gsLst>
                    <a:gs pos="1250">
                      <a:schemeClr val="bg1"/>
                    </a:gs>
                    <a:gs pos="99000">
                      <a:schemeClr val="bg1"/>
                    </a:gs>
                  </a:gsLst>
                  <a:lin ang="5400000" scaled="0"/>
                </a:gradFill>
              </a:defRPr>
            </a:lvl4pPr>
            <a:lvl5pPr marL="504218" indent="0">
              <a:buNone/>
              <a:defRPr>
                <a:gradFill>
                  <a:gsLst>
                    <a:gs pos="1250">
                      <a:schemeClr val="bg1"/>
                    </a:gs>
                    <a:gs pos="99000">
                      <a:schemeClr val="bg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bg1"/>
                </a:solidFill>
              </a:defRPr>
            </a:lvl1pPr>
          </a:lstStyle>
          <a:p>
            <a:fld id="{6503E857-4F15-4ECA-BD4D-D22AAAB9E67A}" type="slidenum">
              <a:rPr lang="en-US" smtClean="0">
                <a:solidFill>
                  <a:srgbClr val="FFFFFF"/>
                </a:solidFill>
              </a:rPr>
              <a:pPr/>
              <a:t>‹#›</a:t>
            </a:fld>
            <a:endParaRPr lang="en-US">
              <a:solidFill>
                <a:srgbClr val="FFFFFF"/>
              </a:solidFill>
            </a:endParaRPr>
          </a:p>
        </p:txBody>
      </p:sp>
      <p:sp>
        <p:nvSpPr>
          <p:cNvPr id="7"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bg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427199283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amp; 2-color Non-bulleted text">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9937"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378" y="735175"/>
            <a:ext cx="11887223" cy="899665"/>
          </a:xfrm>
        </p:spPr>
        <p:txBody>
          <a:bodyPr/>
          <a:lstStyle>
            <a:lvl1pPr>
              <a:defRPr>
                <a:gradFill>
                  <a:gsLst>
                    <a:gs pos="5556">
                      <a:schemeClr val="bg1"/>
                    </a:gs>
                    <a:gs pos="27000">
                      <a:schemeClr val="bg1"/>
                    </a:gs>
                  </a:gsLst>
                  <a:lin ang="0" scaled="0"/>
                </a:gradFill>
              </a:defRPr>
            </a:lvl1pPr>
          </a:lstStyle>
          <a:p>
            <a:r>
              <a:rPr lang="en-US"/>
              <a:t>Click to edit Master title style</a:t>
            </a:r>
          </a:p>
        </p:txBody>
      </p:sp>
      <p:sp>
        <p:nvSpPr>
          <p:cNvPr id="6" name="Text Placeholder 5"/>
          <p:cNvSpPr>
            <a:spLocks noGrp="1"/>
          </p:cNvSpPr>
          <p:nvPr>
            <p:ph type="body" sz="quarter" idx="10"/>
          </p:nvPr>
        </p:nvSpPr>
        <p:spPr>
          <a:xfrm>
            <a:off x="152378" y="1637456"/>
            <a:ext cx="11887223" cy="1560107"/>
          </a:xfrm>
        </p:spPr>
        <p:txBody>
          <a:bodyPr/>
          <a:lstStyle>
            <a:lvl1pPr marL="0" indent="0">
              <a:buNone/>
              <a:defRPr>
                <a:gradFill>
                  <a:gsLst>
                    <a:gs pos="5556">
                      <a:schemeClr val="bg1"/>
                    </a:gs>
                    <a:gs pos="27000">
                      <a:schemeClr val="bg1"/>
                    </a:gs>
                  </a:gsLst>
                  <a:lin ang="0" scaled="0"/>
                </a:gradFill>
              </a:defRPr>
            </a:lvl1pPr>
            <a:lvl2pPr marL="0" indent="0">
              <a:buFontTx/>
              <a:buNone/>
              <a:defRPr sz="1471">
                <a:gradFill>
                  <a:gsLst>
                    <a:gs pos="5556">
                      <a:schemeClr val="bg1"/>
                    </a:gs>
                    <a:gs pos="27000">
                      <a:schemeClr val="bg1"/>
                    </a:gs>
                  </a:gsLst>
                  <a:lin ang="0" scaled="0"/>
                </a:gradFill>
              </a:defRPr>
            </a:lvl2pPr>
            <a:lvl3pPr marL="168073" indent="0">
              <a:buNone/>
              <a:defRPr>
                <a:gradFill>
                  <a:gsLst>
                    <a:gs pos="5556">
                      <a:schemeClr val="bg1"/>
                    </a:gs>
                    <a:gs pos="27000">
                      <a:schemeClr val="bg1"/>
                    </a:gs>
                  </a:gsLst>
                  <a:lin ang="0" scaled="0"/>
                </a:gradFill>
              </a:defRPr>
            </a:lvl3pPr>
            <a:lvl4pPr marL="336145" indent="0">
              <a:buNone/>
              <a:defRPr>
                <a:gradFill>
                  <a:gsLst>
                    <a:gs pos="5556">
                      <a:schemeClr val="bg1"/>
                    </a:gs>
                    <a:gs pos="27000">
                      <a:schemeClr val="bg1"/>
                    </a:gs>
                  </a:gsLst>
                  <a:lin ang="0" scaled="0"/>
                </a:gradFill>
              </a:defRPr>
            </a:lvl4pPr>
            <a:lvl5pPr marL="504218" indent="0">
              <a:buNone/>
              <a:defRPr>
                <a:gradFill>
                  <a:gsLst>
                    <a:gs pos="5556">
                      <a:schemeClr val="bg1"/>
                    </a:gs>
                    <a:gs pos="27000">
                      <a:schemeClr val="bg1"/>
                    </a:gs>
                  </a:gsLst>
                  <a:lin ang="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p:cNvSpPr>
            <a:spLocks noGrp="1"/>
          </p:cNvSpPr>
          <p:nvPr>
            <p:ph sz="quarter" idx="11"/>
          </p:nvPr>
        </p:nvSpPr>
        <p:spPr>
          <a:xfrm>
            <a:off x="152379" y="291071"/>
            <a:ext cx="4207471" cy="368049"/>
          </a:xfrm>
        </p:spPr>
        <p:txBody>
          <a:bodyPr lIns="182880" rIns="182880"/>
          <a:lstStyle>
            <a:lvl1pPr marL="0" indent="0">
              <a:buNone/>
              <a:defRPr lang="en-US" sz="1324" kern="1200" spc="-74" baseline="0" dirty="0" smtClean="0">
                <a:gradFill>
                  <a:gsLst>
                    <a:gs pos="5556">
                      <a:schemeClr val="bg1"/>
                    </a:gs>
                    <a:gs pos="27000">
                      <a:schemeClr val="bg1"/>
                    </a:gs>
                  </a:gsLst>
                  <a:lin ang="0" scaled="0"/>
                </a:gradFill>
                <a:latin typeface="+mn-lt"/>
                <a:ea typeface="+mn-ea"/>
                <a:cs typeface="Segoe UI" panose="020B0502040204020203" pitchFamily="34" charset="0"/>
              </a:defRPr>
            </a:lvl1pPr>
          </a:lstStyle>
          <a:p>
            <a:pPr marL="0" marR="0" lvl="0" indent="0" algn="l" defTabSz="67227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bg1"/>
                </a:solidFill>
              </a:defRPr>
            </a:lvl1pPr>
          </a:lstStyle>
          <a:p>
            <a:fld id="{6503E857-4F15-4ECA-BD4D-D22AAAB9E67A}" type="slidenum">
              <a:rPr lang="en-US" smtClean="0">
                <a:solidFill>
                  <a:srgbClr val="FFFFFF"/>
                </a:solidFill>
              </a:rPr>
              <a:pPr/>
              <a:t>‹#›</a:t>
            </a:fld>
            <a:endParaRPr lang="en-US">
              <a:solidFill>
                <a:srgbClr val="FFFFFF"/>
              </a:solidFill>
            </a:endParaRPr>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bg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208403438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itle &amp; 2-color Non-bulleted text">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0961"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60648" y="735175"/>
            <a:ext cx="11878952" cy="899665"/>
          </a:xfrm>
        </p:spPr>
        <p:txBody>
          <a:bodyPr/>
          <a:lstStyle>
            <a:lvl1pPr>
              <a:defRPr>
                <a:gradFill>
                  <a:gsLst>
                    <a:gs pos="5556">
                      <a:schemeClr val="bg1"/>
                    </a:gs>
                    <a:gs pos="27000">
                      <a:schemeClr val="bg1"/>
                    </a:gs>
                  </a:gsLst>
                  <a:lin ang="0" scaled="0"/>
                </a:gradFill>
              </a:defRPr>
            </a:lvl1pPr>
          </a:lstStyle>
          <a:p>
            <a:r>
              <a:rPr lang="en-US"/>
              <a:t>Click to edit Master title style</a:t>
            </a:r>
          </a:p>
        </p:txBody>
      </p:sp>
      <p:sp>
        <p:nvSpPr>
          <p:cNvPr id="4" name="Content Placeholder 5"/>
          <p:cNvSpPr>
            <a:spLocks noGrp="1"/>
          </p:cNvSpPr>
          <p:nvPr>
            <p:ph sz="quarter" idx="11"/>
          </p:nvPr>
        </p:nvSpPr>
        <p:spPr>
          <a:xfrm>
            <a:off x="160649" y="291071"/>
            <a:ext cx="4274296" cy="368049"/>
          </a:xfrm>
        </p:spPr>
        <p:txBody>
          <a:bodyPr lIns="182880" rIns="182880"/>
          <a:lstStyle>
            <a:lvl1pPr marL="0" indent="0">
              <a:buNone/>
              <a:defRPr lang="en-US" sz="1324" kern="1200" spc="-74" baseline="0" dirty="0" smtClean="0">
                <a:gradFill>
                  <a:gsLst>
                    <a:gs pos="5556">
                      <a:schemeClr val="bg1"/>
                    </a:gs>
                    <a:gs pos="27000">
                      <a:schemeClr val="bg1"/>
                    </a:gs>
                  </a:gsLst>
                  <a:lin ang="0" scaled="0"/>
                </a:gradFill>
                <a:latin typeface="+mn-lt"/>
                <a:ea typeface="+mn-ea"/>
                <a:cs typeface="Segoe UI" panose="020B0502040204020203" pitchFamily="34" charset="0"/>
              </a:defRPr>
            </a:lvl1pPr>
          </a:lstStyle>
          <a:p>
            <a:pPr marL="0" marR="0" lvl="0" indent="0" algn="l" defTabSz="67227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sp>
        <p:nvSpPr>
          <p:cNvPr id="5" name="Content Placeholder 3"/>
          <p:cNvSpPr>
            <a:spLocks noGrp="1"/>
          </p:cNvSpPr>
          <p:nvPr>
            <p:ph sz="quarter" idx="12"/>
          </p:nvPr>
        </p:nvSpPr>
        <p:spPr>
          <a:xfrm>
            <a:off x="152401" y="1840791"/>
            <a:ext cx="4598963" cy="666849"/>
          </a:xfrm>
        </p:spPr>
        <p:txBody>
          <a:bodyPr lIns="182880" rIns="182880"/>
          <a:lstStyle>
            <a:lvl1pPr marL="0" indent="0" algn="l" defTabSz="672273" rtl="0" eaLnBrk="1" latinLnBrk="0" hangingPunct="1">
              <a:lnSpc>
                <a:spcPct val="90000"/>
              </a:lnSpc>
              <a:spcBef>
                <a:spcPts val="0"/>
              </a:spcBef>
              <a:spcAft>
                <a:spcPts val="882"/>
              </a:spcAft>
              <a:buNone/>
              <a:defRPr lang="en-US" sz="1324" b="1" kern="1200" spc="-74" dirty="0" smtClean="0">
                <a:gradFill>
                  <a:gsLst>
                    <a:gs pos="5556">
                      <a:prstClr val="white"/>
                    </a:gs>
                    <a:gs pos="27000">
                      <a:prstClr val="white"/>
                    </a:gs>
                  </a:gsLst>
                  <a:lin ang="0" scaled="0"/>
                </a:gradFill>
                <a:latin typeface="+mn-lt"/>
                <a:ea typeface="+mn-ea"/>
                <a:cs typeface="Segoe UI" panose="020B0502040204020203" pitchFamily="34" charset="0"/>
              </a:defRPr>
            </a:lvl1pPr>
            <a:lvl2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2pPr>
            <a:lvl3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3pPr>
            <a:lvl4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4pPr>
            <a:lvl5pPr marL="0" indent="0" algn="l" defTabSz="672273" rtl="0" eaLnBrk="1" latinLnBrk="0" hangingPunct="1">
              <a:lnSpc>
                <a:spcPct val="90000"/>
              </a:lnSpc>
              <a:buNone/>
              <a:defRPr lang="en-US" sz="1324" kern="1200" spc="-74" dirty="0">
                <a:gradFill>
                  <a:gsLst>
                    <a:gs pos="5556">
                      <a:prstClr val="white"/>
                    </a:gs>
                    <a:gs pos="27000">
                      <a:prstClr val="white"/>
                    </a:gs>
                  </a:gsLst>
                  <a:lin ang="0" scaled="0"/>
                </a:gradFill>
                <a:latin typeface="+mn-lt"/>
                <a:ea typeface="+mn-ea"/>
                <a:cs typeface="Segoe UI" panose="020B0502040204020203" pitchFamily="34" charset="0"/>
              </a:defRPr>
            </a:lvl5pPr>
          </a:lstStyle>
          <a:p>
            <a:pPr lvl="0"/>
            <a:r>
              <a:rPr lang="en-US"/>
              <a:t>Click to edit Master text styles</a:t>
            </a:r>
          </a:p>
          <a:p>
            <a:pPr lvl="0"/>
            <a:endParaRPr lang="en-US"/>
          </a:p>
        </p:txBody>
      </p:sp>
      <p:sp>
        <p:nvSpPr>
          <p:cNvPr id="7" name="Content Placeholder 3"/>
          <p:cNvSpPr>
            <a:spLocks noGrp="1"/>
          </p:cNvSpPr>
          <p:nvPr>
            <p:ph sz="quarter" idx="13"/>
          </p:nvPr>
        </p:nvSpPr>
        <p:spPr>
          <a:xfrm>
            <a:off x="4754477" y="1840791"/>
            <a:ext cx="4479011" cy="666849"/>
          </a:xfrm>
        </p:spPr>
        <p:txBody>
          <a:bodyPr lIns="182880" rIns="182880"/>
          <a:lstStyle>
            <a:lvl1pPr marL="0" indent="0" algn="l" defTabSz="672273" rtl="0" eaLnBrk="1" latinLnBrk="0" hangingPunct="1">
              <a:lnSpc>
                <a:spcPct val="90000"/>
              </a:lnSpc>
              <a:spcBef>
                <a:spcPts val="0"/>
              </a:spcBef>
              <a:spcAft>
                <a:spcPts val="882"/>
              </a:spcAft>
              <a:buNone/>
              <a:defRPr lang="en-US" sz="1324" b="1" kern="1200" spc="-74" dirty="0" smtClean="0">
                <a:gradFill>
                  <a:gsLst>
                    <a:gs pos="5556">
                      <a:prstClr val="white"/>
                    </a:gs>
                    <a:gs pos="27000">
                      <a:prstClr val="white"/>
                    </a:gs>
                  </a:gsLst>
                  <a:lin ang="0" scaled="0"/>
                </a:gradFill>
                <a:latin typeface="+mn-lt"/>
                <a:ea typeface="+mn-ea"/>
                <a:cs typeface="Segoe UI" panose="020B0502040204020203" pitchFamily="34" charset="0"/>
              </a:defRPr>
            </a:lvl1pPr>
            <a:lvl2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2pPr>
            <a:lvl3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3pPr>
            <a:lvl4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4pPr>
            <a:lvl5pPr marL="0" indent="0" algn="l" defTabSz="672273" rtl="0" eaLnBrk="1" latinLnBrk="0" hangingPunct="1">
              <a:lnSpc>
                <a:spcPct val="90000"/>
              </a:lnSpc>
              <a:buNone/>
              <a:defRPr lang="en-US" sz="1324" kern="1200" spc="-74" dirty="0">
                <a:gradFill>
                  <a:gsLst>
                    <a:gs pos="5556">
                      <a:prstClr val="white"/>
                    </a:gs>
                    <a:gs pos="27000">
                      <a:prstClr val="white"/>
                    </a:gs>
                  </a:gsLst>
                  <a:lin ang="0" scaled="0"/>
                </a:gradFill>
                <a:latin typeface="+mn-lt"/>
                <a:ea typeface="+mn-ea"/>
                <a:cs typeface="Segoe UI" panose="020B0502040204020203" pitchFamily="34" charset="0"/>
              </a:defRPr>
            </a:lvl5pPr>
          </a:lstStyle>
          <a:p>
            <a:pPr lvl="0"/>
            <a:r>
              <a:rPr lang="en-US"/>
              <a:t>Click to edit Master text styles</a:t>
            </a:r>
          </a:p>
          <a:p>
            <a:pPr lvl="0"/>
            <a:endParaRPr lang="en-US"/>
          </a:p>
        </p:txBody>
      </p:sp>
      <p:sp>
        <p:nvSpPr>
          <p:cNvPr id="8"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bg1"/>
                </a:solidFill>
              </a:defRPr>
            </a:lvl1pPr>
          </a:lstStyle>
          <a:p>
            <a:fld id="{6503E857-4F15-4ECA-BD4D-D22AAAB9E67A}" type="slidenum">
              <a:rPr lang="en-US" smtClean="0">
                <a:solidFill>
                  <a:srgbClr val="FFFFFF"/>
                </a:solidFill>
              </a:rPr>
              <a:pPr/>
              <a:t>‹#›</a:t>
            </a:fld>
            <a:endParaRPr lang="en-US">
              <a:solidFill>
                <a:srgbClr val="FFFFFF"/>
              </a:solidFill>
            </a:endParaRPr>
          </a:p>
        </p:txBody>
      </p:sp>
      <p:sp>
        <p:nvSpPr>
          <p:cNvPr id="9"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bg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385887550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1985"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375" y="289513"/>
            <a:ext cx="11889567" cy="899665"/>
          </a:xfrm>
        </p:spPr>
        <p:txBody>
          <a:bodyPr/>
          <a:lstStyle/>
          <a:p>
            <a:r>
              <a:rPr lang="en-US"/>
              <a:t>Click to edit Master title style</a:t>
            </a:r>
          </a:p>
        </p:txBody>
      </p:sp>
      <p:sp>
        <p:nvSpPr>
          <p:cNvPr id="6" name="Text Placeholder 5"/>
          <p:cNvSpPr>
            <a:spLocks noGrp="1"/>
          </p:cNvSpPr>
          <p:nvPr>
            <p:ph type="body" sz="quarter" idx="10"/>
          </p:nvPr>
        </p:nvSpPr>
        <p:spPr>
          <a:xfrm>
            <a:off x="152375" y="1189179"/>
            <a:ext cx="11889567" cy="1560107"/>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73" indent="0">
              <a:buNone/>
              <a:defRPr/>
            </a:lvl3pPr>
            <a:lvl4pPr marL="336145" indent="0">
              <a:buNone/>
              <a:defRPr/>
            </a:lvl4pPr>
            <a:lvl5pPr marL="50421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7"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31651990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5 ">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19" name="Rectangle 18"/>
          <p:cNvSpPr/>
          <p:nvPr userDrawn="1"/>
        </p:nvSpPr>
        <p:spPr bwMode="gray">
          <a:xfrm>
            <a:off x="269302" y="1187644"/>
            <a:ext cx="6274911"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1187644"/>
            <a:ext cx="6274974" cy="1793108"/>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a:t>Presentation title</a:t>
            </a:r>
          </a:p>
        </p:txBody>
      </p:sp>
      <p:sp>
        <p:nvSpPr>
          <p:cNvPr id="7" name="Text Placeholder 4"/>
          <p:cNvSpPr>
            <a:spLocks noGrp="1"/>
          </p:cNvSpPr>
          <p:nvPr>
            <p:ph type="body" sz="quarter" idx="12" hasCustomPrompt="1"/>
          </p:nvPr>
        </p:nvSpPr>
        <p:spPr bwMode="ltGray">
          <a:xfrm>
            <a:off x="269302" y="2971409"/>
            <a:ext cx="6274911"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a:t>Speaker Name</a:t>
            </a:r>
          </a:p>
        </p:txBody>
      </p:sp>
      <p:pic>
        <p:nvPicPr>
          <p:cNvPr id="11" name="Picture 223"/>
          <p:cNvPicPr>
            <a:picLocks noChangeAspect="1" noChangeArrowheads="1"/>
          </p:cNvPicPr>
          <p:nvPr userDrawn="1"/>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10572560" y="6167808"/>
            <a:ext cx="1307286" cy="49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5100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3009"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4" name="Text Placeholder 3"/>
          <p:cNvSpPr>
            <a:spLocks noGrp="1"/>
          </p:cNvSpPr>
          <p:nvPr>
            <p:ph type="body" sz="quarter" idx="10"/>
          </p:nvPr>
        </p:nvSpPr>
        <p:spPr>
          <a:xfrm>
            <a:off x="152373" y="1189178"/>
            <a:ext cx="11887227" cy="1607620"/>
          </a:xfrm>
        </p:spPr>
        <p:txBody>
          <a:bodyPr wrap="square">
            <a:spAutoFit/>
          </a:bodyPr>
          <a:lstStyle>
            <a:lvl1pPr>
              <a:defRPr sz="294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152375" y="289513"/>
            <a:ext cx="11889567" cy="899665"/>
          </a:xfrm>
        </p:spPr>
        <p:txBody>
          <a:bodyPr/>
          <a:lstStyle/>
          <a:p>
            <a:r>
              <a:rPr lang="en-US"/>
              <a:t>Click to edit Master title style</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303462670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4033"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4" name="Text Placeholder 3"/>
          <p:cNvSpPr>
            <a:spLocks noGrp="1"/>
          </p:cNvSpPr>
          <p:nvPr>
            <p:ph type="body" sz="quarter" idx="10"/>
          </p:nvPr>
        </p:nvSpPr>
        <p:spPr>
          <a:xfrm>
            <a:off x="152373" y="1189178"/>
            <a:ext cx="11887227" cy="1607620"/>
          </a:xfrm>
        </p:spPr>
        <p:txBody>
          <a:bodyPr wrap="square">
            <a:spAutoFit/>
          </a:bodyPr>
          <a:lstStyle>
            <a:lvl1pPr>
              <a:defRPr sz="294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152375" y="289513"/>
            <a:ext cx="11889567" cy="899665"/>
          </a:xfrm>
        </p:spPr>
        <p:txBody>
          <a:bodyPr/>
          <a:lstStyle/>
          <a:p>
            <a:r>
              <a:rPr lang="en-US"/>
              <a:t>Click to edit Master title style</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defRPr lang="en-US" smtClean="0"/>
            </a:lvl1pPr>
          </a:lstStyle>
          <a:p>
            <a:pPr defTabSz="685775"/>
            <a:fld id="{6503E857-4F15-4ECA-BD4D-D22AAAB9E67A}" type="slidenum">
              <a:rPr lang="en-IN" smtClean="0"/>
              <a:pPr defTabSz="685775"/>
              <a:t>‹#›</a:t>
            </a:fld>
            <a:endParaRPr lang="en-IN"/>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170170781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5057"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375" y="289513"/>
            <a:ext cx="11889567" cy="899665"/>
          </a:xfrm>
        </p:spPr>
        <p:txBody>
          <a:bodyPr/>
          <a:lstStyle/>
          <a:p>
            <a:r>
              <a:rPr lang="en-US"/>
              <a:t>Click to edit Master title style</a:t>
            </a:r>
          </a:p>
        </p:txBody>
      </p:sp>
      <p:sp>
        <p:nvSpPr>
          <p:cNvPr id="4" name="Text Placeholder 3"/>
          <p:cNvSpPr>
            <a:spLocks noGrp="1"/>
          </p:cNvSpPr>
          <p:nvPr>
            <p:ph type="body" sz="quarter" idx="10"/>
          </p:nvPr>
        </p:nvSpPr>
        <p:spPr>
          <a:xfrm>
            <a:off x="152375" y="1189176"/>
            <a:ext cx="5378548" cy="1465529"/>
          </a:xfrm>
        </p:spPr>
        <p:txBody>
          <a:bodyPr wrap="square">
            <a:spAutoFit/>
          </a:bodyPr>
          <a:lstStyle>
            <a:lvl1pPr marL="0" indent="0">
              <a:spcBef>
                <a:spcPts val="900"/>
              </a:spcBef>
              <a:buClr>
                <a:schemeClr val="tx1"/>
              </a:buClr>
              <a:buFont typeface="Wingdings" pitchFamily="2" charset="2"/>
              <a:buNone/>
              <a:defRPr sz="2353">
                <a:gradFill>
                  <a:gsLst>
                    <a:gs pos="1250">
                      <a:schemeClr val="tx2"/>
                    </a:gs>
                    <a:gs pos="99000">
                      <a:schemeClr val="tx2"/>
                    </a:gs>
                  </a:gsLst>
                  <a:lin ang="5400000" scaled="0"/>
                </a:gradFill>
              </a:defRPr>
            </a:lvl1pPr>
            <a:lvl2pPr marL="0" indent="0">
              <a:buNone/>
              <a:defRPr sz="1471"/>
            </a:lvl2pPr>
            <a:lvl3pPr marL="170407" indent="0">
              <a:buNone/>
              <a:tabLst/>
              <a:defRPr sz="1471"/>
            </a:lvl3pPr>
            <a:lvl4pPr marL="338480" indent="0">
              <a:buNone/>
              <a:defRPr/>
            </a:lvl4pPr>
            <a:lvl5pPr marL="50421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63394" y="1189176"/>
            <a:ext cx="5378548" cy="1465529"/>
          </a:xfrm>
        </p:spPr>
        <p:txBody>
          <a:bodyPr wrap="square">
            <a:spAutoFit/>
          </a:bodyPr>
          <a:lstStyle>
            <a:lvl1pPr marL="0" indent="0">
              <a:spcBef>
                <a:spcPts val="900"/>
              </a:spcBef>
              <a:buClr>
                <a:schemeClr val="tx1"/>
              </a:buClr>
              <a:buFont typeface="Wingdings" pitchFamily="2" charset="2"/>
              <a:buNone/>
              <a:defRPr sz="2353">
                <a:gradFill>
                  <a:gsLst>
                    <a:gs pos="1250">
                      <a:schemeClr val="tx2"/>
                    </a:gs>
                    <a:gs pos="99000">
                      <a:schemeClr val="tx2"/>
                    </a:gs>
                  </a:gsLst>
                  <a:lin ang="5400000" scaled="0"/>
                </a:gradFill>
              </a:defRPr>
            </a:lvl1pPr>
            <a:lvl2pPr marL="0" indent="0">
              <a:buNone/>
              <a:defRPr sz="1471"/>
            </a:lvl2pPr>
            <a:lvl3pPr marL="170407" indent="0">
              <a:buNone/>
              <a:tabLst/>
              <a:defRPr sz="1471"/>
            </a:lvl3pPr>
            <a:lvl4pPr marL="338480" indent="0">
              <a:buNone/>
              <a:defRPr/>
            </a:lvl4pPr>
            <a:lvl5pPr marL="50421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103465896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wo Column 2-color Non-bullete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6081"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401" y="735175"/>
            <a:ext cx="11887201" cy="899665"/>
          </a:xfrm>
        </p:spPr>
        <p:txBody>
          <a:bodyPr/>
          <a:lstStyle/>
          <a:p>
            <a:r>
              <a:rPr lang="en-US"/>
              <a:t>Click to edit Master title style</a:t>
            </a:r>
          </a:p>
        </p:txBody>
      </p:sp>
      <p:sp>
        <p:nvSpPr>
          <p:cNvPr id="4" name="Text Placeholder 3"/>
          <p:cNvSpPr>
            <a:spLocks noGrp="1"/>
          </p:cNvSpPr>
          <p:nvPr>
            <p:ph type="body" sz="quarter" idx="10"/>
          </p:nvPr>
        </p:nvSpPr>
        <p:spPr>
          <a:xfrm>
            <a:off x="152402" y="1640691"/>
            <a:ext cx="5737423" cy="1465529"/>
          </a:xfrm>
        </p:spPr>
        <p:txBody>
          <a:bodyPr wrap="square">
            <a:spAutoFit/>
          </a:bodyPr>
          <a:lstStyle>
            <a:lvl1pPr marL="0" indent="0">
              <a:spcBef>
                <a:spcPts val="900"/>
              </a:spcBef>
              <a:buClr>
                <a:schemeClr val="tx1"/>
              </a:buClr>
              <a:buFont typeface="Wingdings" pitchFamily="2" charset="2"/>
              <a:buNone/>
              <a:defRPr sz="2353">
                <a:gradFill>
                  <a:gsLst>
                    <a:gs pos="1250">
                      <a:schemeClr val="tx2"/>
                    </a:gs>
                    <a:gs pos="99000">
                      <a:schemeClr val="tx2"/>
                    </a:gs>
                  </a:gsLst>
                  <a:lin ang="5400000" scaled="0"/>
                </a:gradFill>
              </a:defRPr>
            </a:lvl1pPr>
            <a:lvl2pPr marL="0" indent="0">
              <a:buNone/>
              <a:defRPr sz="1471"/>
            </a:lvl2pPr>
            <a:lvl3pPr marL="170407" indent="0">
              <a:buNone/>
              <a:tabLst/>
              <a:defRPr sz="1471"/>
            </a:lvl3pPr>
            <a:lvl4pPr marL="338480" indent="0">
              <a:buNone/>
              <a:defRPr/>
            </a:lvl4pPr>
            <a:lvl5pPr marL="50421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043637" y="1640691"/>
            <a:ext cx="5995963" cy="1465529"/>
          </a:xfrm>
        </p:spPr>
        <p:txBody>
          <a:bodyPr wrap="square">
            <a:spAutoFit/>
          </a:bodyPr>
          <a:lstStyle>
            <a:lvl1pPr marL="0" indent="0">
              <a:spcBef>
                <a:spcPts val="900"/>
              </a:spcBef>
              <a:buClr>
                <a:schemeClr val="tx1"/>
              </a:buClr>
              <a:buFont typeface="Wingdings" pitchFamily="2" charset="2"/>
              <a:buNone/>
              <a:defRPr sz="2353">
                <a:gradFill>
                  <a:gsLst>
                    <a:gs pos="1250">
                      <a:schemeClr val="tx2"/>
                    </a:gs>
                    <a:gs pos="99000">
                      <a:schemeClr val="tx2"/>
                    </a:gs>
                  </a:gsLst>
                  <a:lin ang="5400000" scaled="0"/>
                </a:gradFill>
              </a:defRPr>
            </a:lvl1pPr>
            <a:lvl2pPr marL="0" indent="0">
              <a:buNone/>
              <a:defRPr sz="1471"/>
            </a:lvl2pPr>
            <a:lvl3pPr marL="170407" indent="0">
              <a:buNone/>
              <a:tabLst/>
              <a:defRPr sz="1471"/>
            </a:lvl3pPr>
            <a:lvl4pPr marL="338480" indent="0">
              <a:buNone/>
              <a:defRPr/>
            </a:lvl4pPr>
            <a:lvl5pPr marL="50421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2"/>
          </p:nvPr>
        </p:nvSpPr>
        <p:spPr>
          <a:xfrm>
            <a:off x="152399" y="291071"/>
            <a:ext cx="4252300" cy="368049"/>
          </a:xfrm>
        </p:spPr>
        <p:txBody>
          <a:bodyPr lIns="182880" rIns="182880"/>
          <a:lstStyle>
            <a:lvl1pPr marL="0" indent="0">
              <a:buNone/>
              <a:defRPr lang="en-US" sz="1324" kern="1200" spc="-74"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67227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sp>
        <p:nvSpPr>
          <p:cNvPr id="8"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9"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28112126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7105"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375" y="289513"/>
            <a:ext cx="11889567" cy="899665"/>
          </a:xfrm>
        </p:spPr>
        <p:txBody>
          <a:bodyPr/>
          <a:lstStyle/>
          <a:p>
            <a:r>
              <a:rPr lang="en-US"/>
              <a:t>Click to edit Master title style</a:t>
            </a:r>
          </a:p>
        </p:txBody>
      </p:sp>
      <p:sp>
        <p:nvSpPr>
          <p:cNvPr id="4" name="Text Placeholder 3"/>
          <p:cNvSpPr>
            <a:spLocks noGrp="1"/>
          </p:cNvSpPr>
          <p:nvPr>
            <p:ph type="body" sz="quarter" idx="10"/>
          </p:nvPr>
        </p:nvSpPr>
        <p:spPr>
          <a:xfrm>
            <a:off x="152375" y="1189176"/>
            <a:ext cx="5378548" cy="1465529"/>
          </a:xfrm>
        </p:spPr>
        <p:txBody>
          <a:bodyPr wrap="square">
            <a:spAutoFit/>
          </a:bodyPr>
          <a:lstStyle>
            <a:lvl1pPr marL="0" indent="0">
              <a:spcBef>
                <a:spcPts val="900"/>
              </a:spcBef>
              <a:buClr>
                <a:schemeClr val="tx1"/>
              </a:buClr>
              <a:buFont typeface="Wingdings" pitchFamily="2" charset="2"/>
              <a:buNone/>
              <a:defRPr sz="2353"/>
            </a:lvl1pPr>
            <a:lvl2pPr marL="0" indent="0">
              <a:buNone/>
              <a:defRPr sz="1471"/>
            </a:lvl2pPr>
            <a:lvl3pPr marL="170407" indent="0">
              <a:buNone/>
              <a:tabLst/>
              <a:defRPr sz="1471"/>
            </a:lvl3pPr>
            <a:lvl4pPr marL="338480" indent="0">
              <a:buNone/>
              <a:defRPr/>
            </a:lvl4pPr>
            <a:lvl5pPr marL="50421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63394" y="1189176"/>
            <a:ext cx="5378548" cy="1465529"/>
          </a:xfrm>
        </p:spPr>
        <p:txBody>
          <a:bodyPr wrap="square">
            <a:spAutoFit/>
          </a:bodyPr>
          <a:lstStyle>
            <a:lvl1pPr marL="0" indent="0">
              <a:spcBef>
                <a:spcPts val="900"/>
              </a:spcBef>
              <a:buClr>
                <a:schemeClr val="tx1"/>
              </a:buClr>
              <a:buFont typeface="Wingdings" pitchFamily="2" charset="2"/>
              <a:buNone/>
              <a:defRPr sz="2353"/>
            </a:lvl1pPr>
            <a:lvl2pPr marL="0" indent="0">
              <a:buNone/>
              <a:defRPr sz="1471"/>
            </a:lvl2pPr>
            <a:lvl3pPr marL="170407" indent="0">
              <a:buNone/>
              <a:tabLst/>
              <a:defRPr sz="1471"/>
            </a:lvl3pPr>
            <a:lvl4pPr marL="338480" indent="0">
              <a:buNone/>
              <a:defRPr/>
            </a:lvl4pPr>
            <a:lvl5pPr marL="50421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10651496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8129"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375" y="289513"/>
            <a:ext cx="11889567" cy="899665"/>
          </a:xfrm>
        </p:spPr>
        <p:txBody>
          <a:bodyPr/>
          <a:lstStyle/>
          <a:p>
            <a:r>
              <a:rPr lang="en-US"/>
              <a:t>Click to edit Master title style</a:t>
            </a:r>
          </a:p>
        </p:txBody>
      </p:sp>
      <p:sp>
        <p:nvSpPr>
          <p:cNvPr id="4" name="Text Placeholder 3"/>
          <p:cNvSpPr>
            <a:spLocks noGrp="1"/>
          </p:cNvSpPr>
          <p:nvPr>
            <p:ph type="body" sz="quarter" idx="10"/>
          </p:nvPr>
        </p:nvSpPr>
        <p:spPr>
          <a:xfrm>
            <a:off x="152375" y="1189177"/>
            <a:ext cx="5378548" cy="1515287"/>
          </a:xfrm>
        </p:spPr>
        <p:txBody>
          <a:bodyPr wrap="square">
            <a:spAutoFit/>
          </a:bodyPr>
          <a:lstStyle>
            <a:lvl1pPr marL="211258" indent="-211258">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27" indent="-171451">
              <a:defRPr sz="1765"/>
            </a:lvl2pPr>
            <a:lvl3pPr marL="514352" indent="-123826">
              <a:tabLst/>
              <a:defRPr sz="1471"/>
            </a:lvl3pPr>
            <a:lvl4pPr marL="647702" indent="-133351">
              <a:defRPr/>
            </a:lvl4pPr>
            <a:lvl5pPr marL="771528" indent="-12382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63394" y="1189177"/>
            <a:ext cx="5378548" cy="1515287"/>
          </a:xfrm>
        </p:spPr>
        <p:txBody>
          <a:bodyPr wrap="square">
            <a:spAutoFit/>
          </a:bodyPr>
          <a:lstStyle>
            <a:lvl1pPr marL="211258" indent="-211258">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27" indent="-171451">
              <a:defRPr sz="1765"/>
            </a:lvl2pPr>
            <a:lvl3pPr marL="514352" indent="-123826">
              <a:tabLst/>
              <a:defRPr sz="1471"/>
            </a:lvl3pPr>
            <a:lvl4pPr marL="647702" indent="-133351">
              <a:defRPr/>
            </a:lvl4pPr>
            <a:lvl5pPr marL="771528" indent="-12382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117545836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9153"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152375" y="289513"/>
            <a:ext cx="11889567" cy="899665"/>
          </a:xfrm>
        </p:spPr>
        <p:txBody>
          <a:bodyPr/>
          <a:lstStyle/>
          <a:p>
            <a:r>
              <a:rPr lang="en-US"/>
              <a:t>Click to edit Master title style</a:t>
            </a:r>
          </a:p>
        </p:txBody>
      </p:sp>
      <p:sp>
        <p:nvSpPr>
          <p:cNvPr id="4" name="Text Placeholder 3"/>
          <p:cNvSpPr>
            <a:spLocks noGrp="1"/>
          </p:cNvSpPr>
          <p:nvPr>
            <p:ph type="body" sz="quarter" idx="10"/>
          </p:nvPr>
        </p:nvSpPr>
        <p:spPr>
          <a:xfrm>
            <a:off x="152375" y="1189177"/>
            <a:ext cx="5378548" cy="1515287"/>
          </a:xfrm>
        </p:spPr>
        <p:txBody>
          <a:bodyPr wrap="square">
            <a:spAutoFit/>
          </a:bodyPr>
          <a:lstStyle>
            <a:lvl1pPr marL="211258" indent="-211258">
              <a:spcBef>
                <a:spcPts val="900"/>
              </a:spcBef>
              <a:buClr>
                <a:schemeClr val="tx1"/>
              </a:buClr>
              <a:buFont typeface="Arial" pitchFamily="34" charset="0"/>
              <a:buChar char="•"/>
              <a:defRPr sz="2353"/>
            </a:lvl1pPr>
            <a:lvl2pPr marL="390527" indent="-171451">
              <a:defRPr sz="1765"/>
            </a:lvl2pPr>
            <a:lvl3pPr marL="514352" indent="-123826">
              <a:tabLst/>
              <a:defRPr sz="1471"/>
            </a:lvl3pPr>
            <a:lvl4pPr marL="647702" indent="-133351">
              <a:defRPr/>
            </a:lvl4pPr>
            <a:lvl5pPr marL="771528" indent="-12382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63394" y="1189177"/>
            <a:ext cx="5378548" cy="1515287"/>
          </a:xfrm>
        </p:spPr>
        <p:txBody>
          <a:bodyPr wrap="square">
            <a:spAutoFit/>
          </a:bodyPr>
          <a:lstStyle>
            <a:lvl1pPr marL="211258" indent="-211258">
              <a:spcBef>
                <a:spcPts val="900"/>
              </a:spcBef>
              <a:buClr>
                <a:schemeClr val="tx1"/>
              </a:buClr>
              <a:buFont typeface="Arial" pitchFamily="34" charset="0"/>
              <a:buChar char="•"/>
              <a:defRPr sz="2353"/>
            </a:lvl1pPr>
            <a:lvl2pPr marL="390527" indent="-171451">
              <a:defRPr sz="1765"/>
            </a:lvl2pPr>
            <a:lvl3pPr marL="514352" indent="-123826">
              <a:tabLst/>
              <a:defRPr sz="1471"/>
            </a:lvl3pPr>
            <a:lvl4pPr marL="647702" indent="-133351">
              <a:defRPr/>
            </a:lvl4pPr>
            <a:lvl5pPr marL="771528" indent="-12382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269723111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0177" name="think-cell Slide" r:id="rId4" imgW="378" imgH="377" progId="TCLayout.ActiveDocument.1">
                  <p:embed/>
                </p:oleObj>
              </mc:Choice>
              <mc:Fallback>
                <p:oleObj name="think-cell Slide" r:id="rId4" imgW="378" imgH="377" progId="TCLayout.ActiveDocument.1">
                  <p:embed/>
                  <p:pic>
                    <p:nvPicPr>
                      <p:cNvPr id="4" name="Object 3"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Footer Placeholder 2"/>
          <p:cNvSpPr>
            <a:spLocks noGrp="1"/>
          </p:cNvSpPr>
          <p:nvPr>
            <p:ph type="ftr" sz="quarter" idx="10"/>
          </p:nvPr>
        </p:nvSpPr>
        <p:spPr/>
        <p:txBody>
          <a:bodyPr/>
          <a:lstStyle/>
          <a:p>
            <a:pPr defTabSz="685775"/>
            <a:r>
              <a:rPr lang="en-IN"/>
              <a:t>Microsoft Confidential, Shared under NDA</a:t>
            </a:r>
            <a:endParaRPr lang="en-US"/>
          </a:p>
        </p:txBody>
      </p:sp>
      <p:sp>
        <p:nvSpPr>
          <p:cNvPr id="6" name="Slide Number Placeholder 5"/>
          <p:cNvSpPr>
            <a:spLocks noGrp="1"/>
          </p:cNvSpPr>
          <p:nvPr>
            <p:ph type="sldNum" sz="quarter" idx="11"/>
          </p:nvPr>
        </p:nvSpPr>
        <p:spPr/>
        <p:txBody>
          <a:bodyPr/>
          <a:lstStyle/>
          <a:p>
            <a:pPr defTabSz="685775"/>
            <a:fld id="{6503E857-4F15-4ECA-BD4D-D22AAAB9E67A}" type="slidenum">
              <a:rPr lang="en-US" smtClean="0"/>
              <a:pPr defTabSz="685775"/>
              <a:t>‹#›</a:t>
            </a:fld>
            <a:endParaRPr lang="en-US"/>
          </a:p>
        </p:txBody>
      </p:sp>
    </p:spTree>
    <p:extLst>
      <p:ext uri="{BB962C8B-B14F-4D97-AF65-F5344CB8AC3E}">
        <p14:creationId xmlns:p14="http://schemas.microsoft.com/office/powerpoint/2010/main" val="15699562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1201"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gradFill>
                  <a:gsLst>
                    <a:gs pos="1250">
                      <a:schemeClr val="bg1"/>
                    </a:gs>
                    <a:gs pos="100000">
                      <a:schemeClr val="bg1"/>
                    </a:gs>
                  </a:gsLst>
                  <a:lin ang="5400000" scaled="0"/>
                </a:gradFill>
              </a:defRPr>
            </a:lvl1pPr>
          </a:lstStyle>
          <a:p>
            <a:r>
              <a:rPr lang="en-US"/>
              <a:t>Click to edit Master title style</a:t>
            </a:r>
          </a:p>
        </p:txBody>
      </p:sp>
      <p:sp>
        <p:nvSpPr>
          <p:cNvPr id="4"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bg1"/>
                </a:solidFill>
              </a:defRPr>
            </a:lvl1pPr>
          </a:lstStyle>
          <a:p>
            <a:fld id="{6503E857-4F15-4ECA-BD4D-D22AAAB9E67A}" type="slidenum">
              <a:rPr lang="en-US" smtClean="0">
                <a:solidFill>
                  <a:srgbClr val="FFFFFF"/>
                </a:solidFill>
              </a:rPr>
              <a:pPr/>
              <a:t>‹#›</a:t>
            </a:fld>
            <a:endParaRPr lang="en-US">
              <a:solidFill>
                <a:srgbClr val="FFFFFF"/>
              </a:solidFill>
            </a:endParaRPr>
          </a:p>
        </p:txBody>
      </p:sp>
      <p:sp>
        <p:nvSpPr>
          <p:cNvPr id="5"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bg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251061972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2225"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152417" y="1186357"/>
            <a:ext cx="9975939" cy="917880"/>
          </a:xfrm>
          <a:noFill/>
        </p:spPr>
        <p:txBody>
          <a:bodyPr wrap="square"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152400" y="3877277"/>
            <a:ext cx="9977515" cy="621324"/>
          </a:xfrm>
          <a:noFill/>
        </p:spPr>
        <p:txBody>
          <a:bodyPr wrap="square"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3497362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6039998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3249"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152401" y="1186357"/>
            <a:ext cx="9975956" cy="917880"/>
          </a:xfrm>
          <a:noFill/>
        </p:spPr>
        <p:txBody>
          <a:bodyPr wrap="square"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500817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4273"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269237" y="2057401"/>
            <a:ext cx="11770363" cy="917880"/>
          </a:xfrm>
          <a:noFill/>
        </p:spPr>
        <p:txBody>
          <a:bodyPr wrap="square" tIns="91440" bIns="91440" anchor="t" anchorCtr="0">
            <a:spAutoFit/>
          </a:bodyPr>
          <a:lstStyle>
            <a:lvl1pPr>
              <a:defRPr sz="5294" spc="-74" baseline="0">
                <a:gradFill>
                  <a:gsLst>
                    <a:gs pos="100000">
                      <a:schemeClr val="accent1"/>
                    </a:gs>
                    <a:gs pos="0">
                      <a:schemeClr val="accent1"/>
                    </a:gs>
                  </a:gsLst>
                  <a:lin ang="5400000" scaled="0"/>
                </a:gradFill>
              </a:defRPr>
            </a:lvl1pPr>
          </a:lstStyle>
          <a:p>
            <a:r>
              <a:rPr lang="en-US"/>
              <a:t>Section title</a:t>
            </a:r>
          </a:p>
        </p:txBody>
      </p:sp>
    </p:spTree>
    <p:extLst>
      <p:ext uri="{BB962C8B-B14F-4D97-AF65-F5344CB8AC3E}">
        <p14:creationId xmlns:p14="http://schemas.microsoft.com/office/powerpoint/2010/main" val="269899022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5297"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152402" y="2084173"/>
            <a:ext cx="11887199" cy="917880"/>
          </a:xfrm>
          <a:noFill/>
        </p:spPr>
        <p:txBody>
          <a:bodyPr wrap="square"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05451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6321"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Tree>
    <p:extLst>
      <p:ext uri="{BB962C8B-B14F-4D97-AF65-F5344CB8AC3E}">
        <p14:creationId xmlns:p14="http://schemas.microsoft.com/office/powerpoint/2010/main" val="3107198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7345"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152402" y="2084173"/>
            <a:ext cx="11887199" cy="917880"/>
          </a:xfrm>
          <a:noFill/>
        </p:spPr>
        <p:txBody>
          <a:bodyPr wrap="square"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50166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8369"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164732" y="1187704"/>
            <a:ext cx="11874869" cy="917880"/>
          </a:xfrm>
          <a:noFill/>
        </p:spPr>
        <p:txBody>
          <a:bodyPr wrap="square" tIns="91440" bIns="91440" anchor="t" anchorCtr="0">
            <a:spAutoFit/>
          </a:bodyPr>
          <a:lstStyle>
            <a:lvl1pPr>
              <a:defRPr sz="5294" spc="-74" baseline="0">
                <a:gradFill>
                  <a:gsLst>
                    <a:gs pos="100000">
                      <a:schemeClr val="tx1"/>
                    </a:gs>
                    <a:gs pos="0">
                      <a:schemeClr val="tx1"/>
                    </a:gs>
                  </a:gsLst>
                  <a:lin ang="5400000" scaled="0"/>
                </a:gradFill>
                <a:latin typeface="Segoe UI Light" panose="020B0502040204020203" pitchFamily="34" charset="0"/>
                <a:cs typeface="Segoe UI Light" panose="020B0502040204020203" pitchFamily="34" charset="0"/>
              </a:defRPr>
            </a:lvl1pPr>
          </a:lstStyle>
          <a:p>
            <a:r>
              <a:rPr lang="en-US"/>
              <a:t>Section title</a:t>
            </a:r>
          </a:p>
        </p:txBody>
      </p:sp>
      <p:sp>
        <p:nvSpPr>
          <p:cNvPr id="4" name="Content Placeholder 3"/>
          <p:cNvSpPr>
            <a:spLocks noGrp="1"/>
          </p:cNvSpPr>
          <p:nvPr>
            <p:ph sz="quarter" idx="10"/>
          </p:nvPr>
        </p:nvSpPr>
        <p:spPr>
          <a:xfrm>
            <a:off x="164732" y="2438077"/>
            <a:ext cx="11874869" cy="368049"/>
          </a:xfrm>
        </p:spPr>
        <p:txBody>
          <a:bodyPr lIns="182880" rIns="182880"/>
          <a:lstStyle>
            <a:lvl1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1pPr>
            <a:lvl2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2pPr>
            <a:lvl3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3pPr>
            <a:lvl4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4pPr>
            <a:lvl5pPr marL="0" indent="0" algn="l" defTabSz="672273" rtl="0" eaLnBrk="1" latinLnBrk="0" hangingPunct="1">
              <a:lnSpc>
                <a:spcPct val="90000"/>
              </a:lnSpc>
              <a:buNone/>
              <a:defRPr lang="en-US" sz="1324" kern="1200" spc="-74" dirty="0">
                <a:gradFill>
                  <a:gsLst>
                    <a:gs pos="5556">
                      <a:prstClr val="white"/>
                    </a:gs>
                    <a:gs pos="27000">
                      <a:prstClr val="white"/>
                    </a:gs>
                  </a:gsLst>
                  <a:lin ang="0" scaled="0"/>
                </a:gradFill>
                <a:latin typeface="+mn-lt"/>
                <a:ea typeface="+mn-ea"/>
                <a:cs typeface="Segoe UI" panose="020B0502040204020203" pitchFamily="34" charset="0"/>
              </a:defRPr>
            </a:lvl5pPr>
          </a:lstStyle>
          <a:p>
            <a:pPr lvl="0"/>
            <a:r>
              <a:rPr lang="en-US"/>
              <a:t>Click to edit Master text styles</a:t>
            </a:r>
          </a:p>
        </p:txBody>
      </p:sp>
      <p:sp>
        <p:nvSpPr>
          <p:cNvPr id="6" name="Content Placeholder 5"/>
          <p:cNvSpPr>
            <a:spLocks noGrp="1"/>
          </p:cNvSpPr>
          <p:nvPr>
            <p:ph sz="quarter" idx="11"/>
          </p:nvPr>
        </p:nvSpPr>
        <p:spPr>
          <a:xfrm>
            <a:off x="164733" y="291071"/>
            <a:ext cx="4165705" cy="368049"/>
          </a:xfrm>
        </p:spPr>
        <p:txBody>
          <a:bodyPr lIns="182880" rIns="182880"/>
          <a:lstStyle>
            <a:lvl1pPr marL="0" indent="0">
              <a:buNone/>
              <a:defRPr lang="en-US" sz="1324" kern="1200" spc="-74" baseline="0" dirty="0" smtClean="0">
                <a:gradFill>
                  <a:gsLst>
                    <a:gs pos="5556">
                      <a:prstClr val="white"/>
                    </a:gs>
                    <a:gs pos="27000">
                      <a:prstClr val="white"/>
                    </a:gs>
                  </a:gsLst>
                  <a:lin ang="0" scaled="0"/>
                </a:gradFill>
                <a:latin typeface="+mn-lt"/>
                <a:ea typeface="+mn-ea"/>
                <a:cs typeface="Segoe UI" panose="020B0502040204020203" pitchFamily="34" charset="0"/>
              </a:defRPr>
            </a:lvl1pPr>
          </a:lstStyle>
          <a:p>
            <a:pPr marL="0" marR="0" lvl="0" indent="0" algn="l" defTabSz="67227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sp>
        <p:nvSpPr>
          <p:cNvPr id="5" name="Content Placeholder 3"/>
          <p:cNvSpPr>
            <a:spLocks noGrp="1"/>
          </p:cNvSpPr>
          <p:nvPr>
            <p:ph sz="quarter" idx="12"/>
          </p:nvPr>
        </p:nvSpPr>
        <p:spPr>
          <a:xfrm>
            <a:off x="164731" y="3451783"/>
            <a:ext cx="4482124" cy="666849"/>
          </a:xfrm>
        </p:spPr>
        <p:txBody>
          <a:bodyPr lIns="182880" rIns="182880"/>
          <a:lstStyle>
            <a:lvl1pPr marL="0" indent="0" algn="l" defTabSz="672273" rtl="0" eaLnBrk="1" latinLnBrk="0" hangingPunct="1">
              <a:lnSpc>
                <a:spcPct val="90000"/>
              </a:lnSpc>
              <a:spcBef>
                <a:spcPts val="0"/>
              </a:spcBef>
              <a:spcAft>
                <a:spcPts val="882"/>
              </a:spcAft>
              <a:buNone/>
              <a:defRPr lang="en-US" sz="1324" b="1" kern="1200" spc="-74" dirty="0" smtClean="0">
                <a:gradFill>
                  <a:gsLst>
                    <a:gs pos="5556">
                      <a:prstClr val="white"/>
                    </a:gs>
                    <a:gs pos="27000">
                      <a:prstClr val="white"/>
                    </a:gs>
                  </a:gsLst>
                  <a:lin ang="0" scaled="0"/>
                </a:gradFill>
                <a:latin typeface="+mn-lt"/>
                <a:ea typeface="+mn-ea"/>
                <a:cs typeface="Segoe UI" panose="020B0502040204020203" pitchFamily="34" charset="0"/>
              </a:defRPr>
            </a:lvl1pPr>
            <a:lvl2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2pPr>
            <a:lvl3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3pPr>
            <a:lvl4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4pPr>
            <a:lvl5pPr marL="0" indent="0" algn="l" defTabSz="672273" rtl="0" eaLnBrk="1" latinLnBrk="0" hangingPunct="1">
              <a:lnSpc>
                <a:spcPct val="90000"/>
              </a:lnSpc>
              <a:buNone/>
              <a:defRPr lang="en-US" sz="1324" kern="1200" spc="-74" dirty="0">
                <a:gradFill>
                  <a:gsLst>
                    <a:gs pos="5556">
                      <a:prstClr val="white"/>
                    </a:gs>
                    <a:gs pos="27000">
                      <a:prstClr val="white"/>
                    </a:gs>
                  </a:gsLst>
                  <a:lin ang="0" scaled="0"/>
                </a:gradFill>
                <a:latin typeface="+mn-lt"/>
                <a:ea typeface="+mn-ea"/>
                <a:cs typeface="Segoe UI" panose="020B0502040204020203" pitchFamily="34" charset="0"/>
              </a:defRPr>
            </a:lvl5pPr>
          </a:lstStyle>
          <a:p>
            <a:pPr lvl="0"/>
            <a:r>
              <a:rPr lang="en-US"/>
              <a:t>Click to edit Master text styles</a:t>
            </a:r>
          </a:p>
          <a:p>
            <a:pPr lvl="0"/>
            <a:endParaRPr lang="en-US"/>
          </a:p>
        </p:txBody>
      </p:sp>
      <p:sp>
        <p:nvSpPr>
          <p:cNvPr id="7" name="Content Placeholder 3"/>
          <p:cNvSpPr>
            <a:spLocks noGrp="1"/>
          </p:cNvSpPr>
          <p:nvPr>
            <p:ph sz="quarter" idx="13"/>
          </p:nvPr>
        </p:nvSpPr>
        <p:spPr>
          <a:xfrm>
            <a:off x="4754477" y="3451783"/>
            <a:ext cx="4479011" cy="666849"/>
          </a:xfrm>
        </p:spPr>
        <p:txBody>
          <a:bodyPr lIns="182880" rIns="182880"/>
          <a:lstStyle>
            <a:lvl1pPr marL="0" indent="0" algn="l" defTabSz="672273" rtl="0" eaLnBrk="1" latinLnBrk="0" hangingPunct="1">
              <a:lnSpc>
                <a:spcPct val="90000"/>
              </a:lnSpc>
              <a:spcBef>
                <a:spcPts val="0"/>
              </a:spcBef>
              <a:spcAft>
                <a:spcPts val="882"/>
              </a:spcAft>
              <a:buNone/>
              <a:defRPr lang="en-US" sz="1324" b="1" kern="1200" spc="-74" dirty="0" smtClean="0">
                <a:gradFill>
                  <a:gsLst>
                    <a:gs pos="5556">
                      <a:prstClr val="white"/>
                    </a:gs>
                    <a:gs pos="27000">
                      <a:prstClr val="white"/>
                    </a:gs>
                  </a:gsLst>
                  <a:lin ang="0" scaled="0"/>
                </a:gradFill>
                <a:latin typeface="+mn-lt"/>
                <a:ea typeface="+mn-ea"/>
                <a:cs typeface="Segoe UI" panose="020B0502040204020203" pitchFamily="34" charset="0"/>
              </a:defRPr>
            </a:lvl1pPr>
            <a:lvl2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2pPr>
            <a:lvl3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3pPr>
            <a:lvl4pPr marL="0" indent="0" algn="l" defTabSz="672273" rtl="0" eaLnBrk="1" latinLnBrk="0" hangingPunct="1">
              <a:lnSpc>
                <a:spcPct val="90000"/>
              </a:lnSpc>
              <a:buNone/>
              <a:defRPr lang="en-US" sz="1324" kern="1200" spc="-74" dirty="0" smtClean="0">
                <a:gradFill>
                  <a:gsLst>
                    <a:gs pos="5556">
                      <a:prstClr val="white"/>
                    </a:gs>
                    <a:gs pos="27000">
                      <a:prstClr val="white"/>
                    </a:gs>
                  </a:gsLst>
                  <a:lin ang="0" scaled="0"/>
                </a:gradFill>
                <a:latin typeface="+mn-lt"/>
                <a:ea typeface="+mn-ea"/>
                <a:cs typeface="Segoe UI" panose="020B0502040204020203" pitchFamily="34" charset="0"/>
              </a:defRPr>
            </a:lvl4pPr>
            <a:lvl5pPr marL="0" indent="0" algn="l" defTabSz="672273" rtl="0" eaLnBrk="1" latinLnBrk="0" hangingPunct="1">
              <a:lnSpc>
                <a:spcPct val="90000"/>
              </a:lnSpc>
              <a:buNone/>
              <a:defRPr lang="en-US" sz="1324" kern="1200" spc="-74" dirty="0">
                <a:gradFill>
                  <a:gsLst>
                    <a:gs pos="5556">
                      <a:prstClr val="white"/>
                    </a:gs>
                    <a:gs pos="27000">
                      <a:prstClr val="white"/>
                    </a:gs>
                  </a:gsLst>
                  <a:lin ang="0" scaled="0"/>
                </a:gradFill>
                <a:latin typeface="+mn-lt"/>
                <a:ea typeface="+mn-ea"/>
                <a:cs typeface="Segoe UI" panose="020B0502040204020203" pitchFamily="34" charset="0"/>
              </a:defRPr>
            </a:lvl5pPr>
          </a:lstStyle>
          <a:p>
            <a:pPr lvl="0"/>
            <a:r>
              <a:rPr lang="en-US"/>
              <a:t>Click to edit Master text styles</a:t>
            </a:r>
          </a:p>
          <a:p>
            <a:pPr lvl="0"/>
            <a:endParaRPr lang="en-US"/>
          </a:p>
        </p:txBody>
      </p:sp>
      <p:sp>
        <p:nvSpPr>
          <p:cNvPr id="10" name="Footer Placeholder 2"/>
          <p:cNvSpPr txBox="1">
            <a:spLocks/>
          </p:cNvSpPr>
          <p:nvPr userDrawn="1"/>
        </p:nvSpPr>
        <p:spPr>
          <a:xfrm>
            <a:off x="2" y="6493776"/>
            <a:ext cx="4114839" cy="364224"/>
          </a:xfrm>
          <a:prstGeom prst="rect">
            <a:avLst/>
          </a:prstGeom>
        </p:spPr>
        <p:txBody>
          <a:bodyPr vert="horz" lIns="134464" tIns="33616" rIns="134464" bIns="33616" rtlCol="0" anchor="ctr"/>
          <a:lstStyle>
            <a:defPPr>
              <a:defRPr lang="en-US"/>
            </a:defPPr>
            <a:lvl1pPr marL="0" algn="l" defTabSz="932742" rtl="0" eaLnBrk="1" latinLnBrk="0" hangingPunct="1">
              <a:defRPr sz="1000" kern="120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35">
                <a:solidFill>
                  <a:srgbClr val="FFFFFF"/>
                </a:solidFill>
              </a:rPr>
              <a:t>Microsoft Confidential I Windows 10 Consumer Storybook v1.0_5-8</a:t>
            </a:r>
          </a:p>
        </p:txBody>
      </p:sp>
      <p:sp>
        <p:nvSpPr>
          <p:cNvPr id="11" name="Slide Number Placeholder 5"/>
          <p:cNvSpPr txBox="1">
            <a:spLocks/>
          </p:cNvSpPr>
          <p:nvPr userDrawn="1"/>
        </p:nvSpPr>
        <p:spPr>
          <a:xfrm>
            <a:off x="9449813" y="6493776"/>
            <a:ext cx="2742188" cy="364224"/>
          </a:xfrm>
          <a:prstGeom prst="rect">
            <a:avLst/>
          </a:prstGeom>
        </p:spPr>
        <p:txBody>
          <a:bodyPr vert="horz" lIns="134464" tIns="33616" rIns="134464" bIns="33616" rtlCol="0" anchor="ctr"/>
          <a:lstStyle>
            <a:defPPr>
              <a:defRPr lang="en-US"/>
            </a:defPPr>
            <a:lvl1pPr marL="0" algn="r" defTabSz="932742" rtl="0" eaLnBrk="1" latinLnBrk="0" hangingPunct="1">
              <a:defRPr sz="1000" kern="120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fld id="{6503E857-4F15-4ECA-BD4D-D22AAAB9E67A}" type="slidenum">
              <a:rPr lang="en-US" sz="735" smtClean="0">
                <a:solidFill>
                  <a:srgbClr val="FFFFFF"/>
                </a:solidFill>
              </a:rPr>
              <a:pPr>
                <a:defRPr/>
              </a:pPr>
              <a:t>‹#›</a:t>
            </a:fld>
            <a:endParaRPr lang="en-US" sz="735">
              <a:solidFill>
                <a:srgbClr val="FFFFFF"/>
              </a:solidFill>
            </a:endParaRPr>
          </a:p>
        </p:txBody>
      </p:sp>
    </p:spTree>
    <p:extLst>
      <p:ext uri="{BB962C8B-B14F-4D97-AF65-F5344CB8AC3E}">
        <p14:creationId xmlns:p14="http://schemas.microsoft.com/office/powerpoint/2010/main" val="24562711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9393"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164732" y="2084173"/>
            <a:ext cx="11874869" cy="917880"/>
          </a:xfrm>
          <a:noFill/>
        </p:spPr>
        <p:txBody>
          <a:bodyPr wrap="square" tIns="91440" bIns="91440" anchor="t" anchorCtr="0">
            <a:spAutoFit/>
          </a:bodyPr>
          <a:lstStyle>
            <a:lvl1pPr>
              <a:defRPr sz="5294" spc="-74" baseline="0">
                <a:gradFill>
                  <a:gsLst>
                    <a:gs pos="100000">
                      <a:schemeClr val="accent1"/>
                    </a:gs>
                    <a:gs pos="0">
                      <a:schemeClr val="accent1"/>
                    </a:gs>
                  </a:gsLst>
                  <a:lin ang="5400000" scaled="0"/>
                </a:gradFill>
                <a:latin typeface="Segoe UI Light" panose="020B0502040204020203" pitchFamily="34" charset="0"/>
                <a:cs typeface="Segoe UI Light" panose="020B0502040204020203" pitchFamily="34" charset="0"/>
              </a:defRPr>
            </a:lvl1pPr>
          </a:lstStyle>
          <a:p>
            <a:r>
              <a:rPr lang="en-US"/>
              <a:t>Section title</a:t>
            </a:r>
          </a:p>
        </p:txBody>
      </p:sp>
      <p:sp>
        <p:nvSpPr>
          <p:cNvPr id="4" name="Content Placeholder 3"/>
          <p:cNvSpPr>
            <a:spLocks noGrp="1"/>
          </p:cNvSpPr>
          <p:nvPr>
            <p:ph sz="quarter" idx="10"/>
          </p:nvPr>
        </p:nvSpPr>
        <p:spPr>
          <a:xfrm>
            <a:off x="164732" y="3451783"/>
            <a:ext cx="11874869" cy="368049"/>
          </a:xfrm>
        </p:spPr>
        <p:txBody>
          <a:bodyPr/>
          <a:lstStyle>
            <a:lvl1pPr marL="0" indent="0" algn="l" defTabSz="672273" rtl="0" eaLnBrk="1" latinLnBrk="0" hangingPunct="1">
              <a:lnSpc>
                <a:spcPct val="90000"/>
              </a:lnSpc>
              <a:buNone/>
              <a:defRPr lang="en-US" sz="1324" kern="1200" spc="-74" dirty="0" smtClean="0">
                <a:gradFill>
                  <a:gsLst>
                    <a:gs pos="12389">
                      <a:srgbClr val="0078D7"/>
                    </a:gs>
                    <a:gs pos="37037">
                      <a:srgbClr val="0078D7"/>
                    </a:gs>
                  </a:gsLst>
                  <a:lin ang="5400000" scaled="0"/>
                </a:gradFill>
                <a:latin typeface="Segoe UI" panose="020B0502040204020203" pitchFamily="34" charset="0"/>
                <a:ea typeface="+mn-ea"/>
                <a:cs typeface="Segoe UI" panose="020B0502040204020203" pitchFamily="34" charset="0"/>
              </a:defRPr>
            </a:lvl1pPr>
            <a:lvl2pPr marL="0" indent="0" algn="l" defTabSz="672273" rtl="0" eaLnBrk="1" latinLnBrk="0" hangingPunct="1">
              <a:lnSpc>
                <a:spcPct val="90000"/>
              </a:lnSpc>
              <a:buNone/>
              <a:defRPr lang="en-US" sz="1324" kern="1200" spc="-74" dirty="0" smtClean="0">
                <a:gradFill>
                  <a:gsLst>
                    <a:gs pos="12389">
                      <a:srgbClr val="0078D7"/>
                    </a:gs>
                    <a:gs pos="37037">
                      <a:srgbClr val="0078D7"/>
                    </a:gs>
                  </a:gsLst>
                  <a:lin ang="5400000" scaled="0"/>
                </a:gradFill>
                <a:latin typeface="Segoe UI" panose="020B0502040204020203" pitchFamily="34" charset="0"/>
                <a:ea typeface="+mn-ea"/>
                <a:cs typeface="Segoe UI" panose="020B0502040204020203" pitchFamily="34" charset="0"/>
              </a:defRPr>
            </a:lvl2pPr>
            <a:lvl3pPr marL="0" indent="0" algn="l" defTabSz="672273" rtl="0" eaLnBrk="1" latinLnBrk="0" hangingPunct="1">
              <a:lnSpc>
                <a:spcPct val="90000"/>
              </a:lnSpc>
              <a:buNone/>
              <a:defRPr lang="en-US" sz="1324" kern="1200" spc="-74" dirty="0" smtClean="0">
                <a:gradFill>
                  <a:gsLst>
                    <a:gs pos="12389">
                      <a:srgbClr val="0078D7"/>
                    </a:gs>
                    <a:gs pos="37037">
                      <a:srgbClr val="0078D7"/>
                    </a:gs>
                  </a:gsLst>
                  <a:lin ang="5400000" scaled="0"/>
                </a:gradFill>
                <a:latin typeface="Segoe UI" panose="020B0502040204020203" pitchFamily="34" charset="0"/>
                <a:ea typeface="+mn-ea"/>
                <a:cs typeface="Segoe UI" panose="020B0502040204020203" pitchFamily="34" charset="0"/>
              </a:defRPr>
            </a:lvl3pPr>
            <a:lvl4pPr marL="0" indent="0" algn="l" defTabSz="672273" rtl="0" eaLnBrk="1" latinLnBrk="0" hangingPunct="1">
              <a:lnSpc>
                <a:spcPct val="90000"/>
              </a:lnSpc>
              <a:buNone/>
              <a:defRPr lang="en-US" sz="1324" kern="1200" spc="-74" dirty="0" smtClean="0">
                <a:gradFill>
                  <a:gsLst>
                    <a:gs pos="12389">
                      <a:srgbClr val="0078D7"/>
                    </a:gs>
                    <a:gs pos="37037">
                      <a:srgbClr val="0078D7"/>
                    </a:gs>
                  </a:gsLst>
                  <a:lin ang="5400000" scaled="0"/>
                </a:gradFill>
                <a:latin typeface="Segoe UI" panose="020B0502040204020203" pitchFamily="34" charset="0"/>
                <a:ea typeface="+mn-ea"/>
                <a:cs typeface="Segoe UI" panose="020B0502040204020203" pitchFamily="34" charset="0"/>
              </a:defRPr>
            </a:lvl4pPr>
            <a:lvl5pPr marL="0" indent="0" algn="l" defTabSz="672273" rtl="0" eaLnBrk="1" latinLnBrk="0" hangingPunct="1">
              <a:lnSpc>
                <a:spcPct val="90000"/>
              </a:lnSpc>
              <a:buNone/>
              <a:defRPr lang="en-US" sz="1324" kern="1200" spc="-74" dirty="0">
                <a:gradFill>
                  <a:gsLst>
                    <a:gs pos="12389">
                      <a:srgbClr val="0078D7"/>
                    </a:gs>
                    <a:gs pos="37037">
                      <a:srgbClr val="0078D7"/>
                    </a:gs>
                  </a:gsLst>
                  <a:lin ang="5400000" scaled="0"/>
                </a:gradFill>
                <a:latin typeface="Segoe UI" panose="020B0502040204020203" pitchFamily="34" charset="0"/>
                <a:ea typeface="+mn-ea"/>
                <a:cs typeface="Segoe UI" panose="020B0502040204020203" pitchFamily="34" charset="0"/>
              </a:defRPr>
            </a:lvl5pPr>
          </a:lstStyle>
          <a:p>
            <a:pPr lvl="0"/>
            <a:r>
              <a:rPr lang="en-US"/>
              <a:t>Click to edit Master text styles</a:t>
            </a:r>
          </a:p>
        </p:txBody>
      </p:sp>
      <p:sp>
        <p:nvSpPr>
          <p:cNvPr id="5" name="Content Placeholder 5"/>
          <p:cNvSpPr>
            <a:spLocks noGrp="1"/>
          </p:cNvSpPr>
          <p:nvPr>
            <p:ph sz="quarter" idx="11"/>
          </p:nvPr>
        </p:nvSpPr>
        <p:spPr>
          <a:xfrm>
            <a:off x="164733" y="291071"/>
            <a:ext cx="4165705" cy="368049"/>
          </a:xfrm>
        </p:spPr>
        <p:txBody>
          <a:bodyPr lIns="182880" rIns="182880"/>
          <a:lstStyle>
            <a:lvl1pPr marL="0" indent="0">
              <a:buNone/>
              <a:defRPr lang="en-US" sz="1324" kern="1200" spc="-74"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67227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sp>
        <p:nvSpPr>
          <p:cNvPr id="7"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35">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a:solidFill>
                <a:srgbClr val="505050">
                  <a:tint val="75000"/>
                </a:srgbClr>
              </a:solidFill>
            </a:endParaRPr>
          </a:p>
        </p:txBody>
      </p:sp>
      <p:sp>
        <p:nvSpPr>
          <p:cNvPr id="8"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234532949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0417"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Picture Placeholder 4"/>
          <p:cNvSpPr>
            <a:spLocks noGrp="1"/>
          </p:cNvSpPr>
          <p:nvPr>
            <p:ph type="pic" sz="quarter" idx="10"/>
          </p:nvPr>
        </p:nvSpPr>
        <p:spPr bwMode="ltGray">
          <a:xfrm>
            <a:off x="6097557" y="0"/>
            <a:ext cx="6094444" cy="6856100"/>
          </a:xfrm>
          <a:blipFill>
            <a:blip r:embed="rId6"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4" name="Title 1"/>
          <p:cNvSpPr>
            <a:spLocks noGrp="1"/>
          </p:cNvSpPr>
          <p:nvPr>
            <p:ph type="title"/>
          </p:nvPr>
        </p:nvSpPr>
        <p:spPr>
          <a:xfrm>
            <a:off x="152380" y="289513"/>
            <a:ext cx="5770577" cy="899665"/>
          </a:xfrm>
        </p:spPr>
        <p:txBody>
          <a:bodyPr/>
          <a:lstStyle/>
          <a:p>
            <a:r>
              <a:rPr lang="en-US"/>
              <a:t>Click to edit Master title style</a:t>
            </a:r>
          </a:p>
        </p:txBody>
      </p:sp>
      <p:sp>
        <p:nvSpPr>
          <p:cNvPr id="6" name="Text Placeholder 5"/>
          <p:cNvSpPr>
            <a:spLocks noGrp="1"/>
          </p:cNvSpPr>
          <p:nvPr>
            <p:ph type="body" sz="quarter" idx="11"/>
          </p:nvPr>
        </p:nvSpPr>
        <p:spPr>
          <a:xfrm>
            <a:off x="152400" y="1197328"/>
            <a:ext cx="5769429" cy="1560107"/>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73" indent="0">
              <a:buNone/>
              <a:defRPr/>
            </a:lvl3pPr>
            <a:lvl4pPr marL="336145" indent="0">
              <a:buNone/>
              <a:defRPr/>
            </a:lvl4pPr>
            <a:lvl5pPr marL="50421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45301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1441"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defRPr lang="en-US" smtClean="0"/>
            </a:lvl1pPr>
          </a:lstStyle>
          <a:p>
            <a:pPr defTabSz="685775"/>
            <a:fld id="{6503E857-4F15-4ECA-BD4D-D22AAAB9E67A}" type="slidenum">
              <a:rPr lang="en-IN" smtClean="0"/>
              <a:pPr defTabSz="685775"/>
              <a:t>‹#›</a:t>
            </a:fld>
            <a:endParaRPr lang="en-IN"/>
          </a:p>
        </p:txBody>
      </p:sp>
      <p:sp>
        <p:nvSpPr>
          <p:cNvPr id="4"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Tree>
    <p:extLst>
      <p:ext uri="{BB962C8B-B14F-4D97-AF65-F5344CB8AC3E}">
        <p14:creationId xmlns:p14="http://schemas.microsoft.com/office/powerpoint/2010/main" val="99407129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2465"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Tree>
    <p:extLst>
      <p:ext uri="{BB962C8B-B14F-4D97-AF65-F5344CB8AC3E}">
        <p14:creationId xmlns:p14="http://schemas.microsoft.com/office/powerpoint/2010/main" val="1804154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a:t>Video title</a:t>
            </a:r>
          </a:p>
        </p:txBody>
      </p:sp>
    </p:spTree>
    <p:extLst>
      <p:ext uri="{BB962C8B-B14F-4D97-AF65-F5344CB8AC3E}">
        <p14:creationId xmlns:p14="http://schemas.microsoft.com/office/powerpoint/2010/main" val="30766023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3489" name="think-cell Slide" r:id="rId4" imgW="378" imgH="377" progId="TCLayout.ActiveDocument.1">
                  <p:embed/>
                </p:oleObj>
              </mc:Choice>
              <mc:Fallback>
                <p:oleObj name="think-cell Slide" r:id="rId4" imgW="378" imgH="377" progId="TCLayout.ActiveDocument.1">
                  <p:embed/>
                  <p:pic>
                    <p:nvPicPr>
                      <p:cNvPr id="6" name="Object 5"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Footer Placeholder 2"/>
          <p:cNvSpPr txBox="1">
            <a:spLocks/>
          </p:cNvSpPr>
          <p:nvPr userDrawn="1"/>
        </p:nvSpPr>
        <p:spPr>
          <a:xfrm>
            <a:off x="2" y="6493776"/>
            <a:ext cx="4114839" cy="364224"/>
          </a:xfrm>
          <a:prstGeom prst="rect">
            <a:avLst/>
          </a:prstGeom>
        </p:spPr>
        <p:txBody>
          <a:bodyPr vert="horz" lIns="134464" tIns="33616" rIns="134464" bIns="33616" rtlCol="0" anchor="ctr"/>
          <a:lstStyle>
            <a:defPPr>
              <a:defRPr lang="en-US"/>
            </a:defPPr>
            <a:lvl1pPr marL="0" algn="l" defTabSz="932742" rtl="0" eaLnBrk="1" latinLnBrk="0" hangingPunct="1">
              <a:defRPr sz="1000" kern="120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35">
                <a:solidFill>
                  <a:srgbClr val="FFFFFF"/>
                </a:solidFill>
              </a:rPr>
              <a:t>Microsoft Confidential I Windows 10 Consumer Storybook v1.0_5-8</a:t>
            </a:r>
          </a:p>
        </p:txBody>
      </p:sp>
      <p:sp>
        <p:nvSpPr>
          <p:cNvPr id="3" name="Slide Number Placeholder 5"/>
          <p:cNvSpPr txBox="1">
            <a:spLocks/>
          </p:cNvSpPr>
          <p:nvPr userDrawn="1"/>
        </p:nvSpPr>
        <p:spPr>
          <a:xfrm>
            <a:off x="9449813" y="6493776"/>
            <a:ext cx="2742188" cy="364224"/>
          </a:xfrm>
          <a:prstGeom prst="rect">
            <a:avLst/>
          </a:prstGeom>
        </p:spPr>
        <p:txBody>
          <a:bodyPr vert="horz" lIns="134464" tIns="33616" rIns="134464" bIns="33616" rtlCol="0" anchor="ctr"/>
          <a:lstStyle>
            <a:defPPr>
              <a:defRPr lang="en-US"/>
            </a:defPPr>
            <a:lvl1pPr marL="0" algn="r" defTabSz="932742" rtl="0" eaLnBrk="1" latinLnBrk="0" hangingPunct="1">
              <a:defRPr sz="1000" kern="120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fld id="{6503E857-4F15-4ECA-BD4D-D22AAAB9E67A}" type="slidenum">
              <a:rPr lang="en-US" sz="735" smtClean="0">
                <a:solidFill>
                  <a:srgbClr val="FFFFFF"/>
                </a:solidFill>
              </a:rPr>
              <a:pPr>
                <a:defRPr/>
              </a:pPr>
              <a:t>‹#›</a:t>
            </a:fld>
            <a:endParaRPr lang="en-US" sz="735">
              <a:solidFill>
                <a:srgbClr val="FFFFFF"/>
              </a:solidFill>
            </a:endParaRPr>
          </a:p>
        </p:txBody>
      </p:sp>
      <p:sp>
        <p:nvSpPr>
          <p:cNvPr id="4" name="Footer Placeholder 3"/>
          <p:cNvSpPr>
            <a:spLocks noGrp="1"/>
          </p:cNvSpPr>
          <p:nvPr>
            <p:ph type="ftr" sz="quarter" idx="10"/>
          </p:nvPr>
        </p:nvSpPr>
        <p:spPr/>
        <p:txBody>
          <a:bodyPr/>
          <a:lstStyle/>
          <a:p>
            <a:r>
              <a:rPr lang="en-IN">
                <a:solidFill>
                  <a:srgbClr val="FFFFFF">
                    <a:tint val="75000"/>
                  </a:srgbClr>
                </a:solidFill>
              </a:rPr>
              <a:t>Microsoft Confidential, Shared under NDA</a:t>
            </a:r>
            <a:endParaRPr lang="en-US">
              <a:solidFill>
                <a:srgbClr val="FFFFFF">
                  <a:tint val="75000"/>
                </a:srgbClr>
              </a:solidFill>
            </a:endParaRPr>
          </a:p>
        </p:txBody>
      </p:sp>
      <p:sp>
        <p:nvSpPr>
          <p:cNvPr id="5" name="Slide Number Placeholder 4"/>
          <p:cNvSpPr>
            <a:spLocks noGrp="1"/>
          </p:cNvSpPr>
          <p:nvPr>
            <p:ph type="sldNum" sz="quarter" idx="11"/>
          </p:nvPr>
        </p:nvSpPr>
        <p:spPr/>
        <p:txBody>
          <a:bodyPr/>
          <a:lstStyle/>
          <a:p>
            <a:fld id="{6503E857-4F15-4ECA-BD4D-D22AAAB9E67A}"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47479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4513" name="think-cell Slide" r:id="rId4" imgW="378" imgH="377" progId="TCLayout.ActiveDocument.1">
                  <p:embed/>
                </p:oleObj>
              </mc:Choice>
              <mc:Fallback>
                <p:oleObj name="think-cell Slide" r:id="rId4" imgW="378" imgH="377" progId="TCLayout.ActiveDocument.1">
                  <p:embed/>
                  <p:pic>
                    <p:nvPicPr>
                      <p:cNvPr id="4" name="Object 3"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152375" y="289513"/>
            <a:ext cx="11889567" cy="899665"/>
          </a:xfrm>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57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152400" y="1197322"/>
            <a:ext cx="11887200" cy="1536318"/>
          </a:xfrm>
        </p:spPr>
        <p:txBody>
          <a:bodyPr/>
          <a:lstStyle>
            <a:lvl1pPr marL="0" indent="0">
              <a:buNone/>
              <a:defRPr sz="2426">
                <a:gradFill>
                  <a:gsLst>
                    <a:gs pos="1250">
                      <a:srgbClr val="000000"/>
                    </a:gs>
                    <a:gs pos="100000">
                      <a:srgbClr val="000000"/>
                    </a:gs>
                  </a:gsLst>
                  <a:lin ang="5400000" scaled="0"/>
                </a:gradFill>
                <a:latin typeface="Segoe UI" panose="020B0502040204020203" pitchFamily="34" charset="0"/>
                <a:cs typeface="Segoe UI" panose="020B0502040204020203" pitchFamily="34" charset="0"/>
                <a:sym typeface="Segoe UI" panose="020B0502040204020203" pitchFamily="34" charset="0"/>
              </a:defRPr>
            </a:lvl1pPr>
            <a:lvl2pPr marL="254795" indent="0">
              <a:buNone/>
              <a:defRPr>
                <a:gradFill>
                  <a:gsLst>
                    <a:gs pos="1250">
                      <a:srgbClr val="000000"/>
                    </a:gs>
                    <a:gs pos="100000">
                      <a:srgbClr val="000000"/>
                    </a:gs>
                  </a:gsLst>
                  <a:lin ang="5400000" scaled="0"/>
                </a:gradFill>
                <a:latin typeface="Segoe UI" panose="020B0502040204020203" pitchFamily="34" charset="0"/>
                <a:cs typeface="Segoe UI" panose="020B0502040204020203" pitchFamily="34" charset="0"/>
                <a:sym typeface="Segoe UI" panose="020B0502040204020203" pitchFamily="34" charset="0"/>
              </a:defRPr>
            </a:lvl2pPr>
            <a:lvl3pPr marL="429818" indent="0">
              <a:buNone/>
              <a:defRPr>
                <a:gradFill>
                  <a:gsLst>
                    <a:gs pos="1250">
                      <a:srgbClr val="000000"/>
                    </a:gs>
                    <a:gs pos="100000">
                      <a:srgbClr val="000000"/>
                    </a:gs>
                  </a:gsLst>
                  <a:lin ang="5400000" scaled="0"/>
                </a:gradFill>
                <a:latin typeface="Segoe UI" panose="020B0502040204020203" pitchFamily="34" charset="0"/>
                <a:cs typeface="Segoe UI" panose="020B0502040204020203" pitchFamily="34" charset="0"/>
                <a:sym typeface="Segoe UI" panose="020B0502040204020203" pitchFamily="34" charset="0"/>
              </a:defRPr>
            </a:lvl3pPr>
            <a:lvl4pPr marL="598887" indent="0">
              <a:buNone/>
              <a:defRPr>
                <a:gradFill>
                  <a:gsLst>
                    <a:gs pos="1250">
                      <a:srgbClr val="000000"/>
                    </a:gs>
                    <a:gs pos="100000">
                      <a:srgbClr val="000000"/>
                    </a:gs>
                  </a:gsLst>
                  <a:lin ang="5400000" scaled="0"/>
                </a:gradFill>
                <a:latin typeface="Segoe UI" panose="020B0502040204020203" pitchFamily="34" charset="0"/>
                <a:cs typeface="Segoe UI" panose="020B0502040204020203" pitchFamily="34" charset="0"/>
                <a:sym typeface="Segoe UI" panose="020B0502040204020203" pitchFamily="34" charset="0"/>
              </a:defRPr>
            </a:lvl4pPr>
            <a:lvl5pPr marL="772719" indent="0">
              <a:buNone/>
              <a:defRPr>
                <a:gradFill>
                  <a:gsLst>
                    <a:gs pos="1250">
                      <a:srgbClr val="000000"/>
                    </a:gs>
                    <a:gs pos="100000">
                      <a:srgbClr val="000000"/>
                    </a:gs>
                  </a:gsLst>
                  <a:lin ang="5400000" scaled="0"/>
                </a:gradFill>
                <a:latin typeface="Segoe UI" panose="020B0502040204020203" pitchFamily="34" charset="0"/>
                <a:cs typeface="Segoe UI" panose="020B0502040204020203" pitchFamily="34" charset="0"/>
                <a:sym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94563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5537"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ext Box 3"/>
          <p:cNvSpPr txBox="1">
            <a:spLocks noChangeArrowheads="1"/>
          </p:cNvSpPr>
          <p:nvPr userDrawn="1"/>
        </p:nvSpPr>
        <p:spPr bwMode="blackWhite">
          <a:xfrm>
            <a:off x="269239" y="6171617"/>
            <a:ext cx="11653523"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443" eaLnBrk="0" hangingPunct="0"/>
            <a:r>
              <a:rPr lang="en-US" sz="515">
                <a:gradFill>
                  <a:gsLst>
                    <a:gs pos="0">
                      <a:srgbClr val="505050"/>
                    </a:gs>
                    <a:gs pos="100000">
                      <a:srgbClr val="50505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6"/>
          <a:stretch>
            <a:fillRect/>
          </a:stretch>
        </p:blipFill>
        <p:spPr bwMode="black">
          <a:xfrm>
            <a:off x="450205" y="3083653"/>
            <a:ext cx="3227129" cy="692057"/>
          </a:xfrm>
          <a:prstGeom prst="rect">
            <a:avLst/>
          </a:prstGeom>
        </p:spPr>
      </p:pic>
    </p:spTree>
    <p:extLst>
      <p:ext uri="{BB962C8B-B14F-4D97-AF65-F5344CB8AC3E}">
        <p14:creationId xmlns:p14="http://schemas.microsoft.com/office/powerpoint/2010/main" val="95747793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6561" name="think-cell Slide" r:id="rId4" imgW="378" imgH="377" progId="TCLayout.ActiveDocument.1">
                  <p:embed/>
                </p:oleObj>
              </mc:Choice>
              <mc:Fallback>
                <p:oleObj name="think-cell Slide" r:id="rId4" imgW="378"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ext Box 3"/>
          <p:cNvSpPr txBox="1">
            <a:spLocks noChangeArrowheads="1"/>
          </p:cNvSpPr>
          <p:nvPr userDrawn="1"/>
        </p:nvSpPr>
        <p:spPr bwMode="blackWhite">
          <a:xfrm>
            <a:off x="269239" y="6171617"/>
            <a:ext cx="11653523"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443" eaLnBrk="0" hangingPunct="0"/>
            <a:r>
              <a:rPr lang="en-US" sz="515">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6"/>
          <a:stretch>
            <a:fillRect/>
          </a:stretch>
        </p:blipFill>
        <p:spPr bwMode="black">
          <a:xfrm>
            <a:off x="450206" y="3083652"/>
            <a:ext cx="3227129" cy="692059"/>
          </a:xfrm>
          <a:prstGeom prst="rect">
            <a:avLst/>
          </a:prstGeom>
        </p:spPr>
      </p:pic>
    </p:spTree>
    <p:extLst>
      <p:ext uri="{BB962C8B-B14F-4D97-AF65-F5344CB8AC3E}">
        <p14:creationId xmlns:p14="http://schemas.microsoft.com/office/powerpoint/2010/main" val="38873572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7585" name="think-cell Slide" r:id="rId4" imgW="378" imgH="377" progId="TCLayout.ActiveDocument.1">
                  <p:embed/>
                </p:oleObj>
              </mc:Choice>
              <mc:Fallback>
                <p:oleObj name="think-cell Slide" r:id="rId4" imgW="378" imgH="377"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6" name="Text Placeholder 5"/>
          <p:cNvSpPr>
            <a:spLocks noGrp="1"/>
          </p:cNvSpPr>
          <p:nvPr>
            <p:ph type="body" sz="quarter" idx="10" hasCustomPrompt="1"/>
          </p:nvPr>
        </p:nvSpPr>
        <p:spPr bwMode="white">
          <a:xfrm>
            <a:off x="152375" y="1189178"/>
            <a:ext cx="11653523" cy="1845826"/>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a:xfrm>
            <a:off x="152375" y="289513"/>
            <a:ext cx="11889567" cy="899665"/>
          </a:xfrm>
        </p:spPr>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8799597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7CE910-05EC-423C-B241-7C614B9542E5}"/>
              </a:ext>
            </a:extLst>
          </p:cNvPr>
          <p:cNvSpPr/>
          <p:nvPr userDrawn="1"/>
        </p:nvSpPr>
        <p:spPr bwMode="auto">
          <a:xfrm>
            <a:off x="4318907" y="1912257"/>
            <a:ext cx="182880" cy="3033486"/>
          </a:xfrm>
          <a:prstGeom prst="rect">
            <a:avLst/>
          </a:prstGeom>
          <a:solidFill>
            <a:schemeClr val="bg2"/>
          </a:solid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10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banner">
            <a:extLst>
              <a:ext uri="{FF2B5EF4-FFF2-40B4-BE49-F238E27FC236}">
                <a16:creationId xmlns:a16="http://schemas.microsoft.com/office/drawing/2014/main" id="{FE01D92F-FF09-4138-AD81-4E0A29E57F60}"/>
              </a:ext>
            </a:extLst>
          </p:cNvPr>
          <p:cNvPicPr>
            <a:picLocks noChangeAspect="1" noChangeArrowheads="1"/>
          </p:cNvPicPr>
          <p:nvPr userDrawn="1"/>
        </p:nvPicPr>
        <p:blipFill rotWithShape="1">
          <a:blip r:embed="rId2" cstate="print">
            <a:biLevel thresh="25000"/>
            <a:extLst>
              <a:ext uri="{28A0092B-C50C-407E-A947-70E740481C1C}">
                <a14:useLocalDpi xmlns:a14="http://schemas.microsoft.com/office/drawing/2010/main"/>
              </a:ext>
            </a:extLst>
          </a:blip>
          <a:srcRect/>
          <a:stretch/>
        </p:blipFill>
        <p:spPr bwMode="auto">
          <a:xfrm>
            <a:off x="0" y="1262743"/>
            <a:ext cx="4325257" cy="433251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9245B83-A44B-40F5-9DCD-0A5A338E4B29}"/>
              </a:ext>
            </a:extLst>
          </p:cNvPr>
          <p:cNvSpPr/>
          <p:nvPr userDrawn="1"/>
        </p:nvSpPr>
        <p:spPr bwMode="auto">
          <a:xfrm>
            <a:off x="0" y="1262743"/>
            <a:ext cx="4325257" cy="4332514"/>
          </a:xfrm>
          <a:prstGeom prst="rect">
            <a:avLst/>
          </a:prstGeom>
          <a:solidFill>
            <a:srgbClr val="24265D">
              <a:alpha val="9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10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14">
            <a:extLst>
              <a:ext uri="{FF2B5EF4-FFF2-40B4-BE49-F238E27FC236}">
                <a16:creationId xmlns:a16="http://schemas.microsoft.com/office/drawing/2014/main" id="{9CABA2CD-BD33-4351-A0E6-8CCF0E6A2A4A}"/>
              </a:ext>
            </a:extLst>
          </p:cNvPr>
          <p:cNvSpPr/>
          <p:nvPr userDrawn="1"/>
        </p:nvSpPr>
        <p:spPr bwMode="auto">
          <a:xfrm>
            <a:off x="275770" y="1494971"/>
            <a:ext cx="3773716" cy="3868058"/>
          </a:xfrm>
          <a:custGeom>
            <a:avLst/>
            <a:gdLst>
              <a:gd name="connsiteX0" fmla="*/ 0 w 3773716"/>
              <a:gd name="connsiteY0" fmla="*/ 0 h 3868058"/>
              <a:gd name="connsiteX1" fmla="*/ 3773716 w 3773716"/>
              <a:gd name="connsiteY1" fmla="*/ 0 h 3868058"/>
              <a:gd name="connsiteX2" fmla="*/ 3773716 w 3773716"/>
              <a:gd name="connsiteY2" fmla="*/ 3868058 h 3868058"/>
              <a:gd name="connsiteX3" fmla="*/ 0 w 3773716"/>
              <a:gd name="connsiteY3" fmla="*/ 3868058 h 3868058"/>
              <a:gd name="connsiteX4" fmla="*/ 0 w 3773716"/>
              <a:gd name="connsiteY4" fmla="*/ 0 h 3868058"/>
              <a:gd name="connsiteX0" fmla="*/ 3773716 w 3865156"/>
              <a:gd name="connsiteY0" fmla="*/ 3868058 h 3959498"/>
              <a:gd name="connsiteX1" fmla="*/ 0 w 3865156"/>
              <a:gd name="connsiteY1" fmla="*/ 3868058 h 3959498"/>
              <a:gd name="connsiteX2" fmla="*/ 0 w 3865156"/>
              <a:gd name="connsiteY2" fmla="*/ 0 h 3959498"/>
              <a:gd name="connsiteX3" fmla="*/ 3773716 w 3865156"/>
              <a:gd name="connsiteY3" fmla="*/ 0 h 3959498"/>
              <a:gd name="connsiteX4" fmla="*/ 3865156 w 3865156"/>
              <a:gd name="connsiteY4" fmla="*/ 3959498 h 3959498"/>
              <a:gd name="connsiteX0" fmla="*/ 3773716 w 3773716"/>
              <a:gd name="connsiteY0" fmla="*/ 3868058 h 3868058"/>
              <a:gd name="connsiteX1" fmla="*/ 0 w 3773716"/>
              <a:gd name="connsiteY1" fmla="*/ 3868058 h 3868058"/>
              <a:gd name="connsiteX2" fmla="*/ 0 w 3773716"/>
              <a:gd name="connsiteY2" fmla="*/ 0 h 3868058"/>
              <a:gd name="connsiteX3" fmla="*/ 3773716 w 3773716"/>
              <a:gd name="connsiteY3" fmla="*/ 0 h 3868058"/>
            </a:gdLst>
            <a:ahLst/>
            <a:cxnLst>
              <a:cxn ang="0">
                <a:pos x="connsiteX0" y="connsiteY0"/>
              </a:cxn>
              <a:cxn ang="0">
                <a:pos x="connsiteX1" y="connsiteY1"/>
              </a:cxn>
              <a:cxn ang="0">
                <a:pos x="connsiteX2" y="connsiteY2"/>
              </a:cxn>
              <a:cxn ang="0">
                <a:pos x="connsiteX3" y="connsiteY3"/>
              </a:cxn>
            </a:cxnLst>
            <a:rect l="l" t="t" r="r" b="b"/>
            <a:pathLst>
              <a:path w="3773716" h="3868058">
                <a:moveTo>
                  <a:pt x="3773716" y="3868058"/>
                </a:moveTo>
                <a:lnTo>
                  <a:pt x="0" y="3868058"/>
                </a:lnTo>
                <a:lnTo>
                  <a:pt x="0" y="0"/>
                </a:lnTo>
                <a:lnTo>
                  <a:pt x="3773716" y="0"/>
                </a:lnTo>
              </a:path>
            </a:pathLst>
          </a:custGeom>
          <a:noFill/>
          <a:ln w="12700">
            <a:solidFill>
              <a:schemeClr val="bg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10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11">
            <a:extLst>
              <a:ext uri="{FF2B5EF4-FFF2-40B4-BE49-F238E27FC236}">
                <a16:creationId xmlns:a16="http://schemas.microsoft.com/office/drawing/2014/main" id="{4414B6E8-17F9-42F5-A7CD-468ED896DEBA}"/>
              </a:ext>
            </a:extLst>
          </p:cNvPr>
          <p:cNvSpPr>
            <a:spLocks noGrp="1"/>
          </p:cNvSpPr>
          <p:nvPr>
            <p:ph type="body" sz="quarter" idx="10" hasCustomPrompt="1"/>
          </p:nvPr>
        </p:nvSpPr>
        <p:spPr>
          <a:xfrm>
            <a:off x="4884058" y="3065150"/>
            <a:ext cx="6674464" cy="727700"/>
          </a:xfrm>
        </p:spPr>
        <p:txBody>
          <a:bodyPr lIns="0" tIns="0" rIns="0" bIns="0" anchor="ctr">
            <a:noAutofit/>
          </a:bodyPr>
          <a:lstStyle>
            <a:lvl1pPr marL="0" indent="0" algn="l">
              <a:lnSpc>
                <a:spcPct val="100000"/>
              </a:lnSpc>
              <a:buNone/>
              <a:defRPr sz="6600" b="1">
                <a:solidFill>
                  <a:srgbClr val="24265D"/>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IN"/>
              <a:t>SECTION TITLE</a:t>
            </a:r>
          </a:p>
        </p:txBody>
      </p:sp>
    </p:spTree>
    <p:extLst>
      <p:ext uri="{BB962C8B-B14F-4D97-AF65-F5344CB8AC3E}">
        <p14:creationId xmlns:p14="http://schemas.microsoft.com/office/powerpoint/2010/main" val="27674126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0AB43C-73AD-4D5F-B5AF-31751BE28783}"/>
              </a:ext>
            </a:extLst>
          </p:cNvPr>
          <p:cNvSpPr>
            <a:spLocks noGrp="1"/>
          </p:cNvSpPr>
          <p:nvPr>
            <p:ph type="body" sz="quarter" idx="10" hasCustomPrompt="1"/>
          </p:nvPr>
        </p:nvSpPr>
        <p:spPr>
          <a:xfrm>
            <a:off x="266701" y="3013502"/>
            <a:ext cx="8998856" cy="830997"/>
          </a:xfrm>
        </p:spPr>
        <p:txBody>
          <a:bodyPr lIns="0" tIns="0" rIns="0" bIns="0" anchor="ctr"/>
          <a:lstStyle>
            <a:lvl1pPr marL="0" indent="0" algn="l">
              <a:lnSpc>
                <a:spcPct val="100000"/>
              </a:lnSpc>
              <a:buNone/>
              <a:defRPr sz="5400" b="1">
                <a:solidFill>
                  <a:srgbClr val="24265D"/>
                </a:solidFill>
                <a:latin typeface="+mn-lt"/>
              </a:defRPr>
            </a:lvl1pPr>
          </a:lstStyle>
          <a:p>
            <a:pPr lvl="0"/>
            <a:r>
              <a:rPr lang="en-IN"/>
              <a:t>SECTION TITLE</a:t>
            </a:r>
          </a:p>
        </p:txBody>
      </p:sp>
      <p:sp>
        <p:nvSpPr>
          <p:cNvPr id="10" name="Rectangle 9">
            <a:extLst>
              <a:ext uri="{FF2B5EF4-FFF2-40B4-BE49-F238E27FC236}">
                <a16:creationId xmlns:a16="http://schemas.microsoft.com/office/drawing/2014/main" id="{68DB1764-B14E-4B7E-AC7C-E04B1993F418}"/>
              </a:ext>
            </a:extLst>
          </p:cNvPr>
          <p:cNvSpPr/>
          <p:nvPr userDrawn="1"/>
        </p:nvSpPr>
        <p:spPr bwMode="auto">
          <a:xfrm flipH="1">
            <a:off x="10816590" y="0"/>
            <a:ext cx="1375410" cy="6858000"/>
          </a:xfrm>
          <a:prstGeom prst="rect">
            <a:avLst/>
          </a:prstGeom>
          <a:solidFill>
            <a:srgbClr val="2426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10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F3C7D20E-9F6D-417F-831D-FAA84B1A76F4}"/>
              </a:ext>
            </a:extLst>
          </p:cNvPr>
          <p:cNvSpPr/>
          <p:nvPr userDrawn="1"/>
        </p:nvSpPr>
        <p:spPr bwMode="auto">
          <a:xfrm>
            <a:off x="9753600" y="2343150"/>
            <a:ext cx="2171700" cy="2171700"/>
          </a:xfrm>
          <a:prstGeom prst="ellipse">
            <a:avLst/>
          </a:prstGeom>
          <a:solidFill>
            <a:srgbClr val="24265D"/>
          </a:solidFill>
          <a:ln w="34925">
            <a:solidFill>
              <a:schemeClr val="bg1"/>
            </a:solidFill>
            <a:headEnd type="none" w="med" len="med"/>
            <a:tailEnd type="none" w="med" len="med"/>
          </a:ln>
          <a:effectLst>
            <a:outerShdw blurRad="25400" dist="25400" dir="10800000" algn="r" rotWithShape="0">
              <a:schemeClr val="bg1">
                <a:lumMod val="75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100000"/>
              </a:lnSpc>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1621665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269239" y="2084173"/>
            <a:ext cx="11653523" cy="1793103"/>
          </a:xfrm>
          <a:noFill/>
        </p:spPr>
        <p:txBody>
          <a:bodyPr vert="horz" wrap="square" lIns="146304" tIns="91440" rIns="146304" bIns="91440" rtlCol="0" anchor="t" anchorCtr="0">
            <a:noAutofit/>
          </a:bodyPr>
          <a:lstStyle>
            <a:lvl1pPr>
              <a:defRPr lang="en-US" sz="8627" spc="-98" dirty="0">
                <a:gradFill>
                  <a:gsLst>
                    <a:gs pos="100000">
                      <a:schemeClr val="tx1"/>
                    </a:gs>
                    <a:gs pos="0">
                      <a:schemeClr val="tx1"/>
                    </a:gs>
                  </a:gsLst>
                  <a:lin ang="5400000" scaled="0"/>
                </a:gradFill>
              </a:defRPr>
            </a:lvl1pPr>
          </a:lstStyle>
          <a:p>
            <a:pPr lvl="0"/>
            <a:r>
              <a:rPr lang="en-US"/>
              <a:t>Section title</a:t>
            </a:r>
          </a:p>
        </p:txBody>
      </p:sp>
      <p:pic>
        <p:nvPicPr>
          <p:cNvPr id="33" name="Picture 2" descr="\\10.1.1.11\chillibreeze\ppt\NEW Microsoft Product Logos\WinPhone_Blu286_D_rgb.png"/>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p:blipFill>
        <p:spPr bwMode="auto">
          <a:xfrm>
            <a:off x="10425788" y="6406270"/>
            <a:ext cx="1217308" cy="19254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62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9" Type="http://schemas.openxmlformats.org/officeDocument/2006/relationships/tags" Target="../tags/tag1.xml"/><Relationship Id="rId21" Type="http://schemas.openxmlformats.org/officeDocument/2006/relationships/slideLayout" Target="../slideLayouts/slideLayout49.xml"/><Relationship Id="rId34" Type="http://schemas.openxmlformats.org/officeDocument/2006/relationships/slideLayout" Target="../slideLayouts/slideLayout62.xml"/><Relationship Id="rId42" Type="http://schemas.openxmlformats.org/officeDocument/2006/relationships/image" Target="../media/image17.png"/><Relationship Id="rId7" Type="http://schemas.openxmlformats.org/officeDocument/2006/relationships/slideLayout" Target="../slideLayouts/slideLayout3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41" Type="http://schemas.openxmlformats.org/officeDocument/2006/relationships/image" Target="../media/image16.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37" Type="http://schemas.openxmlformats.org/officeDocument/2006/relationships/theme" Target="../theme/theme2.xml"/><Relationship Id="rId40" Type="http://schemas.openxmlformats.org/officeDocument/2006/relationships/oleObject" Target="../embeddings/oleObject1.bin"/><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slideLayout" Target="../slideLayouts/slideLayout64.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slideLayout" Target="../slideLayouts/slideLayout63.xml"/><Relationship Id="rId8" Type="http://schemas.openxmlformats.org/officeDocument/2006/relationships/slideLayout" Target="../slideLayouts/slideLayout36.xml"/><Relationship Id="rId3" Type="http://schemas.openxmlformats.org/officeDocument/2006/relationships/slideLayout" Target="../slideLayouts/slideLayout31.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307818"/>
            <a:ext cx="11655840" cy="758982"/>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262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834" r:id="rId7"/>
    <p:sldLayoutId id="2147483835" r:id="rId8"/>
    <p:sldLayoutId id="2147483667" r:id="rId9"/>
    <p:sldLayoutId id="2147483668" r:id="rId10"/>
    <p:sldLayoutId id="2147483669" r:id="rId11"/>
    <p:sldLayoutId id="2147483670" r:id="rId12"/>
    <p:sldLayoutId id="2147483671" r:id="rId13"/>
    <p:sldLayoutId id="2147483672" r:id="rId14"/>
    <p:sldLayoutId id="2147483703" r:id="rId15"/>
    <p:sldLayoutId id="2147483704" r:id="rId16"/>
    <p:sldLayoutId id="2147483673" r:id="rId17"/>
    <p:sldLayoutId id="2147483674" r:id="rId18"/>
    <p:sldLayoutId id="2147483675" r:id="rId19"/>
    <p:sldLayoutId id="2147483676" r:id="rId20"/>
    <p:sldLayoutId id="2147483697" r:id="rId21"/>
    <p:sldLayoutId id="2147483698" r:id="rId22"/>
    <p:sldLayoutId id="2147483699" r:id="rId23"/>
    <p:sldLayoutId id="2147483700" r:id="rId24"/>
    <p:sldLayoutId id="2147483701" r:id="rId25"/>
    <p:sldLayoutId id="2147483702" r:id="rId26"/>
    <p:sldLayoutId id="2147483780" r:id="rId27"/>
    <p:sldLayoutId id="2147483945" r:id="rId28"/>
  </p:sldLayoutIdLst>
  <p:transition>
    <p:fade/>
  </p:transition>
  <p:hf sldNum="0" hdr="0" ftr="0" dt="0"/>
  <p:txStyles>
    <p:titleStyle>
      <a:lvl1pPr algn="l" defTabSz="914367" rtl="0" eaLnBrk="1" latinLnBrk="0" hangingPunct="1">
        <a:lnSpc>
          <a:spcPct val="90000"/>
        </a:lnSpc>
        <a:spcBef>
          <a:spcPct val="0"/>
        </a:spcBef>
        <a:buNone/>
        <a:defRPr lang="en-US" sz="5400"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2" userDrawn="1">
          <p15:clr>
            <a:srgbClr val="F26B43"/>
          </p15:clr>
        </p15:guide>
        <p15:guide id="2" pos="168" userDrawn="1">
          <p15:clr>
            <a:srgbClr val="F26B43"/>
          </p15:clr>
        </p15:guide>
        <p15:guide id="3" pos="7512" userDrawn="1">
          <p15:clr>
            <a:srgbClr val="F26B43"/>
          </p15:clr>
        </p15:guide>
        <p15:guide id="4" orient="horz" pos="672" userDrawn="1">
          <p15:clr>
            <a:srgbClr val="F26B43"/>
          </p15:clr>
        </p15:guide>
        <p15:guide id="5" orient="horz" pos="744" userDrawn="1">
          <p15:clr>
            <a:srgbClr val="F26B43"/>
          </p15:clr>
        </p15:guide>
        <p15:guide id="6" orient="horz" pos="412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39"/>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0721" name="think-cell Slide" r:id="rId40" imgW="377" imgH="377" progId="TCLayout.ActiveDocument.1">
                  <p:embed/>
                </p:oleObj>
              </mc:Choice>
              <mc:Fallback>
                <p:oleObj name="think-cell Slide" r:id="rId40" imgW="377" imgH="377" progId="TCLayout.ActiveDocument.1">
                  <p:embed/>
                  <p:pic>
                    <p:nvPicPr>
                      <p:cNvPr id="7" name="Object 6" hidden="1"/>
                      <p:cNvPicPr/>
                      <p:nvPr/>
                    </p:nvPicPr>
                    <p:blipFill>
                      <a:blip r:embed="rId41"/>
                      <a:stretch>
                        <a:fillRect/>
                      </a:stretch>
                    </p:blipFill>
                    <p:spPr>
                      <a:xfrm>
                        <a:off x="1589" y="1590"/>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152375" y="289513"/>
            <a:ext cx="11889567"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152401" y="1189179"/>
            <a:ext cx="11887201" cy="1615827"/>
          </a:xfrm>
          <a:prstGeom prst="rect">
            <a:avLst/>
          </a:prstGeom>
        </p:spPr>
        <p:txBody>
          <a:bodyPr vert="horz" wrap="square" lIns="182880"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42" cstate="screen">
            <a:extLst>
              <a:ext uri="{28A0092B-C50C-407E-A947-70E740481C1C}">
                <a14:useLocalDpi xmlns:a14="http://schemas.microsoft.com/office/drawing/2010/main"/>
              </a:ext>
            </a:extLst>
          </a:blip>
          <a:stretch>
            <a:fillRect/>
          </a:stretch>
        </p:blipFill>
        <p:spPr>
          <a:xfrm rot="5400000">
            <a:off x="9396000" y="2845600"/>
            <a:ext cx="6497930" cy="713343"/>
          </a:xfrm>
          <a:prstGeom prst="rect">
            <a:avLst/>
          </a:prstGeom>
        </p:spPr>
      </p:pic>
      <p:sp>
        <p:nvSpPr>
          <p:cNvPr id="3" name="Footer Placeholder 2"/>
          <p:cNvSpPr>
            <a:spLocks noGrp="1"/>
          </p:cNvSpPr>
          <p:nvPr>
            <p:ph type="ftr" sz="quarter" idx="3"/>
          </p:nvPr>
        </p:nvSpPr>
        <p:spPr>
          <a:xfrm>
            <a:off x="4038582" y="6493776"/>
            <a:ext cx="4114839" cy="364224"/>
          </a:xfrm>
          <a:prstGeom prst="rect">
            <a:avLst/>
          </a:prstGeom>
        </p:spPr>
        <p:txBody>
          <a:bodyPr vert="horz" lIns="182880" tIns="45720" rIns="182880" bIns="45720" rtlCol="0" anchor="ctr"/>
          <a:lstStyle>
            <a:lvl1pPr algn="ctr">
              <a:defRPr sz="750">
                <a:solidFill>
                  <a:schemeClr val="tx1"/>
                </a:solidFill>
              </a:defRPr>
            </a:lvl1pPr>
          </a:lstStyle>
          <a:p>
            <a:pPr defTabSz="685775"/>
            <a:r>
              <a:rPr lang="en-IN"/>
              <a:t>Microsoft Confidential, Shared under NDA</a:t>
            </a:r>
            <a:endParaRPr lang="en-US"/>
          </a:p>
        </p:txBody>
      </p:sp>
      <p:sp>
        <p:nvSpPr>
          <p:cNvPr id="6" name="Slide Number Placeholder 5"/>
          <p:cNvSpPr>
            <a:spLocks noGrp="1"/>
          </p:cNvSpPr>
          <p:nvPr>
            <p:ph type="sldNum" sz="quarter" idx="4"/>
          </p:nvPr>
        </p:nvSpPr>
        <p:spPr>
          <a:xfrm>
            <a:off x="9449813" y="6493776"/>
            <a:ext cx="2742188" cy="364224"/>
          </a:xfrm>
          <a:prstGeom prst="rect">
            <a:avLst/>
          </a:prstGeom>
        </p:spPr>
        <p:txBody>
          <a:bodyPr vert="horz" lIns="182880" tIns="45720" rIns="182880" bIns="45720" rtlCol="0" anchor="ctr"/>
          <a:lstStyle>
            <a:lvl1pPr algn="r">
              <a:defRPr sz="750">
                <a:solidFill>
                  <a:schemeClr val="tx1"/>
                </a:solidFill>
              </a:defRPr>
            </a:lvl1pPr>
          </a:lstStyle>
          <a:p>
            <a:pPr defTabSz="685775"/>
            <a:fld id="{6503E857-4F15-4ECA-BD4D-D22AAAB9E67A}" type="slidenum">
              <a:rPr lang="en-US" smtClean="0"/>
              <a:pPr defTabSz="685775"/>
              <a:t>‹#›</a:t>
            </a:fld>
            <a:endParaRPr lang="en-US"/>
          </a:p>
        </p:txBody>
      </p:sp>
    </p:spTree>
    <p:extLst>
      <p:ext uri="{BB962C8B-B14F-4D97-AF65-F5344CB8AC3E}">
        <p14:creationId xmlns:p14="http://schemas.microsoft.com/office/powerpoint/2010/main" val="276388244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 id="2147483963" r:id="rId17"/>
    <p:sldLayoutId id="2147483964" r:id="rId18"/>
    <p:sldLayoutId id="2147483965" r:id="rId19"/>
    <p:sldLayoutId id="2147483966" r:id="rId20"/>
    <p:sldLayoutId id="2147483967" r:id="rId21"/>
    <p:sldLayoutId id="2147483968" r:id="rId22"/>
    <p:sldLayoutId id="2147483969" r:id="rId23"/>
    <p:sldLayoutId id="2147483970" r:id="rId24"/>
    <p:sldLayoutId id="2147483971" r:id="rId25"/>
    <p:sldLayoutId id="2147483972" r:id="rId26"/>
    <p:sldLayoutId id="2147483973" r:id="rId27"/>
    <p:sldLayoutId id="2147483974" r:id="rId28"/>
    <p:sldLayoutId id="2147483975" r:id="rId29"/>
    <p:sldLayoutId id="2147483976" r:id="rId30"/>
    <p:sldLayoutId id="2147483977" r:id="rId31"/>
    <p:sldLayoutId id="2147483978" r:id="rId32"/>
    <p:sldLayoutId id="2147483979" r:id="rId33"/>
    <p:sldLayoutId id="2147483980" r:id="rId34"/>
    <p:sldLayoutId id="2147483981" r:id="rId35"/>
    <p:sldLayoutId id="2147483982" r:id="rId36"/>
  </p:sldLayoutIdLst>
  <p:transition>
    <p:fade/>
  </p:transition>
  <p:hf hdr="0" ftr="0" dt="0"/>
  <p:txStyles>
    <p:titleStyle>
      <a:lvl1pPr algn="l" defTabSz="685775" rtl="0" eaLnBrk="1" latinLnBrk="0" hangingPunct="1">
        <a:lnSpc>
          <a:spcPct val="90000"/>
        </a:lnSpc>
        <a:spcBef>
          <a:spcPct val="0"/>
        </a:spcBef>
        <a:buNone/>
        <a:defRPr lang="en-US" sz="3300" b="0" kern="1200" cap="none" spc="-75" baseline="0" dirty="0" smtClean="0">
          <a:ln w="3175">
            <a:noFill/>
          </a:ln>
          <a:gradFill>
            <a:gsLst>
              <a:gs pos="1250">
                <a:schemeClr val="accent1"/>
              </a:gs>
              <a:gs pos="100000">
                <a:schemeClr val="accent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350"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350"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p15:clr>
            <a:srgbClr val="5ACBF0"/>
          </p15:clr>
        </p15:guide>
        <p15:guide id="2" pos="72">
          <p15:clr>
            <a:srgbClr val="5ACBF0"/>
          </p15:clr>
        </p15:guide>
        <p15:guide id="3" pos="504">
          <p15:clr>
            <a:srgbClr val="5ACBF0"/>
          </p15:clr>
        </p15:guide>
        <p15:guide id="4" pos="936">
          <p15:clr>
            <a:srgbClr val="5ACBF0"/>
          </p15:clr>
        </p15:guide>
        <p15:guide id="5" pos="1368">
          <p15:clr>
            <a:srgbClr val="5ACBF0"/>
          </p15:clr>
        </p15:guide>
        <p15:guide id="6" pos="1800">
          <p15:clr>
            <a:srgbClr val="5ACBF0"/>
          </p15:clr>
        </p15:guide>
        <p15:guide id="7" pos="2232">
          <p15:clr>
            <a:srgbClr val="5ACBF0"/>
          </p15:clr>
        </p15:guide>
        <p15:guide id="8" pos="2664">
          <p15:clr>
            <a:srgbClr val="5ACBF0"/>
          </p15:clr>
        </p15:guide>
        <p15:guide id="9" pos="3096">
          <p15:clr>
            <a:srgbClr val="5ACBF0"/>
          </p15:clr>
        </p15:guide>
        <p15:guide id="10" pos="3528">
          <p15:clr>
            <a:srgbClr val="5ACBF0"/>
          </p15:clr>
        </p15:guide>
        <p15:guide id="11" pos="3960">
          <p15:clr>
            <a:srgbClr val="5ACBF0"/>
          </p15:clr>
        </p15:guide>
        <p15:guide id="12" pos="4392">
          <p15:clr>
            <a:srgbClr val="5ACBF0"/>
          </p15:clr>
        </p15:guide>
        <p15:guide id="13" pos="4824">
          <p15:clr>
            <a:srgbClr val="5ACBF0"/>
          </p15:clr>
        </p15:guide>
        <p15:guide id="14" pos="5256">
          <p15:clr>
            <a:srgbClr val="5ACBF0"/>
          </p15:clr>
        </p15:guide>
        <p15:guide id="15" pos="5688">
          <p15:clr>
            <a:srgbClr val="5ACBF0"/>
          </p15:clr>
        </p15:guide>
        <p15:guide id="16" pos="161">
          <p15:clr>
            <a:srgbClr val="C35EA4"/>
          </p15:clr>
        </p15:guide>
        <p15:guide id="17" pos="5600">
          <p15:clr>
            <a:srgbClr val="C35EA4"/>
          </p15:clr>
        </p15:guide>
        <p15:guide id="18" orient="horz" pos="720">
          <p15:clr>
            <a:srgbClr val="5ACBF0"/>
          </p15:clr>
        </p15:guide>
        <p15:guide id="19" orient="horz" pos="1296">
          <p15:clr>
            <a:srgbClr val="5ACBF0"/>
          </p15:clr>
        </p15:guide>
        <p15:guide id="20" orient="horz" pos="1872">
          <p15:clr>
            <a:srgbClr val="5ACBF0"/>
          </p15:clr>
        </p15:guide>
        <p15:guide id="21" orient="horz" pos="2448">
          <p15:clr>
            <a:srgbClr val="5ACBF0"/>
          </p15:clr>
        </p15:guide>
        <p15:guide id="22" orient="horz" pos="3024">
          <p15:clr>
            <a:srgbClr val="5ACBF0"/>
          </p15:clr>
        </p15:guide>
        <p15:guide id="23" orient="horz" pos="3600">
          <p15:clr>
            <a:srgbClr val="5ACBF0"/>
          </p15:clr>
        </p15:guide>
        <p15:guide id="24" orient="horz" pos="4176">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3" Type="http://schemas.openxmlformats.org/officeDocument/2006/relationships/hyperlink" Target="#_Toc512700809"/><Relationship Id="rId18" Type="http://schemas.openxmlformats.org/officeDocument/2006/relationships/hyperlink" Target="#_Toc512700814"/><Relationship Id="rId26" Type="http://schemas.openxmlformats.org/officeDocument/2006/relationships/hyperlink" Target="#_Toc512700822"/><Relationship Id="rId39" Type="http://schemas.openxmlformats.org/officeDocument/2006/relationships/hyperlink" Target="#_Toc512700835"/><Relationship Id="rId21" Type="http://schemas.openxmlformats.org/officeDocument/2006/relationships/hyperlink" Target="#_Toc512700817"/><Relationship Id="rId34" Type="http://schemas.openxmlformats.org/officeDocument/2006/relationships/hyperlink" Target="#_Toc512700830"/><Relationship Id="rId42" Type="http://schemas.openxmlformats.org/officeDocument/2006/relationships/hyperlink" Target="#_Toc512700838"/><Relationship Id="rId47" Type="http://schemas.openxmlformats.org/officeDocument/2006/relationships/hyperlink" Target="#_Toc512700843"/><Relationship Id="rId50" Type="http://schemas.openxmlformats.org/officeDocument/2006/relationships/hyperlink" Target="#_Toc512700846"/><Relationship Id="rId55" Type="http://schemas.openxmlformats.org/officeDocument/2006/relationships/hyperlink" Target="#_Toc513473750"/><Relationship Id="rId63" Type="http://schemas.openxmlformats.org/officeDocument/2006/relationships/hyperlink" Target="#_Toc513473758"/><Relationship Id="rId7" Type="http://schemas.openxmlformats.org/officeDocument/2006/relationships/hyperlink" Target="#_Toc512700803"/><Relationship Id="rId2" Type="http://schemas.openxmlformats.org/officeDocument/2006/relationships/notesSlide" Target="../notesSlides/notesSlide7.xml"/><Relationship Id="rId16" Type="http://schemas.openxmlformats.org/officeDocument/2006/relationships/hyperlink" Target="#_Toc512700812"/><Relationship Id="rId29" Type="http://schemas.openxmlformats.org/officeDocument/2006/relationships/hyperlink" Target="#_Toc512700825"/><Relationship Id="rId11" Type="http://schemas.openxmlformats.org/officeDocument/2006/relationships/hyperlink" Target="#_Toc512700807"/><Relationship Id="rId24" Type="http://schemas.openxmlformats.org/officeDocument/2006/relationships/hyperlink" Target="#_Toc512700820"/><Relationship Id="rId32" Type="http://schemas.openxmlformats.org/officeDocument/2006/relationships/hyperlink" Target="#_Toc512700828"/><Relationship Id="rId37" Type="http://schemas.openxmlformats.org/officeDocument/2006/relationships/hyperlink" Target="#_Toc512700833"/><Relationship Id="rId40" Type="http://schemas.openxmlformats.org/officeDocument/2006/relationships/hyperlink" Target="#_Toc512700836"/><Relationship Id="rId45" Type="http://schemas.openxmlformats.org/officeDocument/2006/relationships/hyperlink" Target="#_Toc512700841"/><Relationship Id="rId53" Type="http://schemas.openxmlformats.org/officeDocument/2006/relationships/hyperlink" Target="#_Toc513473748"/><Relationship Id="rId58" Type="http://schemas.openxmlformats.org/officeDocument/2006/relationships/hyperlink" Target="#_Toc513473753"/><Relationship Id="rId5" Type="http://schemas.openxmlformats.org/officeDocument/2006/relationships/hyperlink" Target="#_Toc512700801"/><Relationship Id="rId61" Type="http://schemas.openxmlformats.org/officeDocument/2006/relationships/hyperlink" Target="#_Toc513473756"/><Relationship Id="rId19" Type="http://schemas.openxmlformats.org/officeDocument/2006/relationships/hyperlink" Target="#_Toc512700815"/><Relationship Id="rId14" Type="http://schemas.openxmlformats.org/officeDocument/2006/relationships/hyperlink" Target="#_Toc512700810"/><Relationship Id="rId22" Type="http://schemas.openxmlformats.org/officeDocument/2006/relationships/hyperlink" Target="#_Toc512700818"/><Relationship Id="rId27" Type="http://schemas.openxmlformats.org/officeDocument/2006/relationships/hyperlink" Target="#_Toc512700823"/><Relationship Id="rId30" Type="http://schemas.openxmlformats.org/officeDocument/2006/relationships/hyperlink" Target="#_Toc512700826"/><Relationship Id="rId35" Type="http://schemas.openxmlformats.org/officeDocument/2006/relationships/hyperlink" Target="#_Toc512700831"/><Relationship Id="rId43" Type="http://schemas.openxmlformats.org/officeDocument/2006/relationships/hyperlink" Target="#_Toc512700839"/><Relationship Id="rId48" Type="http://schemas.openxmlformats.org/officeDocument/2006/relationships/hyperlink" Target="#_Toc512700844"/><Relationship Id="rId56" Type="http://schemas.openxmlformats.org/officeDocument/2006/relationships/hyperlink" Target="#_Toc513473751"/><Relationship Id="rId64" Type="http://schemas.openxmlformats.org/officeDocument/2006/relationships/hyperlink" Target="#_Toc513473759"/><Relationship Id="rId8" Type="http://schemas.openxmlformats.org/officeDocument/2006/relationships/hyperlink" Target="#_Toc512700804"/><Relationship Id="rId51" Type="http://schemas.openxmlformats.org/officeDocument/2006/relationships/hyperlink" Target="#_Toc513473746"/><Relationship Id="rId3" Type="http://schemas.openxmlformats.org/officeDocument/2006/relationships/hyperlink" Target="#_Toc512700799"/><Relationship Id="rId12" Type="http://schemas.openxmlformats.org/officeDocument/2006/relationships/hyperlink" Target="#_Toc512700808"/><Relationship Id="rId17" Type="http://schemas.openxmlformats.org/officeDocument/2006/relationships/hyperlink" Target="#_Toc512700813"/><Relationship Id="rId25" Type="http://schemas.openxmlformats.org/officeDocument/2006/relationships/hyperlink" Target="#_Toc512700821"/><Relationship Id="rId33" Type="http://schemas.openxmlformats.org/officeDocument/2006/relationships/hyperlink" Target="#_Toc512700829"/><Relationship Id="rId38" Type="http://schemas.openxmlformats.org/officeDocument/2006/relationships/hyperlink" Target="#_Toc512700834"/><Relationship Id="rId46" Type="http://schemas.openxmlformats.org/officeDocument/2006/relationships/hyperlink" Target="#_Toc512700842"/><Relationship Id="rId59" Type="http://schemas.openxmlformats.org/officeDocument/2006/relationships/hyperlink" Target="#_Toc513473754"/><Relationship Id="rId20" Type="http://schemas.openxmlformats.org/officeDocument/2006/relationships/hyperlink" Target="#_Toc512700816"/><Relationship Id="rId41" Type="http://schemas.openxmlformats.org/officeDocument/2006/relationships/hyperlink" Target="#_Toc512700837"/><Relationship Id="rId54" Type="http://schemas.openxmlformats.org/officeDocument/2006/relationships/hyperlink" Target="#_Toc513473749"/><Relationship Id="rId62" Type="http://schemas.openxmlformats.org/officeDocument/2006/relationships/hyperlink" Target="#_Toc513473757"/><Relationship Id="rId1" Type="http://schemas.openxmlformats.org/officeDocument/2006/relationships/slideLayout" Target="../slideLayouts/slideLayout14.xml"/><Relationship Id="rId6" Type="http://schemas.openxmlformats.org/officeDocument/2006/relationships/hyperlink" Target="#_Toc512700802"/><Relationship Id="rId15" Type="http://schemas.openxmlformats.org/officeDocument/2006/relationships/hyperlink" Target="#_Toc512700811"/><Relationship Id="rId23" Type="http://schemas.openxmlformats.org/officeDocument/2006/relationships/hyperlink" Target="#_Toc512700819"/><Relationship Id="rId28" Type="http://schemas.openxmlformats.org/officeDocument/2006/relationships/hyperlink" Target="#_Toc512700824"/><Relationship Id="rId36" Type="http://schemas.openxmlformats.org/officeDocument/2006/relationships/hyperlink" Target="#_Toc512700832"/><Relationship Id="rId49" Type="http://schemas.openxmlformats.org/officeDocument/2006/relationships/hyperlink" Target="#_Toc512700845"/><Relationship Id="rId57" Type="http://schemas.openxmlformats.org/officeDocument/2006/relationships/hyperlink" Target="#_Toc513473752"/><Relationship Id="rId10" Type="http://schemas.openxmlformats.org/officeDocument/2006/relationships/hyperlink" Target="#_Toc512700806"/><Relationship Id="rId31" Type="http://schemas.openxmlformats.org/officeDocument/2006/relationships/hyperlink" Target="#_Toc512700827"/><Relationship Id="rId44" Type="http://schemas.openxmlformats.org/officeDocument/2006/relationships/hyperlink" Target="#_Toc512700840"/><Relationship Id="rId52" Type="http://schemas.openxmlformats.org/officeDocument/2006/relationships/hyperlink" Target="#_Toc513473747"/><Relationship Id="rId60" Type="http://schemas.openxmlformats.org/officeDocument/2006/relationships/hyperlink" Target="#_Toc513473755"/><Relationship Id="rId4" Type="http://schemas.openxmlformats.org/officeDocument/2006/relationships/hyperlink" Target="#_Toc512700800"/><Relationship Id="rId9" Type="http://schemas.openxmlformats.org/officeDocument/2006/relationships/hyperlink" Target="#_Toc512700805"/></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_Toc513473788"/><Relationship Id="rId3" Type="http://schemas.openxmlformats.org/officeDocument/2006/relationships/hyperlink" Target="#_Toc513473783"/><Relationship Id="rId7" Type="http://schemas.openxmlformats.org/officeDocument/2006/relationships/hyperlink" Target="#_Toc513473787"/><Relationship Id="rId12" Type="http://schemas.openxmlformats.org/officeDocument/2006/relationships/hyperlink" Target="#_Toc513473792"/><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hyperlink" Target="#_Toc513473786"/><Relationship Id="rId11" Type="http://schemas.openxmlformats.org/officeDocument/2006/relationships/hyperlink" Target="#_Toc513473791"/><Relationship Id="rId5" Type="http://schemas.openxmlformats.org/officeDocument/2006/relationships/hyperlink" Target="#_Toc513473785"/><Relationship Id="rId10" Type="http://schemas.openxmlformats.org/officeDocument/2006/relationships/hyperlink" Target="#_Toc513473790"/><Relationship Id="rId4" Type="http://schemas.openxmlformats.org/officeDocument/2006/relationships/hyperlink" Target="#_Toc513473784"/><Relationship Id="rId9" Type="http://schemas.openxmlformats.org/officeDocument/2006/relationships/hyperlink" Target="#_Toc513473789"/></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35E413-79C7-4769-9F0F-CF0CFD06572C}"/>
              </a:ext>
            </a:extLst>
          </p:cNvPr>
          <p:cNvSpPr>
            <a:spLocks noGrp="1"/>
          </p:cNvSpPr>
          <p:nvPr>
            <p:ph type="body" sz="quarter" idx="10"/>
          </p:nvPr>
        </p:nvSpPr>
        <p:spPr/>
        <p:txBody>
          <a:bodyPr/>
          <a:lstStyle/>
          <a:p>
            <a:r>
              <a:rPr lang="en-IN">
                <a:solidFill>
                  <a:schemeClr val="tx2"/>
                </a:solidFill>
              </a:rPr>
              <a:t>Adobe Partnership</a:t>
            </a:r>
          </a:p>
        </p:txBody>
      </p:sp>
      <p:sp>
        <p:nvSpPr>
          <p:cNvPr id="4" name="Text Placeholder 3">
            <a:extLst>
              <a:ext uri="{FF2B5EF4-FFF2-40B4-BE49-F238E27FC236}">
                <a16:creationId xmlns:a16="http://schemas.microsoft.com/office/drawing/2014/main" id="{71C9C970-8AA8-4832-B261-58640B58D987}"/>
              </a:ext>
            </a:extLst>
          </p:cNvPr>
          <p:cNvSpPr>
            <a:spLocks noGrp="1"/>
          </p:cNvSpPr>
          <p:nvPr>
            <p:ph type="body" sz="quarter" idx="11"/>
          </p:nvPr>
        </p:nvSpPr>
        <p:spPr/>
        <p:txBody>
          <a:bodyPr/>
          <a:lstStyle/>
          <a:p>
            <a:r>
              <a:rPr lang="en-IN">
                <a:solidFill>
                  <a:schemeClr val="tx2"/>
                </a:solidFill>
              </a:rPr>
              <a:t>Project Workstreams, Strategy, and Execution Plan</a:t>
            </a:r>
          </a:p>
          <a:p>
            <a:endParaRPr lang="en-IN">
              <a:solidFill>
                <a:schemeClr val="tx2"/>
              </a:solidFill>
            </a:endParaRPr>
          </a:p>
          <a:p>
            <a:r>
              <a:rPr lang="en-IN" sz="2000">
                <a:solidFill>
                  <a:schemeClr val="tx2"/>
                </a:solidFill>
              </a:rPr>
              <a:t>May 8, 2018</a:t>
            </a:r>
          </a:p>
        </p:txBody>
      </p:sp>
      <p:pic>
        <p:nvPicPr>
          <p:cNvPr id="5" name="Picture 4" descr="Frontpoint Strategy">
            <a:extLst>
              <a:ext uri="{FF2B5EF4-FFF2-40B4-BE49-F238E27FC236}">
                <a16:creationId xmlns:a16="http://schemas.microsoft.com/office/drawing/2014/main" id="{CC388D6D-1100-44C0-8EB0-71D294084E30}"/>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475381" y="868680"/>
            <a:ext cx="1555456" cy="6781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475AC54-67B3-4916-A04E-34FCFC16AC75}"/>
              </a:ext>
            </a:extLst>
          </p:cNvPr>
          <p:cNvSpPr/>
          <p:nvPr/>
        </p:nvSpPr>
        <p:spPr bwMode="auto">
          <a:xfrm>
            <a:off x="10272409" y="564204"/>
            <a:ext cx="3171217" cy="2695824"/>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Please work on noted slides only.</a:t>
            </a:r>
          </a:p>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Use existing template please</a:t>
            </a:r>
          </a:p>
        </p:txBody>
      </p:sp>
    </p:spTree>
    <p:extLst>
      <p:ext uri="{BB962C8B-B14F-4D97-AF65-F5344CB8AC3E}">
        <p14:creationId xmlns:p14="http://schemas.microsoft.com/office/powerpoint/2010/main" val="2569852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A5AA27C-889F-46B0-A4F5-DA93414E63CF}"/>
              </a:ext>
            </a:extLst>
          </p:cNvPr>
          <p:cNvSpPr>
            <a:spLocks noGrp="1"/>
          </p:cNvSpPr>
          <p:nvPr>
            <p:ph type="body" sz="quarter" idx="10"/>
          </p:nvPr>
        </p:nvSpPr>
        <p:spPr/>
        <p:txBody>
          <a:bodyPr/>
          <a:lstStyle/>
          <a:p>
            <a:r>
              <a:rPr lang="en-IN"/>
              <a:t>PARTNER SOLUTIONS</a:t>
            </a:r>
          </a:p>
        </p:txBody>
      </p:sp>
      <p:pic>
        <p:nvPicPr>
          <p:cNvPr id="16" name="Graphic 15" descr="Team">
            <a:extLst>
              <a:ext uri="{FF2B5EF4-FFF2-40B4-BE49-F238E27FC236}">
                <a16:creationId xmlns:a16="http://schemas.microsoft.com/office/drawing/2014/main" id="{4CDDD0F3-4978-491F-AC96-4158EFA60C3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236577" y="2547398"/>
            <a:ext cx="1763203" cy="1763203"/>
          </a:xfrm>
          <a:prstGeom prst="rect">
            <a:avLst/>
          </a:prstGeom>
        </p:spPr>
      </p:pic>
    </p:spTree>
    <p:extLst>
      <p:ext uri="{BB962C8B-B14F-4D97-AF65-F5344CB8AC3E}">
        <p14:creationId xmlns:p14="http://schemas.microsoft.com/office/powerpoint/2010/main" val="2545842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4799F7-ACCB-43A4-936A-1C7AEF3506F1}"/>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59A177C9-8508-483C-9CC8-57E0E019F7C9}"/>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Partner Questionnaire </a:t>
            </a:r>
          </a:p>
        </p:txBody>
      </p:sp>
      <p:cxnSp>
        <p:nvCxnSpPr>
          <p:cNvPr id="4" name="Straight Connector 3">
            <a:extLst>
              <a:ext uri="{FF2B5EF4-FFF2-40B4-BE49-F238E27FC236}">
                <a16:creationId xmlns:a16="http://schemas.microsoft.com/office/drawing/2014/main" id="{7134C115-AB0A-45F5-B830-40F3B6A0F942}"/>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7" name="Freeform: Shape 6">
            <a:extLst>
              <a:ext uri="{FF2B5EF4-FFF2-40B4-BE49-F238E27FC236}">
                <a16:creationId xmlns:a16="http://schemas.microsoft.com/office/drawing/2014/main" id="{BC72F684-C2F3-430D-B7DC-643FDEA63272}"/>
              </a:ext>
            </a:extLst>
          </p:cNvPr>
          <p:cNvSpPr/>
          <p:nvPr/>
        </p:nvSpPr>
        <p:spPr bwMode="auto">
          <a:xfrm>
            <a:off x="3005136" y="1221952"/>
            <a:ext cx="8957957" cy="5515515"/>
          </a:xfrm>
          <a:custGeom>
            <a:avLst/>
            <a:gdLst>
              <a:gd name="connsiteX0" fmla="*/ 1178560 w 11643360"/>
              <a:gd name="connsiteY0" fmla="*/ 0 h 3850640"/>
              <a:gd name="connsiteX1" fmla="*/ 0 w 11643360"/>
              <a:gd name="connsiteY1" fmla="*/ 0 h 3850640"/>
              <a:gd name="connsiteX2" fmla="*/ 0 w 11643360"/>
              <a:gd name="connsiteY2" fmla="*/ 3850640 h 3850640"/>
              <a:gd name="connsiteX3" fmla="*/ 11643360 w 11643360"/>
              <a:gd name="connsiteY3" fmla="*/ 3850640 h 3850640"/>
            </a:gdLst>
            <a:ahLst/>
            <a:cxnLst>
              <a:cxn ang="0">
                <a:pos x="connsiteX0" y="connsiteY0"/>
              </a:cxn>
              <a:cxn ang="0">
                <a:pos x="connsiteX1" y="connsiteY1"/>
              </a:cxn>
              <a:cxn ang="0">
                <a:pos x="connsiteX2" y="connsiteY2"/>
              </a:cxn>
              <a:cxn ang="0">
                <a:pos x="connsiteX3" y="connsiteY3"/>
              </a:cxn>
            </a:cxnLst>
            <a:rect l="l" t="t" r="r" b="b"/>
            <a:pathLst>
              <a:path w="11643360" h="3850640">
                <a:moveTo>
                  <a:pt x="1178560" y="0"/>
                </a:moveTo>
                <a:lnTo>
                  <a:pt x="0" y="0"/>
                </a:lnTo>
                <a:lnTo>
                  <a:pt x="0" y="3850640"/>
                </a:lnTo>
                <a:lnTo>
                  <a:pt x="11643360" y="3850640"/>
                </a:lnTo>
              </a:path>
            </a:pathLst>
          </a:custGeom>
          <a:noFill/>
          <a:ln w="6350">
            <a:solidFill>
              <a:schemeClr val="bg1">
                <a:lumMod val="85000"/>
              </a:schemeClr>
            </a:solidFill>
            <a:headEnd type="oval" w="sm" len="sm"/>
            <a:tailEnd type="oval" w="sm"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C4802EED-5BCF-472D-BA40-7A1883CAA29A}"/>
              </a:ext>
            </a:extLst>
          </p:cNvPr>
          <p:cNvSpPr/>
          <p:nvPr/>
        </p:nvSpPr>
        <p:spPr>
          <a:xfrm>
            <a:off x="3083085" y="1283292"/>
            <a:ext cx="8850153" cy="5341028"/>
          </a:xfrm>
          <a:prstGeom prst="rect">
            <a:avLst/>
          </a:prstGeom>
          <a:solidFill>
            <a:schemeClr val="bg1">
              <a:lumMod val="95000"/>
            </a:schemeClr>
          </a:solidFill>
        </p:spPr>
        <p:txBody>
          <a:bodyPr wrap="square" lIns="91440" tIns="45720" rIns="91440" bIns="45720" anchor="ctr">
            <a:noAutofit/>
          </a:bodyPr>
          <a:lstStyle/>
          <a:p>
            <a:pPr marL="514350" indent="-514350" fontAlgn="ctr">
              <a:buFont typeface="+mj-lt"/>
              <a:buAutoNum type="arabicPeriod"/>
            </a:pPr>
            <a:r>
              <a:rPr lang="en-US" sz="2000"/>
              <a:t>Partner Name</a:t>
            </a:r>
          </a:p>
          <a:p>
            <a:pPr marL="514350" indent="-514350" fontAlgn="ctr">
              <a:buFont typeface="+mj-lt"/>
              <a:buAutoNum type="arabicPeriod"/>
            </a:pPr>
            <a:r>
              <a:rPr lang="en-US" sz="2000"/>
              <a:t>Solution Name</a:t>
            </a:r>
          </a:p>
          <a:p>
            <a:pPr marL="514350" indent="-514350" fontAlgn="ctr">
              <a:buFont typeface="+mj-lt"/>
              <a:buAutoNum type="arabicPeriod"/>
            </a:pPr>
            <a:r>
              <a:rPr lang="en-US" sz="2000"/>
              <a:t>Briefly describe your solution</a:t>
            </a:r>
          </a:p>
          <a:p>
            <a:pPr marL="514350" indent="-514350" fontAlgn="ctr">
              <a:buFont typeface="+mj-lt"/>
              <a:buAutoNum type="arabicPeriod"/>
            </a:pPr>
            <a:r>
              <a:rPr lang="en-US" sz="2000"/>
              <a:t>What pain points (or gaps) does your solution address?</a:t>
            </a:r>
          </a:p>
          <a:p>
            <a:pPr marL="514350" indent="-514350" fontAlgn="ctr">
              <a:buFont typeface="+mj-lt"/>
              <a:buAutoNum type="arabicPeriod"/>
            </a:pPr>
            <a:r>
              <a:rPr lang="en-US" sz="2000"/>
              <a:t>What MS/Adobe products does your solution build upon or integrate with? </a:t>
            </a:r>
          </a:p>
          <a:p>
            <a:endParaRPr lang="en-US" sz="2000"/>
          </a:p>
        </p:txBody>
      </p:sp>
      <p:sp>
        <p:nvSpPr>
          <p:cNvPr id="9" name="Rectangle 8">
            <a:extLst>
              <a:ext uri="{FF2B5EF4-FFF2-40B4-BE49-F238E27FC236}">
                <a16:creationId xmlns:a16="http://schemas.microsoft.com/office/drawing/2014/main" id="{0E71603F-361C-4CA8-9F28-2EA0D725471C}"/>
              </a:ext>
            </a:extLst>
          </p:cNvPr>
          <p:cNvSpPr/>
          <p:nvPr/>
        </p:nvSpPr>
        <p:spPr bwMode="auto">
          <a:xfrm>
            <a:off x="2772388" y="1199999"/>
            <a:ext cx="83514" cy="554074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0" name="Rectangle 9">
            <a:extLst>
              <a:ext uri="{FF2B5EF4-FFF2-40B4-BE49-F238E27FC236}">
                <a16:creationId xmlns:a16="http://schemas.microsoft.com/office/drawing/2014/main" id="{FB63EFC6-604F-4632-9327-DFDEA87D2D3A}"/>
              </a:ext>
            </a:extLst>
          </p:cNvPr>
          <p:cNvSpPr/>
          <p:nvPr/>
        </p:nvSpPr>
        <p:spPr bwMode="auto">
          <a:xfrm>
            <a:off x="0" y="1199932"/>
            <a:ext cx="2772388" cy="55375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600" tIns="45720" rIns="13716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defRPr/>
            </a:pPr>
            <a:r>
              <a:rPr lang="en-US" sz="2800" b="1">
                <a:solidFill>
                  <a:schemeClr val="tx2">
                    <a:lumMod val="20000"/>
                    <a:lumOff val="80000"/>
                  </a:schemeClr>
                </a:solidFill>
                <a:cs typeface="Segoe UI Semibold" panose="020B0702040204020203" pitchFamily="34" charset="0"/>
              </a:rPr>
              <a:t>General</a:t>
            </a:r>
          </a:p>
          <a:p>
            <a:pPr defTabSz="932472" fontAlgn="base">
              <a:lnSpc>
                <a:spcPct val="90000"/>
              </a:lnSpc>
              <a:spcBef>
                <a:spcPct val="0"/>
              </a:spcBef>
              <a:spcAft>
                <a:spcPct val="0"/>
              </a:spcAft>
              <a:defRPr/>
            </a:pPr>
            <a:endParaRPr lang="en-US" sz="3600">
              <a:solidFill>
                <a:srgbClr val="FFFFFF"/>
              </a:solidFill>
              <a:cs typeface="Segoe UI Semibold" panose="020B0702040204020203" pitchFamily="34" charset="0"/>
            </a:endParaRPr>
          </a:p>
          <a:p>
            <a:pPr defTabSz="932472" fontAlgn="base">
              <a:lnSpc>
                <a:spcPct val="90000"/>
              </a:lnSpc>
              <a:spcBef>
                <a:spcPct val="0"/>
              </a:spcBef>
              <a:spcAft>
                <a:spcPct val="0"/>
              </a:spcAft>
              <a:defRPr/>
            </a:pPr>
            <a:endParaRPr lang="en-US" sz="3600">
              <a:solidFill>
                <a:srgbClr val="FFFFFF"/>
              </a:solidFill>
              <a:cs typeface="Segoe UI Semibold" panose="020B0702040204020203" pitchFamily="34" charset="0"/>
            </a:endParaRPr>
          </a:p>
          <a:p>
            <a:pPr defTabSz="932472" fontAlgn="base">
              <a:lnSpc>
                <a:spcPct val="90000"/>
              </a:lnSpc>
              <a:spcBef>
                <a:spcPct val="0"/>
              </a:spcBef>
              <a:spcAft>
                <a:spcPct val="0"/>
              </a:spcAft>
              <a:defRPr/>
            </a:pPr>
            <a:endParaRPr lang="en-US" sz="3600">
              <a:solidFill>
                <a:srgbClr val="FFFFFF"/>
              </a:solidFill>
              <a:cs typeface="Segoe UI Semibold" panose="020B0702040204020203" pitchFamily="34" charset="0"/>
            </a:endParaRPr>
          </a:p>
        </p:txBody>
      </p:sp>
      <p:pic>
        <p:nvPicPr>
          <p:cNvPr id="24" name="Graphic 23" descr="Meeting">
            <a:extLst>
              <a:ext uri="{FF2B5EF4-FFF2-40B4-BE49-F238E27FC236}">
                <a16:creationId xmlns:a16="http://schemas.microsoft.com/office/drawing/2014/main" id="{24C5E159-47D8-4158-9A57-A7E6A53A9B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80" y="5547359"/>
            <a:ext cx="1328001" cy="1328001"/>
          </a:xfrm>
          <a:prstGeom prst="rect">
            <a:avLst/>
          </a:prstGeom>
        </p:spPr>
      </p:pic>
      <p:sp>
        <p:nvSpPr>
          <p:cNvPr id="11" name="Rectangle 10">
            <a:extLst>
              <a:ext uri="{FF2B5EF4-FFF2-40B4-BE49-F238E27FC236}">
                <a16:creationId xmlns:a16="http://schemas.microsoft.com/office/drawing/2014/main" id="{433CE4B2-43BA-4E2D-A638-F24B08446B9A}"/>
              </a:ext>
            </a:extLst>
          </p:cNvPr>
          <p:cNvSpPr/>
          <p:nvPr/>
        </p:nvSpPr>
        <p:spPr bwMode="auto">
          <a:xfrm>
            <a:off x="10613447" y="566827"/>
            <a:ext cx="3171217" cy="553241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Minor cleanup</a:t>
            </a:r>
          </a:p>
        </p:txBody>
      </p:sp>
    </p:spTree>
    <p:extLst>
      <p:ext uri="{BB962C8B-B14F-4D97-AF65-F5344CB8AC3E}">
        <p14:creationId xmlns:p14="http://schemas.microsoft.com/office/powerpoint/2010/main" val="189953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4799F7-ACCB-43A4-936A-1C7AEF3506F1}"/>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59A177C9-8508-483C-9CC8-57E0E019F7C9}"/>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Partner Questionnaire </a:t>
            </a:r>
          </a:p>
        </p:txBody>
      </p:sp>
      <p:cxnSp>
        <p:nvCxnSpPr>
          <p:cNvPr id="4" name="Straight Connector 3">
            <a:extLst>
              <a:ext uri="{FF2B5EF4-FFF2-40B4-BE49-F238E27FC236}">
                <a16:creationId xmlns:a16="http://schemas.microsoft.com/office/drawing/2014/main" id="{7134C115-AB0A-45F5-B830-40F3B6A0F942}"/>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7" name="Freeform: Shape 6">
            <a:extLst>
              <a:ext uri="{FF2B5EF4-FFF2-40B4-BE49-F238E27FC236}">
                <a16:creationId xmlns:a16="http://schemas.microsoft.com/office/drawing/2014/main" id="{BC72F684-C2F3-430D-B7DC-643FDEA63272}"/>
              </a:ext>
            </a:extLst>
          </p:cNvPr>
          <p:cNvSpPr/>
          <p:nvPr/>
        </p:nvSpPr>
        <p:spPr bwMode="auto">
          <a:xfrm>
            <a:off x="3005136" y="1221952"/>
            <a:ext cx="8957957" cy="5515515"/>
          </a:xfrm>
          <a:custGeom>
            <a:avLst/>
            <a:gdLst>
              <a:gd name="connsiteX0" fmla="*/ 1178560 w 11643360"/>
              <a:gd name="connsiteY0" fmla="*/ 0 h 3850640"/>
              <a:gd name="connsiteX1" fmla="*/ 0 w 11643360"/>
              <a:gd name="connsiteY1" fmla="*/ 0 h 3850640"/>
              <a:gd name="connsiteX2" fmla="*/ 0 w 11643360"/>
              <a:gd name="connsiteY2" fmla="*/ 3850640 h 3850640"/>
              <a:gd name="connsiteX3" fmla="*/ 11643360 w 11643360"/>
              <a:gd name="connsiteY3" fmla="*/ 3850640 h 3850640"/>
            </a:gdLst>
            <a:ahLst/>
            <a:cxnLst>
              <a:cxn ang="0">
                <a:pos x="connsiteX0" y="connsiteY0"/>
              </a:cxn>
              <a:cxn ang="0">
                <a:pos x="connsiteX1" y="connsiteY1"/>
              </a:cxn>
              <a:cxn ang="0">
                <a:pos x="connsiteX2" y="connsiteY2"/>
              </a:cxn>
              <a:cxn ang="0">
                <a:pos x="connsiteX3" y="connsiteY3"/>
              </a:cxn>
            </a:cxnLst>
            <a:rect l="l" t="t" r="r" b="b"/>
            <a:pathLst>
              <a:path w="11643360" h="3850640">
                <a:moveTo>
                  <a:pt x="1178560" y="0"/>
                </a:moveTo>
                <a:lnTo>
                  <a:pt x="0" y="0"/>
                </a:lnTo>
                <a:lnTo>
                  <a:pt x="0" y="3850640"/>
                </a:lnTo>
                <a:lnTo>
                  <a:pt x="11643360" y="3850640"/>
                </a:lnTo>
              </a:path>
            </a:pathLst>
          </a:custGeom>
          <a:noFill/>
          <a:ln w="6350">
            <a:solidFill>
              <a:schemeClr val="bg1">
                <a:lumMod val="85000"/>
              </a:schemeClr>
            </a:solidFill>
            <a:headEnd type="oval" w="sm" len="sm"/>
            <a:tailEnd type="oval" w="sm"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C4802EED-5BCF-472D-BA40-7A1883CAA29A}"/>
              </a:ext>
            </a:extLst>
          </p:cNvPr>
          <p:cNvSpPr/>
          <p:nvPr/>
        </p:nvSpPr>
        <p:spPr>
          <a:xfrm>
            <a:off x="3083085" y="1283292"/>
            <a:ext cx="8850153" cy="5341028"/>
          </a:xfrm>
          <a:prstGeom prst="rect">
            <a:avLst/>
          </a:prstGeom>
          <a:solidFill>
            <a:schemeClr val="bg1">
              <a:lumMod val="95000"/>
            </a:schemeClr>
          </a:solidFill>
        </p:spPr>
        <p:txBody>
          <a:bodyPr wrap="square" lIns="91440" tIns="45720" rIns="91440" bIns="45720" anchor="ctr">
            <a:noAutofit/>
          </a:bodyPr>
          <a:lstStyle/>
          <a:p>
            <a:pPr marL="514350" indent="-514350" fontAlgn="ctr">
              <a:buFont typeface="+mj-lt"/>
              <a:buAutoNum type="arabicPeriod"/>
            </a:pPr>
            <a:r>
              <a:rPr lang="en-US" sz="2000"/>
              <a:t>Describe top use cases for your solution in the context of an MS/Adobe potential customer</a:t>
            </a:r>
          </a:p>
          <a:p>
            <a:pPr marL="514350" indent="-514350" fontAlgn="ctr">
              <a:buFont typeface="+mj-lt"/>
              <a:buAutoNum type="arabicPeriod"/>
            </a:pPr>
            <a:r>
              <a:rPr lang="en-US" sz="2000"/>
              <a:t>What is the ideal customer profile for your solution?</a:t>
            </a:r>
          </a:p>
          <a:p>
            <a:pPr marL="514350" indent="-514350" fontAlgn="ctr">
              <a:buFont typeface="+mj-lt"/>
              <a:buAutoNum type="arabicPeriod"/>
            </a:pPr>
            <a:r>
              <a:rPr lang="en-US" sz="2000"/>
              <a:t>Revenue</a:t>
            </a:r>
          </a:p>
          <a:p>
            <a:pPr marL="514350" indent="-514350" fontAlgn="ctr">
              <a:buFont typeface="+mj-lt"/>
              <a:buAutoNum type="arabicPeriod"/>
            </a:pPr>
            <a:r>
              <a:rPr lang="en-US" sz="2000"/>
              <a:t>#employees</a:t>
            </a:r>
          </a:p>
          <a:p>
            <a:pPr marL="514350" indent="-514350" fontAlgn="ctr">
              <a:buFont typeface="+mj-lt"/>
              <a:buAutoNum type="arabicPeriod"/>
            </a:pPr>
            <a:r>
              <a:rPr lang="en-US" sz="2000"/>
              <a:t>Vertical</a:t>
            </a:r>
          </a:p>
          <a:p>
            <a:pPr marL="514350" indent="-514350" fontAlgn="ctr">
              <a:buFont typeface="+mj-lt"/>
              <a:buAutoNum type="arabicPeriod"/>
            </a:pPr>
            <a:r>
              <a:rPr lang="en-US" sz="2000"/>
              <a:t>Industry</a:t>
            </a:r>
          </a:p>
          <a:p>
            <a:pPr marL="514350" indent="-514350" fontAlgn="ctr">
              <a:buFont typeface="+mj-lt"/>
              <a:buAutoNum type="arabicPeriod"/>
            </a:pPr>
            <a:r>
              <a:rPr lang="en-US" sz="2000"/>
              <a:t>Other?</a:t>
            </a:r>
          </a:p>
          <a:p>
            <a:pPr marL="514350" indent="-514350" fontAlgn="ctr">
              <a:buFont typeface="+mj-lt"/>
              <a:buAutoNum type="arabicPeriod"/>
            </a:pPr>
            <a:r>
              <a:rPr lang="en-US" sz="2000"/>
              <a:t>What are the trigger issues/questions asked by buyers that should prompt an MS/Adobe seller to bring your solution into the conversation?</a:t>
            </a:r>
          </a:p>
          <a:p>
            <a:pPr marL="514350" indent="-514350" fontAlgn="ctr">
              <a:buFont typeface="+mj-lt"/>
              <a:buAutoNum type="arabicPeriod"/>
            </a:pPr>
            <a:r>
              <a:rPr lang="en-US" sz="2000"/>
              <a:t>List of typical competitive/alternate solutions a buyer may consider to address the pain points identified above</a:t>
            </a:r>
          </a:p>
          <a:p>
            <a:pPr marL="514350" indent="-514350" fontAlgn="ctr">
              <a:buFont typeface="+mj-lt"/>
              <a:buAutoNum type="arabicPeriod"/>
            </a:pPr>
            <a:r>
              <a:rPr lang="en-US" sz="2000"/>
              <a:t>Why is your solution a better option vs competitors listed above?</a:t>
            </a:r>
          </a:p>
          <a:p>
            <a:pPr marL="514350" indent="-514350" fontAlgn="ctr">
              <a:buFont typeface="+mj-lt"/>
              <a:buAutoNum type="arabicPeriod"/>
            </a:pPr>
            <a:r>
              <a:rPr lang="en-US" sz="2000"/>
              <a:t>What are some of the common objections you get from customers, and how to you address them?</a:t>
            </a:r>
          </a:p>
        </p:txBody>
      </p:sp>
      <p:sp>
        <p:nvSpPr>
          <p:cNvPr id="9" name="Rectangle 8">
            <a:extLst>
              <a:ext uri="{FF2B5EF4-FFF2-40B4-BE49-F238E27FC236}">
                <a16:creationId xmlns:a16="http://schemas.microsoft.com/office/drawing/2014/main" id="{FEC74354-F2A0-4994-9FD9-BFE938654F5D}"/>
              </a:ext>
            </a:extLst>
          </p:cNvPr>
          <p:cNvSpPr/>
          <p:nvPr/>
        </p:nvSpPr>
        <p:spPr bwMode="auto">
          <a:xfrm>
            <a:off x="2772388" y="1199999"/>
            <a:ext cx="83514" cy="554074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0" name="Rectangle 9">
            <a:extLst>
              <a:ext uri="{FF2B5EF4-FFF2-40B4-BE49-F238E27FC236}">
                <a16:creationId xmlns:a16="http://schemas.microsoft.com/office/drawing/2014/main" id="{817166C2-D17E-4F44-A4EB-EA3440AFDBE6}"/>
              </a:ext>
            </a:extLst>
          </p:cNvPr>
          <p:cNvSpPr/>
          <p:nvPr/>
        </p:nvSpPr>
        <p:spPr bwMode="auto">
          <a:xfrm>
            <a:off x="0" y="1199932"/>
            <a:ext cx="2772388" cy="55375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600" tIns="45720" rIns="13716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defRPr/>
            </a:pPr>
            <a:r>
              <a:rPr lang="en-US" sz="2800" b="1">
                <a:solidFill>
                  <a:schemeClr val="tx2">
                    <a:lumMod val="20000"/>
                    <a:lumOff val="80000"/>
                  </a:schemeClr>
                </a:solidFill>
                <a:cs typeface="Segoe UI Semibold" panose="020B0702040204020203" pitchFamily="34" charset="0"/>
              </a:rPr>
              <a:t>Solution Applicability</a:t>
            </a:r>
          </a:p>
          <a:p>
            <a:pPr defTabSz="932472" fontAlgn="base">
              <a:lnSpc>
                <a:spcPct val="90000"/>
              </a:lnSpc>
              <a:spcBef>
                <a:spcPct val="0"/>
              </a:spcBef>
              <a:spcAft>
                <a:spcPct val="0"/>
              </a:spcAft>
              <a:defRPr/>
            </a:pPr>
            <a:endParaRPr lang="en-US" sz="2800" b="1">
              <a:solidFill>
                <a:schemeClr val="tx2">
                  <a:lumMod val="20000"/>
                  <a:lumOff val="80000"/>
                </a:schemeClr>
              </a:solidFill>
              <a:cs typeface="Segoe UI Semibold" panose="020B0702040204020203" pitchFamily="34" charset="0"/>
            </a:endParaRPr>
          </a:p>
          <a:p>
            <a:pPr defTabSz="932472" fontAlgn="base">
              <a:lnSpc>
                <a:spcPct val="90000"/>
              </a:lnSpc>
              <a:spcBef>
                <a:spcPct val="0"/>
              </a:spcBef>
              <a:spcAft>
                <a:spcPct val="0"/>
              </a:spcAft>
              <a:defRPr/>
            </a:pPr>
            <a:endParaRPr lang="en-US" sz="2800" b="1">
              <a:solidFill>
                <a:schemeClr val="tx2">
                  <a:lumMod val="20000"/>
                  <a:lumOff val="80000"/>
                </a:schemeClr>
              </a:solidFill>
              <a:cs typeface="Segoe UI Semibold" panose="020B0702040204020203" pitchFamily="34" charset="0"/>
            </a:endParaRPr>
          </a:p>
          <a:p>
            <a:pPr defTabSz="932472" fontAlgn="base">
              <a:lnSpc>
                <a:spcPct val="90000"/>
              </a:lnSpc>
              <a:spcBef>
                <a:spcPct val="0"/>
              </a:spcBef>
              <a:spcAft>
                <a:spcPct val="0"/>
              </a:spcAft>
              <a:defRPr/>
            </a:pPr>
            <a:endParaRPr lang="en-US" sz="3600">
              <a:solidFill>
                <a:srgbClr val="FFFFFF"/>
              </a:solidFill>
              <a:latin typeface="+mj-lt"/>
              <a:cs typeface="Segoe UI Semibold" panose="020B0702040204020203" pitchFamily="34" charset="0"/>
            </a:endParaRPr>
          </a:p>
        </p:txBody>
      </p:sp>
      <p:pic>
        <p:nvPicPr>
          <p:cNvPr id="11" name="Graphic 10" descr="Network">
            <a:extLst>
              <a:ext uri="{FF2B5EF4-FFF2-40B4-BE49-F238E27FC236}">
                <a16:creationId xmlns:a16="http://schemas.microsoft.com/office/drawing/2014/main" id="{88B981EA-4C0C-4667-89DF-B57F58873F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34" y="5411106"/>
            <a:ext cx="1328001" cy="1328001"/>
          </a:xfrm>
          <a:prstGeom prst="rect">
            <a:avLst/>
          </a:prstGeom>
        </p:spPr>
      </p:pic>
      <p:sp>
        <p:nvSpPr>
          <p:cNvPr id="12" name="Rectangle 11">
            <a:extLst>
              <a:ext uri="{FF2B5EF4-FFF2-40B4-BE49-F238E27FC236}">
                <a16:creationId xmlns:a16="http://schemas.microsoft.com/office/drawing/2014/main" id="{FA84974E-EA96-48D6-B377-3BA74E9AD349}"/>
              </a:ext>
            </a:extLst>
          </p:cNvPr>
          <p:cNvSpPr/>
          <p:nvPr/>
        </p:nvSpPr>
        <p:spPr bwMode="auto">
          <a:xfrm>
            <a:off x="10613447" y="566827"/>
            <a:ext cx="3171217" cy="553241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Minor cleanup</a:t>
            </a:r>
          </a:p>
        </p:txBody>
      </p:sp>
    </p:spTree>
    <p:extLst>
      <p:ext uri="{BB962C8B-B14F-4D97-AF65-F5344CB8AC3E}">
        <p14:creationId xmlns:p14="http://schemas.microsoft.com/office/powerpoint/2010/main" val="3152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4799F7-ACCB-43A4-936A-1C7AEF3506F1}"/>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59A177C9-8508-483C-9CC8-57E0E019F7C9}"/>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Partner Questionnaire </a:t>
            </a:r>
          </a:p>
        </p:txBody>
      </p:sp>
      <p:cxnSp>
        <p:nvCxnSpPr>
          <p:cNvPr id="4" name="Straight Connector 3">
            <a:extLst>
              <a:ext uri="{FF2B5EF4-FFF2-40B4-BE49-F238E27FC236}">
                <a16:creationId xmlns:a16="http://schemas.microsoft.com/office/drawing/2014/main" id="{7134C115-AB0A-45F5-B830-40F3B6A0F942}"/>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5" name="Rectangle 4">
            <a:extLst>
              <a:ext uri="{FF2B5EF4-FFF2-40B4-BE49-F238E27FC236}">
                <a16:creationId xmlns:a16="http://schemas.microsoft.com/office/drawing/2014/main" id="{98AC2C23-18C1-4D29-A418-F3381341B93A}"/>
              </a:ext>
            </a:extLst>
          </p:cNvPr>
          <p:cNvSpPr/>
          <p:nvPr/>
        </p:nvSpPr>
        <p:spPr bwMode="auto">
          <a:xfrm>
            <a:off x="2772388" y="1199999"/>
            <a:ext cx="83514" cy="554074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DBF75340-79C1-40DC-B90A-D999CC7B78BF}"/>
              </a:ext>
            </a:extLst>
          </p:cNvPr>
          <p:cNvSpPr/>
          <p:nvPr/>
        </p:nvSpPr>
        <p:spPr bwMode="auto">
          <a:xfrm>
            <a:off x="0" y="1199932"/>
            <a:ext cx="2772388" cy="55375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600" tIns="45720" rIns="13716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defRPr/>
            </a:pPr>
            <a:r>
              <a:rPr lang="en-US" sz="2800" b="1">
                <a:solidFill>
                  <a:schemeClr val="tx2">
                    <a:lumMod val="20000"/>
                    <a:lumOff val="80000"/>
                  </a:schemeClr>
                </a:solidFill>
                <a:cs typeface="Segoe UI Semibold" panose="020B0702040204020203" pitchFamily="34" charset="0"/>
              </a:rPr>
              <a:t>Selling</a:t>
            </a:r>
          </a:p>
          <a:p>
            <a:pPr defTabSz="932472" fontAlgn="base">
              <a:lnSpc>
                <a:spcPct val="90000"/>
              </a:lnSpc>
              <a:spcBef>
                <a:spcPct val="0"/>
              </a:spcBef>
              <a:spcAft>
                <a:spcPct val="0"/>
              </a:spcAft>
              <a:defRPr/>
            </a:pPr>
            <a:endParaRPr lang="en-US" sz="2800" b="1">
              <a:solidFill>
                <a:srgbClr val="FFFFFF"/>
              </a:solidFill>
              <a:cs typeface="Segoe UI Semibold" panose="020B0702040204020203" pitchFamily="34" charset="0"/>
            </a:endParaRPr>
          </a:p>
          <a:p>
            <a:pPr defTabSz="932472" fontAlgn="base">
              <a:lnSpc>
                <a:spcPct val="90000"/>
              </a:lnSpc>
              <a:spcBef>
                <a:spcPct val="0"/>
              </a:spcBef>
              <a:spcAft>
                <a:spcPct val="0"/>
              </a:spcAft>
              <a:defRPr/>
            </a:pPr>
            <a:endParaRPr lang="en-US" sz="3600">
              <a:solidFill>
                <a:srgbClr val="FFFFFF"/>
              </a:solidFill>
              <a:latin typeface="+mj-lt"/>
              <a:cs typeface="Segoe UI Semibold" panose="020B0702040204020203" pitchFamily="34" charset="0"/>
            </a:endParaRPr>
          </a:p>
          <a:p>
            <a:pPr defTabSz="932472" fontAlgn="base">
              <a:lnSpc>
                <a:spcPct val="90000"/>
              </a:lnSpc>
              <a:spcBef>
                <a:spcPct val="0"/>
              </a:spcBef>
              <a:spcAft>
                <a:spcPct val="0"/>
              </a:spcAft>
              <a:defRPr/>
            </a:pPr>
            <a:endParaRPr lang="en-US" sz="3600">
              <a:solidFill>
                <a:srgbClr val="FFFFFF"/>
              </a:solidFill>
              <a:latin typeface="+mj-lt"/>
              <a:cs typeface="Segoe UI Semibold" panose="020B0702040204020203" pitchFamily="34" charset="0"/>
            </a:endParaRPr>
          </a:p>
        </p:txBody>
      </p:sp>
      <p:sp>
        <p:nvSpPr>
          <p:cNvPr id="7" name="Freeform: Shape 6">
            <a:extLst>
              <a:ext uri="{FF2B5EF4-FFF2-40B4-BE49-F238E27FC236}">
                <a16:creationId xmlns:a16="http://schemas.microsoft.com/office/drawing/2014/main" id="{BC72F684-C2F3-430D-B7DC-643FDEA63272}"/>
              </a:ext>
            </a:extLst>
          </p:cNvPr>
          <p:cNvSpPr/>
          <p:nvPr/>
        </p:nvSpPr>
        <p:spPr bwMode="auto">
          <a:xfrm>
            <a:off x="3005136" y="1221952"/>
            <a:ext cx="8957957" cy="5515515"/>
          </a:xfrm>
          <a:custGeom>
            <a:avLst/>
            <a:gdLst>
              <a:gd name="connsiteX0" fmla="*/ 1178560 w 11643360"/>
              <a:gd name="connsiteY0" fmla="*/ 0 h 3850640"/>
              <a:gd name="connsiteX1" fmla="*/ 0 w 11643360"/>
              <a:gd name="connsiteY1" fmla="*/ 0 h 3850640"/>
              <a:gd name="connsiteX2" fmla="*/ 0 w 11643360"/>
              <a:gd name="connsiteY2" fmla="*/ 3850640 h 3850640"/>
              <a:gd name="connsiteX3" fmla="*/ 11643360 w 11643360"/>
              <a:gd name="connsiteY3" fmla="*/ 3850640 h 3850640"/>
            </a:gdLst>
            <a:ahLst/>
            <a:cxnLst>
              <a:cxn ang="0">
                <a:pos x="connsiteX0" y="connsiteY0"/>
              </a:cxn>
              <a:cxn ang="0">
                <a:pos x="connsiteX1" y="connsiteY1"/>
              </a:cxn>
              <a:cxn ang="0">
                <a:pos x="connsiteX2" y="connsiteY2"/>
              </a:cxn>
              <a:cxn ang="0">
                <a:pos x="connsiteX3" y="connsiteY3"/>
              </a:cxn>
            </a:cxnLst>
            <a:rect l="l" t="t" r="r" b="b"/>
            <a:pathLst>
              <a:path w="11643360" h="3850640">
                <a:moveTo>
                  <a:pt x="1178560" y="0"/>
                </a:moveTo>
                <a:lnTo>
                  <a:pt x="0" y="0"/>
                </a:lnTo>
                <a:lnTo>
                  <a:pt x="0" y="3850640"/>
                </a:lnTo>
                <a:lnTo>
                  <a:pt x="11643360" y="3850640"/>
                </a:lnTo>
              </a:path>
            </a:pathLst>
          </a:custGeom>
          <a:noFill/>
          <a:ln w="6350">
            <a:solidFill>
              <a:schemeClr val="bg1">
                <a:lumMod val="85000"/>
              </a:schemeClr>
            </a:solidFill>
            <a:headEnd type="oval" w="sm" len="sm"/>
            <a:tailEnd type="oval" w="sm"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C4802EED-5BCF-472D-BA40-7A1883CAA29A}"/>
              </a:ext>
            </a:extLst>
          </p:cNvPr>
          <p:cNvSpPr/>
          <p:nvPr/>
        </p:nvSpPr>
        <p:spPr>
          <a:xfrm>
            <a:off x="3083085" y="1283292"/>
            <a:ext cx="8850153" cy="5341028"/>
          </a:xfrm>
          <a:prstGeom prst="rect">
            <a:avLst/>
          </a:prstGeom>
          <a:solidFill>
            <a:schemeClr val="bg1">
              <a:lumMod val="95000"/>
            </a:schemeClr>
          </a:solidFill>
        </p:spPr>
        <p:txBody>
          <a:bodyPr wrap="square" lIns="91440" tIns="45720" rIns="91440" bIns="45720" anchor="ctr">
            <a:noAutofit/>
          </a:bodyPr>
          <a:lstStyle/>
          <a:p>
            <a:pPr marL="514350" indent="-514350" fontAlgn="ctr">
              <a:buFont typeface="+mj-lt"/>
              <a:buAutoNum type="arabicPeriod"/>
            </a:pPr>
            <a:r>
              <a:rPr lang="en-US" sz="2000"/>
              <a:t>How does your solution make the MS/Adobe partnership offerings more appealing/benefit MS/Adobe?</a:t>
            </a:r>
          </a:p>
          <a:p>
            <a:pPr marL="514350" indent="-514350" fontAlgn="ctr">
              <a:buFont typeface="+mj-lt"/>
              <a:buAutoNum type="arabicPeriod"/>
            </a:pPr>
            <a:r>
              <a:rPr lang="en-US" sz="2000"/>
              <a:t>What are the key customer roles involved in purchase decision of your solution?</a:t>
            </a:r>
          </a:p>
          <a:p>
            <a:pPr marL="514350" indent="-514350" fontAlgn="ctr">
              <a:buFont typeface="+mj-lt"/>
              <a:buAutoNum type="arabicPeriod"/>
            </a:pPr>
            <a:r>
              <a:rPr lang="en-US" sz="2000"/>
              <a:t>What is the typical sales cycle for your solution? </a:t>
            </a:r>
          </a:p>
          <a:p>
            <a:pPr marL="514350" indent="-514350" fontAlgn="ctr">
              <a:buFont typeface="+mj-lt"/>
              <a:buAutoNum type="arabicPeriod"/>
            </a:pPr>
            <a:r>
              <a:rPr lang="en-US" sz="2000"/>
              <a:t>What is the typical deal size for your solution in the context of MS/Adobe?</a:t>
            </a:r>
          </a:p>
          <a:p>
            <a:pPr marL="514350" indent="-514350" fontAlgn="ctr">
              <a:buFont typeface="+mj-lt"/>
              <a:buAutoNum type="arabicPeriod"/>
            </a:pPr>
            <a:r>
              <a:rPr lang="en-US" sz="2000"/>
              <a:t>What is the expected additional pull-through of MS/Adobe products with your solution in the mix? </a:t>
            </a:r>
          </a:p>
          <a:p>
            <a:pPr marL="514350" indent="-514350" fontAlgn="ctr">
              <a:buFont typeface="+mj-lt"/>
              <a:buAutoNum type="arabicPeriod"/>
            </a:pPr>
            <a:r>
              <a:rPr lang="en-US" sz="2000"/>
              <a:t>List specific products and approximate $ figures based on previous successful deals</a:t>
            </a:r>
          </a:p>
          <a:p>
            <a:pPr marL="514350" indent="-514350" fontAlgn="ctr">
              <a:buFont typeface="+mj-lt"/>
              <a:buAutoNum type="arabicPeriod"/>
            </a:pPr>
            <a:r>
              <a:rPr lang="en-US" sz="2000"/>
              <a:t>What is the engagement mechanism for an MS seller to bring your solution into the conversation? </a:t>
            </a:r>
          </a:p>
          <a:p>
            <a:pPr marL="514350" indent="-514350" fontAlgn="ctr">
              <a:buFont typeface="+mj-lt"/>
              <a:buAutoNum type="arabicPeriod"/>
            </a:pPr>
            <a:r>
              <a:rPr lang="en-US" sz="2000"/>
              <a:t>e.g. some established role or email, local geo based contact list, etc.</a:t>
            </a:r>
          </a:p>
          <a:p>
            <a:pPr marL="514350" indent="-514350" fontAlgn="ctr">
              <a:buFont typeface="+mj-lt"/>
              <a:buAutoNum type="arabicPeriod"/>
            </a:pPr>
            <a:r>
              <a:rPr lang="en-US" sz="2000"/>
              <a:t>When selling and/or deploying your solution, which key roles at Microsoft and Adobe do you engage with (i.e. Account Execs, SSPs, </a:t>
            </a:r>
            <a:r>
              <a:rPr lang="en-US" sz="2000" err="1"/>
              <a:t>etc</a:t>
            </a:r>
            <a:r>
              <a:rPr lang="en-US" sz="2000"/>
              <a:t>)?</a:t>
            </a:r>
          </a:p>
        </p:txBody>
      </p:sp>
      <p:pic>
        <p:nvPicPr>
          <p:cNvPr id="10" name="Graphic 9" descr="Gears">
            <a:extLst>
              <a:ext uri="{FF2B5EF4-FFF2-40B4-BE49-F238E27FC236}">
                <a16:creationId xmlns:a16="http://schemas.microsoft.com/office/drawing/2014/main" id="{B4A59C32-E0D5-402F-8346-1CFD3ABE69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281838"/>
            <a:ext cx="1328001" cy="1328001"/>
          </a:xfrm>
          <a:prstGeom prst="rect">
            <a:avLst/>
          </a:prstGeom>
        </p:spPr>
      </p:pic>
      <p:sp>
        <p:nvSpPr>
          <p:cNvPr id="11" name="Rectangle 10">
            <a:extLst>
              <a:ext uri="{FF2B5EF4-FFF2-40B4-BE49-F238E27FC236}">
                <a16:creationId xmlns:a16="http://schemas.microsoft.com/office/drawing/2014/main" id="{BCDC15D4-AC77-484E-8813-AF0EDCDD6F7E}"/>
              </a:ext>
            </a:extLst>
          </p:cNvPr>
          <p:cNvSpPr/>
          <p:nvPr/>
        </p:nvSpPr>
        <p:spPr bwMode="auto">
          <a:xfrm>
            <a:off x="10613447" y="566827"/>
            <a:ext cx="3171217" cy="553241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Minor cleanup</a:t>
            </a:r>
          </a:p>
        </p:txBody>
      </p:sp>
    </p:spTree>
    <p:extLst>
      <p:ext uri="{BB962C8B-B14F-4D97-AF65-F5344CB8AC3E}">
        <p14:creationId xmlns:p14="http://schemas.microsoft.com/office/powerpoint/2010/main" val="339438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4799F7-ACCB-43A4-936A-1C7AEF3506F1}"/>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59A177C9-8508-483C-9CC8-57E0E019F7C9}"/>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Partner Questionnaire </a:t>
            </a:r>
          </a:p>
        </p:txBody>
      </p:sp>
      <p:cxnSp>
        <p:nvCxnSpPr>
          <p:cNvPr id="4" name="Straight Connector 3">
            <a:extLst>
              <a:ext uri="{FF2B5EF4-FFF2-40B4-BE49-F238E27FC236}">
                <a16:creationId xmlns:a16="http://schemas.microsoft.com/office/drawing/2014/main" id="{7134C115-AB0A-45F5-B830-40F3B6A0F942}"/>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5" name="Rectangle 4">
            <a:extLst>
              <a:ext uri="{FF2B5EF4-FFF2-40B4-BE49-F238E27FC236}">
                <a16:creationId xmlns:a16="http://schemas.microsoft.com/office/drawing/2014/main" id="{98AC2C23-18C1-4D29-A418-F3381341B93A}"/>
              </a:ext>
            </a:extLst>
          </p:cNvPr>
          <p:cNvSpPr/>
          <p:nvPr/>
        </p:nvSpPr>
        <p:spPr bwMode="auto">
          <a:xfrm>
            <a:off x="2772388" y="1199999"/>
            <a:ext cx="83514" cy="554074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DBF75340-79C1-40DC-B90A-D999CC7B78BF}"/>
              </a:ext>
            </a:extLst>
          </p:cNvPr>
          <p:cNvSpPr/>
          <p:nvPr/>
        </p:nvSpPr>
        <p:spPr bwMode="auto">
          <a:xfrm>
            <a:off x="0" y="1199932"/>
            <a:ext cx="2772388" cy="55375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600" tIns="45720" rIns="13716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defRPr/>
            </a:pPr>
            <a:r>
              <a:rPr lang="en-US" sz="2800" b="1">
                <a:solidFill>
                  <a:schemeClr val="tx2">
                    <a:lumMod val="20000"/>
                    <a:lumOff val="80000"/>
                  </a:schemeClr>
                </a:solidFill>
                <a:cs typeface="Segoe UI Semibold" panose="020B0702040204020203" pitchFamily="34" charset="0"/>
              </a:rPr>
              <a:t>Resources</a:t>
            </a:r>
          </a:p>
          <a:p>
            <a:pPr defTabSz="932472" fontAlgn="base">
              <a:lnSpc>
                <a:spcPct val="90000"/>
              </a:lnSpc>
              <a:spcBef>
                <a:spcPct val="0"/>
              </a:spcBef>
              <a:spcAft>
                <a:spcPct val="0"/>
              </a:spcAft>
              <a:defRPr/>
            </a:pPr>
            <a:endParaRPr lang="en-US" sz="2800" b="1">
              <a:solidFill>
                <a:schemeClr val="tx2">
                  <a:lumMod val="20000"/>
                  <a:lumOff val="80000"/>
                </a:schemeClr>
              </a:solidFill>
              <a:cs typeface="Segoe UI Semibold" panose="020B0702040204020203" pitchFamily="34" charset="0"/>
            </a:endParaRPr>
          </a:p>
          <a:p>
            <a:pPr defTabSz="932472" fontAlgn="base">
              <a:lnSpc>
                <a:spcPct val="90000"/>
              </a:lnSpc>
              <a:spcBef>
                <a:spcPct val="0"/>
              </a:spcBef>
              <a:spcAft>
                <a:spcPct val="0"/>
              </a:spcAft>
              <a:defRPr/>
            </a:pPr>
            <a:endParaRPr lang="en-US" sz="3600">
              <a:solidFill>
                <a:schemeClr val="tx2">
                  <a:lumMod val="20000"/>
                  <a:lumOff val="80000"/>
                </a:schemeClr>
              </a:solidFill>
              <a:latin typeface="+mj-lt"/>
              <a:cs typeface="Segoe UI Semibold" panose="020B0702040204020203" pitchFamily="34" charset="0"/>
            </a:endParaRPr>
          </a:p>
          <a:p>
            <a:pPr defTabSz="932472" fontAlgn="base">
              <a:lnSpc>
                <a:spcPct val="90000"/>
              </a:lnSpc>
              <a:spcBef>
                <a:spcPct val="0"/>
              </a:spcBef>
              <a:spcAft>
                <a:spcPct val="0"/>
              </a:spcAft>
              <a:defRPr/>
            </a:pPr>
            <a:endParaRPr lang="en-US" sz="3600">
              <a:solidFill>
                <a:schemeClr val="tx2">
                  <a:lumMod val="20000"/>
                  <a:lumOff val="80000"/>
                </a:schemeClr>
              </a:solidFill>
              <a:latin typeface="+mj-lt"/>
              <a:cs typeface="Segoe UI Semibold" panose="020B0702040204020203" pitchFamily="34" charset="0"/>
            </a:endParaRPr>
          </a:p>
        </p:txBody>
      </p:sp>
      <p:sp>
        <p:nvSpPr>
          <p:cNvPr id="7" name="Freeform: Shape 6">
            <a:extLst>
              <a:ext uri="{FF2B5EF4-FFF2-40B4-BE49-F238E27FC236}">
                <a16:creationId xmlns:a16="http://schemas.microsoft.com/office/drawing/2014/main" id="{BC72F684-C2F3-430D-B7DC-643FDEA63272}"/>
              </a:ext>
            </a:extLst>
          </p:cNvPr>
          <p:cNvSpPr/>
          <p:nvPr/>
        </p:nvSpPr>
        <p:spPr bwMode="auto">
          <a:xfrm>
            <a:off x="3005136" y="1221952"/>
            <a:ext cx="8957957" cy="5515515"/>
          </a:xfrm>
          <a:custGeom>
            <a:avLst/>
            <a:gdLst>
              <a:gd name="connsiteX0" fmla="*/ 1178560 w 11643360"/>
              <a:gd name="connsiteY0" fmla="*/ 0 h 3850640"/>
              <a:gd name="connsiteX1" fmla="*/ 0 w 11643360"/>
              <a:gd name="connsiteY1" fmla="*/ 0 h 3850640"/>
              <a:gd name="connsiteX2" fmla="*/ 0 w 11643360"/>
              <a:gd name="connsiteY2" fmla="*/ 3850640 h 3850640"/>
              <a:gd name="connsiteX3" fmla="*/ 11643360 w 11643360"/>
              <a:gd name="connsiteY3" fmla="*/ 3850640 h 3850640"/>
            </a:gdLst>
            <a:ahLst/>
            <a:cxnLst>
              <a:cxn ang="0">
                <a:pos x="connsiteX0" y="connsiteY0"/>
              </a:cxn>
              <a:cxn ang="0">
                <a:pos x="connsiteX1" y="connsiteY1"/>
              </a:cxn>
              <a:cxn ang="0">
                <a:pos x="connsiteX2" y="connsiteY2"/>
              </a:cxn>
              <a:cxn ang="0">
                <a:pos x="connsiteX3" y="connsiteY3"/>
              </a:cxn>
            </a:cxnLst>
            <a:rect l="l" t="t" r="r" b="b"/>
            <a:pathLst>
              <a:path w="11643360" h="3850640">
                <a:moveTo>
                  <a:pt x="1178560" y="0"/>
                </a:moveTo>
                <a:lnTo>
                  <a:pt x="0" y="0"/>
                </a:lnTo>
                <a:lnTo>
                  <a:pt x="0" y="3850640"/>
                </a:lnTo>
                <a:lnTo>
                  <a:pt x="11643360" y="3850640"/>
                </a:lnTo>
              </a:path>
            </a:pathLst>
          </a:custGeom>
          <a:noFill/>
          <a:ln w="6350">
            <a:solidFill>
              <a:schemeClr val="bg1">
                <a:lumMod val="85000"/>
              </a:schemeClr>
            </a:solidFill>
            <a:headEnd type="oval" w="sm" len="sm"/>
            <a:tailEnd type="oval" w="sm"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C4802EED-5BCF-472D-BA40-7A1883CAA29A}"/>
              </a:ext>
            </a:extLst>
          </p:cNvPr>
          <p:cNvSpPr/>
          <p:nvPr/>
        </p:nvSpPr>
        <p:spPr>
          <a:xfrm>
            <a:off x="3083085" y="1283292"/>
            <a:ext cx="8850153" cy="5341028"/>
          </a:xfrm>
          <a:prstGeom prst="rect">
            <a:avLst/>
          </a:prstGeom>
          <a:solidFill>
            <a:schemeClr val="bg1">
              <a:lumMod val="95000"/>
            </a:schemeClr>
          </a:solidFill>
        </p:spPr>
        <p:txBody>
          <a:bodyPr wrap="square" lIns="91440" tIns="45720" rIns="91440" bIns="45720" anchor="ctr">
            <a:noAutofit/>
          </a:bodyPr>
          <a:lstStyle/>
          <a:p>
            <a:pPr marL="514350" indent="-514350" fontAlgn="ctr">
              <a:buFont typeface="+mj-lt"/>
              <a:buAutoNum type="arabicPeriod"/>
            </a:pPr>
            <a:r>
              <a:rPr lang="en-US" sz="2000"/>
              <a:t>Website</a:t>
            </a:r>
          </a:p>
          <a:p>
            <a:pPr marL="514350" indent="-514350" fontAlgn="ctr">
              <a:buFont typeface="+mj-lt"/>
              <a:buAutoNum type="arabicPeriod"/>
            </a:pPr>
            <a:r>
              <a:rPr lang="en-US" sz="2000"/>
              <a:t>Sources of additional info</a:t>
            </a:r>
          </a:p>
          <a:p>
            <a:pPr marL="514350" indent="-514350" fontAlgn="ctr">
              <a:buFont typeface="+mj-lt"/>
              <a:buAutoNum type="arabicPeriod"/>
            </a:pPr>
            <a:r>
              <a:rPr lang="en-US" sz="2000"/>
              <a:t>links to documents available to MS/Adobe sellers</a:t>
            </a:r>
          </a:p>
          <a:p>
            <a:pPr marL="514350" indent="-514350" fontAlgn="ctr">
              <a:buFont typeface="+mj-lt"/>
              <a:buAutoNum type="arabicPeriod"/>
            </a:pPr>
            <a:r>
              <a:rPr lang="en-US" sz="2000"/>
              <a:t>List of success stories/case studies available to sellers</a:t>
            </a:r>
          </a:p>
          <a:p>
            <a:pPr marL="514350" indent="-514350" fontAlgn="ctr">
              <a:buFont typeface="+mj-lt"/>
              <a:buAutoNum type="arabicPeriod"/>
            </a:pPr>
            <a:endParaRPr lang="en-US" sz="2000"/>
          </a:p>
        </p:txBody>
      </p:sp>
      <p:pic>
        <p:nvPicPr>
          <p:cNvPr id="9" name="Graphic 8" descr="Checklist">
            <a:extLst>
              <a:ext uri="{FF2B5EF4-FFF2-40B4-BE49-F238E27FC236}">
                <a16:creationId xmlns:a16="http://schemas.microsoft.com/office/drawing/2014/main" id="{0640597C-5754-41BC-839A-02AFD62BB8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55" y="5296319"/>
            <a:ext cx="1328001" cy="1328001"/>
          </a:xfrm>
          <a:prstGeom prst="rect">
            <a:avLst/>
          </a:prstGeom>
        </p:spPr>
      </p:pic>
      <p:sp>
        <p:nvSpPr>
          <p:cNvPr id="10" name="Rectangle 9">
            <a:extLst>
              <a:ext uri="{FF2B5EF4-FFF2-40B4-BE49-F238E27FC236}">
                <a16:creationId xmlns:a16="http://schemas.microsoft.com/office/drawing/2014/main" id="{353850E9-5D4B-425C-A236-A85443A0AEA5}"/>
              </a:ext>
            </a:extLst>
          </p:cNvPr>
          <p:cNvSpPr/>
          <p:nvPr/>
        </p:nvSpPr>
        <p:spPr bwMode="auto">
          <a:xfrm>
            <a:off x="10613447" y="566827"/>
            <a:ext cx="3171217" cy="553241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Minor cleanup</a:t>
            </a:r>
          </a:p>
        </p:txBody>
      </p:sp>
    </p:spTree>
    <p:extLst>
      <p:ext uri="{BB962C8B-B14F-4D97-AF65-F5344CB8AC3E}">
        <p14:creationId xmlns:p14="http://schemas.microsoft.com/office/powerpoint/2010/main" val="82128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A5AA27C-889F-46B0-A4F5-DA93414E63CF}"/>
              </a:ext>
            </a:extLst>
          </p:cNvPr>
          <p:cNvSpPr>
            <a:spLocks noGrp="1"/>
          </p:cNvSpPr>
          <p:nvPr>
            <p:ph type="body" sz="quarter" idx="10"/>
          </p:nvPr>
        </p:nvSpPr>
        <p:spPr/>
        <p:txBody>
          <a:bodyPr/>
          <a:lstStyle/>
          <a:p>
            <a:r>
              <a:rPr lang="en-IN"/>
              <a:t>VIDEO</a:t>
            </a:r>
          </a:p>
        </p:txBody>
      </p:sp>
      <p:pic>
        <p:nvPicPr>
          <p:cNvPr id="4" name="Graphic 3" descr="Film strip">
            <a:extLst>
              <a:ext uri="{FF2B5EF4-FFF2-40B4-BE49-F238E27FC236}">
                <a16:creationId xmlns:a16="http://schemas.microsoft.com/office/drawing/2014/main" id="{17F14F8D-5A64-4248-AB8B-FD0E4BF14A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1807219" y="3182383"/>
            <a:ext cx="390261" cy="390261"/>
          </a:xfrm>
          <a:prstGeom prst="rect">
            <a:avLst/>
          </a:prstGeom>
        </p:spPr>
      </p:pic>
      <p:pic>
        <p:nvPicPr>
          <p:cNvPr id="6" name="Graphic 5" descr="Laptop">
            <a:extLst>
              <a:ext uri="{FF2B5EF4-FFF2-40B4-BE49-F238E27FC236}">
                <a16:creationId xmlns:a16="http://schemas.microsoft.com/office/drawing/2014/main" id="{8817042E-C23D-4092-8F2D-D860D88AD0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2010" y="2607949"/>
            <a:ext cx="1727649" cy="1727649"/>
          </a:xfrm>
          <a:prstGeom prst="rect">
            <a:avLst/>
          </a:prstGeom>
        </p:spPr>
      </p:pic>
    </p:spTree>
    <p:extLst>
      <p:ext uri="{BB962C8B-B14F-4D97-AF65-F5344CB8AC3E}">
        <p14:creationId xmlns:p14="http://schemas.microsoft.com/office/powerpoint/2010/main" val="32799524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4799F7-ACCB-43A4-936A-1C7AEF3506F1}"/>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59A177C9-8508-483C-9CC8-57E0E019F7C9}"/>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Video</a:t>
            </a:r>
          </a:p>
        </p:txBody>
      </p:sp>
      <p:cxnSp>
        <p:nvCxnSpPr>
          <p:cNvPr id="4" name="Straight Connector 3">
            <a:extLst>
              <a:ext uri="{FF2B5EF4-FFF2-40B4-BE49-F238E27FC236}">
                <a16:creationId xmlns:a16="http://schemas.microsoft.com/office/drawing/2014/main" id="{7134C115-AB0A-45F5-B830-40F3B6A0F942}"/>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5" name="Rectangle 4">
            <a:extLst>
              <a:ext uri="{FF2B5EF4-FFF2-40B4-BE49-F238E27FC236}">
                <a16:creationId xmlns:a16="http://schemas.microsoft.com/office/drawing/2014/main" id="{98AC2C23-18C1-4D29-A418-F3381341B93A}"/>
              </a:ext>
            </a:extLst>
          </p:cNvPr>
          <p:cNvSpPr/>
          <p:nvPr/>
        </p:nvSpPr>
        <p:spPr bwMode="auto">
          <a:xfrm>
            <a:off x="2772388" y="1199999"/>
            <a:ext cx="83514" cy="554074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DBF75340-79C1-40DC-B90A-D999CC7B78BF}"/>
              </a:ext>
            </a:extLst>
          </p:cNvPr>
          <p:cNvSpPr/>
          <p:nvPr/>
        </p:nvSpPr>
        <p:spPr bwMode="auto">
          <a:xfrm>
            <a:off x="0" y="1199932"/>
            <a:ext cx="2772388" cy="55375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600" tIns="45720" rIns="13716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defRPr/>
            </a:pPr>
            <a:r>
              <a:rPr lang="en-US" sz="2800" b="1">
                <a:solidFill>
                  <a:schemeClr val="tx2">
                    <a:lumMod val="20000"/>
                    <a:lumOff val="80000"/>
                  </a:schemeClr>
                </a:solidFill>
                <a:cs typeface="Segoe UI Semibold" panose="020B0702040204020203" pitchFamily="34" charset="0"/>
              </a:rPr>
              <a:t>Tentative Outline</a:t>
            </a:r>
          </a:p>
          <a:p>
            <a:pPr defTabSz="932472" fontAlgn="base">
              <a:lnSpc>
                <a:spcPct val="90000"/>
              </a:lnSpc>
              <a:spcBef>
                <a:spcPct val="0"/>
              </a:spcBef>
              <a:spcAft>
                <a:spcPct val="0"/>
              </a:spcAft>
              <a:defRPr/>
            </a:pPr>
            <a:endParaRPr lang="en-US" sz="2800" b="1">
              <a:solidFill>
                <a:schemeClr val="tx2">
                  <a:lumMod val="20000"/>
                  <a:lumOff val="80000"/>
                </a:schemeClr>
              </a:solidFill>
              <a:cs typeface="Segoe UI Semibold" panose="020B0702040204020203" pitchFamily="34" charset="0"/>
            </a:endParaRPr>
          </a:p>
          <a:p>
            <a:pPr defTabSz="932472" fontAlgn="base">
              <a:lnSpc>
                <a:spcPct val="90000"/>
              </a:lnSpc>
              <a:spcBef>
                <a:spcPct val="0"/>
              </a:spcBef>
              <a:spcAft>
                <a:spcPct val="0"/>
              </a:spcAft>
              <a:defRPr/>
            </a:pPr>
            <a:endParaRPr lang="en-US" sz="3600">
              <a:solidFill>
                <a:schemeClr val="tx2">
                  <a:lumMod val="20000"/>
                  <a:lumOff val="80000"/>
                </a:schemeClr>
              </a:solidFill>
              <a:latin typeface="+mj-lt"/>
              <a:cs typeface="Segoe UI Semibold" panose="020B0702040204020203" pitchFamily="34" charset="0"/>
            </a:endParaRPr>
          </a:p>
          <a:p>
            <a:pPr defTabSz="932472" fontAlgn="base">
              <a:lnSpc>
                <a:spcPct val="90000"/>
              </a:lnSpc>
              <a:spcBef>
                <a:spcPct val="0"/>
              </a:spcBef>
              <a:spcAft>
                <a:spcPct val="0"/>
              </a:spcAft>
              <a:defRPr/>
            </a:pPr>
            <a:endParaRPr lang="en-US" sz="3600">
              <a:solidFill>
                <a:schemeClr val="tx2">
                  <a:lumMod val="20000"/>
                  <a:lumOff val="80000"/>
                </a:schemeClr>
              </a:solidFill>
              <a:latin typeface="+mj-lt"/>
              <a:cs typeface="Segoe UI Semibold" panose="020B0702040204020203" pitchFamily="34" charset="0"/>
            </a:endParaRPr>
          </a:p>
        </p:txBody>
      </p:sp>
      <p:sp>
        <p:nvSpPr>
          <p:cNvPr id="7" name="Freeform: Shape 6">
            <a:extLst>
              <a:ext uri="{FF2B5EF4-FFF2-40B4-BE49-F238E27FC236}">
                <a16:creationId xmlns:a16="http://schemas.microsoft.com/office/drawing/2014/main" id="{BC72F684-C2F3-430D-B7DC-643FDEA63272}"/>
              </a:ext>
            </a:extLst>
          </p:cNvPr>
          <p:cNvSpPr/>
          <p:nvPr/>
        </p:nvSpPr>
        <p:spPr bwMode="auto">
          <a:xfrm>
            <a:off x="3005136" y="1221952"/>
            <a:ext cx="8957957" cy="5515515"/>
          </a:xfrm>
          <a:custGeom>
            <a:avLst/>
            <a:gdLst>
              <a:gd name="connsiteX0" fmla="*/ 1178560 w 11643360"/>
              <a:gd name="connsiteY0" fmla="*/ 0 h 3850640"/>
              <a:gd name="connsiteX1" fmla="*/ 0 w 11643360"/>
              <a:gd name="connsiteY1" fmla="*/ 0 h 3850640"/>
              <a:gd name="connsiteX2" fmla="*/ 0 w 11643360"/>
              <a:gd name="connsiteY2" fmla="*/ 3850640 h 3850640"/>
              <a:gd name="connsiteX3" fmla="*/ 11643360 w 11643360"/>
              <a:gd name="connsiteY3" fmla="*/ 3850640 h 3850640"/>
            </a:gdLst>
            <a:ahLst/>
            <a:cxnLst>
              <a:cxn ang="0">
                <a:pos x="connsiteX0" y="connsiteY0"/>
              </a:cxn>
              <a:cxn ang="0">
                <a:pos x="connsiteX1" y="connsiteY1"/>
              </a:cxn>
              <a:cxn ang="0">
                <a:pos x="connsiteX2" y="connsiteY2"/>
              </a:cxn>
              <a:cxn ang="0">
                <a:pos x="connsiteX3" y="connsiteY3"/>
              </a:cxn>
            </a:cxnLst>
            <a:rect l="l" t="t" r="r" b="b"/>
            <a:pathLst>
              <a:path w="11643360" h="3850640">
                <a:moveTo>
                  <a:pt x="1178560" y="0"/>
                </a:moveTo>
                <a:lnTo>
                  <a:pt x="0" y="0"/>
                </a:lnTo>
                <a:lnTo>
                  <a:pt x="0" y="3850640"/>
                </a:lnTo>
                <a:lnTo>
                  <a:pt x="11643360" y="3850640"/>
                </a:lnTo>
              </a:path>
            </a:pathLst>
          </a:custGeom>
          <a:noFill/>
          <a:ln w="6350">
            <a:solidFill>
              <a:schemeClr val="bg1">
                <a:lumMod val="85000"/>
              </a:schemeClr>
            </a:solidFill>
            <a:headEnd type="oval" w="sm" len="sm"/>
            <a:tailEnd type="oval" w="sm"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C4802EED-5BCF-472D-BA40-7A1883CAA29A}"/>
              </a:ext>
            </a:extLst>
          </p:cNvPr>
          <p:cNvSpPr/>
          <p:nvPr/>
        </p:nvSpPr>
        <p:spPr>
          <a:xfrm>
            <a:off x="3083085" y="1283292"/>
            <a:ext cx="8850153" cy="5341028"/>
          </a:xfrm>
          <a:prstGeom prst="rect">
            <a:avLst/>
          </a:prstGeom>
          <a:solidFill>
            <a:schemeClr val="bg1">
              <a:lumMod val="95000"/>
            </a:schemeClr>
          </a:solidFill>
        </p:spPr>
        <p:txBody>
          <a:bodyPr wrap="square" lIns="91440" tIns="45720" rIns="91440" bIns="45720" anchor="ctr">
            <a:noAutofit/>
          </a:bodyPr>
          <a:lstStyle/>
          <a:p>
            <a:pPr marL="514350" indent="-514350" fontAlgn="ctr">
              <a:buFont typeface="+mj-lt"/>
              <a:buAutoNum type="arabicPeriod"/>
            </a:pPr>
            <a:r>
              <a:rPr lang="en-US" sz="2000"/>
              <a:t>Executive summary: 45 seconds</a:t>
            </a:r>
          </a:p>
          <a:p>
            <a:pPr marL="971550" lvl="1" indent="-514350" fontAlgn="ctr">
              <a:buFont typeface="Arial" panose="020B0604020202020204" pitchFamily="34" charset="0"/>
              <a:buChar char="•"/>
            </a:pPr>
            <a:r>
              <a:rPr lang="en-US" sz="2000"/>
              <a:t>The Partnership</a:t>
            </a:r>
          </a:p>
          <a:p>
            <a:pPr marL="971550" lvl="1" indent="-514350" fontAlgn="ctr">
              <a:buFont typeface="Arial" panose="020B0604020202020204" pitchFamily="34" charset="0"/>
              <a:buChar char="•"/>
            </a:pPr>
            <a:r>
              <a:rPr lang="en-US" sz="2000"/>
              <a:t>Market opportunity</a:t>
            </a:r>
          </a:p>
          <a:p>
            <a:pPr marL="971550" lvl="1" indent="-514350" fontAlgn="ctr">
              <a:buFont typeface="Arial" panose="020B0604020202020204" pitchFamily="34" charset="0"/>
              <a:buChar char="•"/>
            </a:pPr>
            <a:r>
              <a:rPr lang="en-US" sz="2000"/>
              <a:t>Why you should care</a:t>
            </a:r>
          </a:p>
          <a:p>
            <a:pPr marL="971550" lvl="1" indent="-514350" fontAlgn="ctr">
              <a:buFont typeface="Arial" panose="020B0604020202020204" pitchFamily="34" charset="0"/>
              <a:buChar char="•"/>
            </a:pPr>
            <a:r>
              <a:rPr lang="en-US" sz="2000"/>
              <a:t>Hitting rev and consumption metrics</a:t>
            </a:r>
          </a:p>
          <a:p>
            <a:pPr marL="971550" lvl="1" indent="-514350" fontAlgn="ctr">
              <a:buFont typeface="Arial" panose="020B0604020202020204" pitchFamily="34" charset="0"/>
              <a:buChar char="•"/>
            </a:pPr>
            <a:r>
              <a:rPr lang="en-US" sz="2000"/>
              <a:t>Sales reach </a:t>
            </a:r>
          </a:p>
          <a:p>
            <a:pPr marL="971550" lvl="1" indent="-514350" fontAlgn="ctr">
              <a:buFont typeface="Arial" panose="020B0604020202020204" pitchFamily="34" charset="0"/>
              <a:buChar char="•"/>
            </a:pPr>
            <a:r>
              <a:rPr lang="en-US" sz="2000"/>
              <a:t>Anatomy of a deal </a:t>
            </a:r>
          </a:p>
          <a:p>
            <a:pPr marL="514350" indent="-514350" fontAlgn="ctr">
              <a:buFont typeface="+mj-lt"/>
              <a:buAutoNum type="arabicPeriod"/>
            </a:pPr>
            <a:r>
              <a:rPr lang="en-US" sz="2000"/>
              <a:t>How to talk to marketing (irrespective of industry): 1 minute</a:t>
            </a:r>
          </a:p>
          <a:p>
            <a:pPr marL="514350" indent="-514350" fontAlgn="ctr">
              <a:buFont typeface="+mj-lt"/>
              <a:buAutoNum type="arabicPeriod"/>
            </a:pPr>
            <a:r>
              <a:rPr lang="en-US" sz="2000"/>
              <a:t>Extend your sales with partners: 20 seconds</a:t>
            </a:r>
          </a:p>
          <a:p>
            <a:pPr marL="514350" indent="-514350" fontAlgn="ctr">
              <a:buFont typeface="+mj-lt"/>
              <a:buAutoNum type="arabicPeriod"/>
            </a:pPr>
            <a:r>
              <a:rPr lang="en-US" sz="2000"/>
              <a:t>Per industry click-down: 25 seconds per industry (e.g. the conversation guides) </a:t>
            </a:r>
          </a:p>
        </p:txBody>
      </p:sp>
      <p:pic>
        <p:nvPicPr>
          <p:cNvPr id="9" name="Graphic 8" descr="Checklist">
            <a:extLst>
              <a:ext uri="{FF2B5EF4-FFF2-40B4-BE49-F238E27FC236}">
                <a16:creationId xmlns:a16="http://schemas.microsoft.com/office/drawing/2014/main" id="{0640597C-5754-41BC-839A-02AFD62BB8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55" y="5296319"/>
            <a:ext cx="1328001" cy="1328001"/>
          </a:xfrm>
          <a:prstGeom prst="rect">
            <a:avLst/>
          </a:prstGeom>
        </p:spPr>
      </p:pic>
      <p:sp>
        <p:nvSpPr>
          <p:cNvPr id="10" name="Rectangle 9">
            <a:extLst>
              <a:ext uri="{FF2B5EF4-FFF2-40B4-BE49-F238E27FC236}">
                <a16:creationId xmlns:a16="http://schemas.microsoft.com/office/drawing/2014/main" id="{D9BC980F-AC78-4D66-BA97-2C4E562B459B}"/>
              </a:ext>
            </a:extLst>
          </p:cNvPr>
          <p:cNvSpPr/>
          <p:nvPr/>
        </p:nvSpPr>
        <p:spPr bwMode="auto">
          <a:xfrm>
            <a:off x="10613447" y="566827"/>
            <a:ext cx="3171217" cy="553241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Minor cleanup</a:t>
            </a:r>
          </a:p>
        </p:txBody>
      </p:sp>
    </p:spTree>
    <p:extLst>
      <p:ext uri="{BB962C8B-B14F-4D97-AF65-F5344CB8AC3E}">
        <p14:creationId xmlns:p14="http://schemas.microsoft.com/office/powerpoint/2010/main" val="259995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DF1348-CB00-4B6D-9A54-D18232ABFDF9}"/>
              </a:ext>
            </a:extLst>
          </p:cNvPr>
          <p:cNvSpPr>
            <a:spLocks noGrp="1"/>
          </p:cNvSpPr>
          <p:nvPr>
            <p:ph type="body" sz="quarter" idx="10"/>
          </p:nvPr>
        </p:nvSpPr>
        <p:spPr/>
        <p:txBody>
          <a:bodyPr/>
          <a:lstStyle/>
          <a:p>
            <a:r>
              <a:rPr lang="en-IN"/>
              <a:t>THANK YOU</a:t>
            </a:r>
          </a:p>
        </p:txBody>
      </p:sp>
      <p:pic>
        <p:nvPicPr>
          <p:cNvPr id="3" name="Picture 3">
            <a:extLst>
              <a:ext uri="{FF2B5EF4-FFF2-40B4-BE49-F238E27FC236}">
                <a16:creationId xmlns:a16="http://schemas.microsoft.com/office/drawing/2014/main" id="{AC2AC791-704B-42C1-AAE3-13DB08FF289B}"/>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635468" y="2688533"/>
            <a:ext cx="2829186" cy="1429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4D5D578C-87E5-4C22-B85F-22687E7E6E44}"/>
              </a:ext>
            </a:extLst>
          </p:cNvPr>
          <p:cNvSpPr/>
          <p:nvPr/>
        </p:nvSpPr>
        <p:spPr>
          <a:xfrm>
            <a:off x="5004027" y="4117687"/>
            <a:ext cx="3604448" cy="369332"/>
          </a:xfrm>
          <a:prstGeom prst="rect">
            <a:avLst/>
          </a:prstGeom>
        </p:spPr>
        <p:txBody>
          <a:bodyPr wrap="none">
            <a:spAutoFit/>
          </a:bodyPr>
          <a:lstStyle/>
          <a:p>
            <a:r>
              <a:rPr lang="en-US">
                <a:latin typeface="Segoe UI Semibold" panose="020B0702040204020203" pitchFamily="34" charset="0"/>
                <a:cs typeface="Narkisim" pitchFamily="34" charset="-79"/>
              </a:rPr>
              <a:t>engage@frontpointstrategy.com</a:t>
            </a:r>
            <a:endParaRPr lang="en-US" sz="1050">
              <a:latin typeface="Segoe UI Semibold" panose="020B0702040204020203" pitchFamily="34" charset="0"/>
              <a:cs typeface="Narkisim" pitchFamily="34" charset="-79"/>
            </a:endParaRPr>
          </a:p>
        </p:txBody>
      </p:sp>
    </p:spTree>
    <p:extLst>
      <p:ext uri="{BB962C8B-B14F-4D97-AF65-F5344CB8AC3E}">
        <p14:creationId xmlns:p14="http://schemas.microsoft.com/office/powerpoint/2010/main" val="3235872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A5AA27C-889F-46B0-A4F5-DA93414E63CF}"/>
              </a:ext>
            </a:extLst>
          </p:cNvPr>
          <p:cNvSpPr>
            <a:spLocks noGrp="1"/>
          </p:cNvSpPr>
          <p:nvPr>
            <p:ph type="body" sz="quarter" idx="10"/>
          </p:nvPr>
        </p:nvSpPr>
        <p:spPr/>
        <p:txBody>
          <a:bodyPr/>
          <a:lstStyle/>
          <a:p>
            <a:r>
              <a:rPr lang="en-IN"/>
              <a:t>PROJECT UPDATE</a:t>
            </a:r>
          </a:p>
        </p:txBody>
      </p:sp>
      <p:grpSp>
        <p:nvGrpSpPr>
          <p:cNvPr id="4" name="Group 3">
            <a:extLst>
              <a:ext uri="{FF2B5EF4-FFF2-40B4-BE49-F238E27FC236}">
                <a16:creationId xmlns:a16="http://schemas.microsoft.com/office/drawing/2014/main" id="{B81AC610-6911-4B8D-8EBA-84D297E29739}"/>
              </a:ext>
            </a:extLst>
          </p:cNvPr>
          <p:cNvGrpSpPr/>
          <p:nvPr/>
        </p:nvGrpSpPr>
        <p:grpSpPr>
          <a:xfrm>
            <a:off x="987894" y="2622711"/>
            <a:ext cx="2502558" cy="1612577"/>
            <a:chOff x="4450213" y="3734296"/>
            <a:chExt cx="891112" cy="670231"/>
          </a:xfrm>
          <a:solidFill>
            <a:schemeClr val="bg1"/>
          </a:solidFill>
        </p:grpSpPr>
        <p:sp>
          <p:nvSpPr>
            <p:cNvPr id="7" name="Freeform 100">
              <a:extLst>
                <a:ext uri="{FF2B5EF4-FFF2-40B4-BE49-F238E27FC236}">
                  <a16:creationId xmlns:a16="http://schemas.microsoft.com/office/drawing/2014/main" id="{9631BC45-6AA0-4F18-A3B7-F9C575FAFE64}"/>
                </a:ext>
              </a:extLst>
            </p:cNvPr>
            <p:cNvSpPr/>
            <p:nvPr/>
          </p:nvSpPr>
          <p:spPr>
            <a:xfrm>
              <a:off x="4946898" y="3734296"/>
              <a:ext cx="105046" cy="105046"/>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869" tIns="48869" rIns="48869" bIns="48869" numCol="1" spcCol="1270" anchor="ctr" anchorCtr="0">
              <a:noAutofit/>
            </a:bodyPr>
            <a:lstStyle/>
            <a:p>
              <a:pPr marL="0" marR="0" lvl="0" indent="0" algn="ctr" defTabSz="266700" rtl="0" eaLnBrk="1" fontAlgn="auto" latinLnBrk="0" hangingPunct="1">
                <a:lnSpc>
                  <a:spcPct val="90000"/>
                </a:lnSpc>
                <a:spcBef>
                  <a:spcPct val="0"/>
                </a:spcBef>
                <a:spcAft>
                  <a:spcPct val="3500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Segoe UI"/>
                <a:ea typeface="+mn-ea"/>
                <a:cs typeface="+mn-cs"/>
              </a:endParaRPr>
            </a:p>
          </p:txBody>
        </p:sp>
        <p:sp>
          <p:nvSpPr>
            <p:cNvPr id="8" name="Freeform 101">
              <a:extLst>
                <a:ext uri="{FF2B5EF4-FFF2-40B4-BE49-F238E27FC236}">
                  <a16:creationId xmlns:a16="http://schemas.microsoft.com/office/drawing/2014/main" id="{C9D269D8-48C7-4C33-9B00-AAD2F61F08DA}"/>
                </a:ext>
              </a:extLst>
            </p:cNvPr>
            <p:cNvSpPr/>
            <p:nvPr/>
          </p:nvSpPr>
          <p:spPr>
            <a:xfrm>
              <a:off x="5106099" y="3825351"/>
              <a:ext cx="121207" cy="121207"/>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869" tIns="48869" rIns="48869" bIns="48869" numCol="1" spcCol="1270" anchor="ctr" anchorCtr="0">
              <a:noAutofit/>
            </a:bodyPr>
            <a:lstStyle/>
            <a:p>
              <a:pPr marL="0" marR="0" lvl="0" indent="0" algn="ctr" defTabSz="266700" rtl="0" eaLnBrk="1" fontAlgn="auto" latinLnBrk="0" hangingPunct="1">
                <a:lnSpc>
                  <a:spcPct val="90000"/>
                </a:lnSpc>
                <a:spcBef>
                  <a:spcPct val="0"/>
                </a:spcBef>
                <a:spcAft>
                  <a:spcPct val="3500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Segoe UI"/>
                <a:ea typeface="+mn-ea"/>
                <a:cs typeface="+mn-cs"/>
              </a:endParaRPr>
            </a:p>
          </p:txBody>
        </p:sp>
        <p:sp>
          <p:nvSpPr>
            <p:cNvPr id="9" name="Freeform 102">
              <a:extLst>
                <a:ext uri="{FF2B5EF4-FFF2-40B4-BE49-F238E27FC236}">
                  <a16:creationId xmlns:a16="http://schemas.microsoft.com/office/drawing/2014/main" id="{BFEC52E9-ED3F-4C87-8590-42054569A6DA}"/>
                </a:ext>
              </a:extLst>
            </p:cNvPr>
            <p:cNvSpPr/>
            <p:nvPr/>
          </p:nvSpPr>
          <p:spPr>
            <a:xfrm>
              <a:off x="5195882" y="4030096"/>
              <a:ext cx="137368" cy="137368"/>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869" tIns="48869" rIns="48869" bIns="48869" numCol="1" spcCol="1270" anchor="ctr" anchorCtr="0">
              <a:noAutofit/>
            </a:bodyPr>
            <a:lstStyle/>
            <a:p>
              <a:pPr marL="0" marR="0" lvl="0" indent="0" algn="ctr" defTabSz="266700" rtl="0" eaLnBrk="1" fontAlgn="auto" latinLnBrk="0" hangingPunct="1">
                <a:lnSpc>
                  <a:spcPct val="90000"/>
                </a:lnSpc>
                <a:spcBef>
                  <a:spcPct val="0"/>
                </a:spcBef>
                <a:spcAft>
                  <a:spcPct val="3500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Freeform 103">
              <a:extLst>
                <a:ext uri="{FF2B5EF4-FFF2-40B4-BE49-F238E27FC236}">
                  <a16:creationId xmlns:a16="http://schemas.microsoft.com/office/drawing/2014/main" id="{E81D5CB6-666B-4EA7-A203-6FED27269358}"/>
                </a:ext>
              </a:extLst>
            </p:cNvPr>
            <p:cNvSpPr/>
            <p:nvPr/>
          </p:nvSpPr>
          <p:spPr>
            <a:xfrm>
              <a:off x="4772675" y="3736464"/>
              <a:ext cx="88885" cy="88885"/>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489" tIns="56489" rIns="56489" bIns="56489"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104">
              <a:extLst>
                <a:ext uri="{FF2B5EF4-FFF2-40B4-BE49-F238E27FC236}">
                  <a16:creationId xmlns:a16="http://schemas.microsoft.com/office/drawing/2014/main" id="{F4638F60-B92F-46A0-A898-BF24230E0CD5}"/>
                </a:ext>
              </a:extLst>
            </p:cNvPr>
            <p:cNvSpPr/>
            <p:nvPr/>
          </p:nvSpPr>
          <p:spPr>
            <a:xfrm>
              <a:off x="4620920" y="3801287"/>
              <a:ext cx="72724" cy="72724"/>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489" tIns="56489" rIns="56489" bIns="56489"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Freeform 105">
              <a:extLst>
                <a:ext uri="{FF2B5EF4-FFF2-40B4-BE49-F238E27FC236}">
                  <a16:creationId xmlns:a16="http://schemas.microsoft.com/office/drawing/2014/main" id="{C621E0EF-DDD8-4B5B-B393-0BD4E5B80B9B}"/>
                </a:ext>
              </a:extLst>
            </p:cNvPr>
            <p:cNvSpPr/>
            <p:nvPr/>
          </p:nvSpPr>
          <p:spPr>
            <a:xfrm>
              <a:off x="4518745" y="3898929"/>
              <a:ext cx="56563" cy="56563"/>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489" tIns="56489" rIns="56489" bIns="56489"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Freeform 106">
              <a:extLst>
                <a:ext uri="{FF2B5EF4-FFF2-40B4-BE49-F238E27FC236}">
                  <a16:creationId xmlns:a16="http://schemas.microsoft.com/office/drawing/2014/main" id="{4D562DF9-7A26-4025-8A27-0BAB485EC2BB}"/>
                </a:ext>
              </a:extLst>
            </p:cNvPr>
            <p:cNvSpPr/>
            <p:nvPr/>
          </p:nvSpPr>
          <p:spPr>
            <a:xfrm>
              <a:off x="4467818" y="4009779"/>
              <a:ext cx="40402" cy="40402"/>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489" tIns="56489" rIns="56489" bIns="56489"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reeform 107">
              <a:extLst>
                <a:ext uri="{FF2B5EF4-FFF2-40B4-BE49-F238E27FC236}">
                  <a16:creationId xmlns:a16="http://schemas.microsoft.com/office/drawing/2014/main" id="{977E648D-EFB9-41C1-9636-DCBD84131694}"/>
                </a:ext>
              </a:extLst>
            </p:cNvPr>
            <p:cNvSpPr/>
            <p:nvPr/>
          </p:nvSpPr>
          <p:spPr>
            <a:xfrm>
              <a:off x="4450213" y="4108249"/>
              <a:ext cx="24241" cy="24241"/>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489" tIns="56489" rIns="56489" bIns="56489"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Freeform 108">
              <a:extLst>
                <a:ext uri="{FF2B5EF4-FFF2-40B4-BE49-F238E27FC236}">
                  <a16:creationId xmlns:a16="http://schemas.microsoft.com/office/drawing/2014/main" id="{18879DED-F834-4B16-91A2-6FFE8FD9E7FE}"/>
                </a:ext>
              </a:extLst>
            </p:cNvPr>
            <p:cNvSpPr/>
            <p:nvPr/>
          </p:nvSpPr>
          <p:spPr>
            <a:xfrm>
              <a:off x="5187796" y="4250998"/>
              <a:ext cx="153529" cy="153529"/>
            </a:xfrm>
            <a:custGeom>
              <a:avLst/>
              <a:gdLst>
                <a:gd name="connsiteX0" fmla="*/ 0 w 281666"/>
                <a:gd name="connsiteY0" fmla="*/ 140833 h 281666"/>
                <a:gd name="connsiteX1" fmla="*/ 140833 w 281666"/>
                <a:gd name="connsiteY1" fmla="*/ 0 h 281666"/>
                <a:gd name="connsiteX2" fmla="*/ 281666 w 281666"/>
                <a:gd name="connsiteY2" fmla="*/ 140833 h 281666"/>
                <a:gd name="connsiteX3" fmla="*/ 140833 w 281666"/>
                <a:gd name="connsiteY3" fmla="*/ 281666 h 281666"/>
                <a:gd name="connsiteX4" fmla="*/ 0 w 281666"/>
                <a:gd name="connsiteY4" fmla="*/ 140833 h 28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6" h="281666">
                  <a:moveTo>
                    <a:pt x="0" y="140833"/>
                  </a:moveTo>
                  <a:cubicBezTo>
                    <a:pt x="0" y="63053"/>
                    <a:pt x="63053" y="0"/>
                    <a:pt x="140833" y="0"/>
                  </a:cubicBezTo>
                  <a:cubicBezTo>
                    <a:pt x="218613" y="0"/>
                    <a:pt x="281666" y="63053"/>
                    <a:pt x="281666" y="140833"/>
                  </a:cubicBezTo>
                  <a:cubicBezTo>
                    <a:pt x="281666" y="218613"/>
                    <a:pt x="218613" y="281666"/>
                    <a:pt x="140833" y="281666"/>
                  </a:cubicBezTo>
                  <a:cubicBezTo>
                    <a:pt x="63053" y="281666"/>
                    <a:pt x="0" y="218613"/>
                    <a:pt x="0" y="140833"/>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869" tIns="48869" rIns="48869" bIns="48869" numCol="1" spcCol="1270" anchor="ctr" anchorCtr="0">
              <a:noAutofit/>
            </a:bodyPr>
            <a:lstStyle/>
            <a:p>
              <a:pPr marL="0" marR="0" lvl="0" indent="0" algn="ctr" defTabSz="266700" rtl="0" eaLnBrk="1" fontAlgn="auto" latinLnBrk="0" hangingPunct="1">
                <a:lnSpc>
                  <a:spcPct val="90000"/>
                </a:lnSpc>
                <a:spcBef>
                  <a:spcPct val="0"/>
                </a:spcBef>
                <a:spcAft>
                  <a:spcPct val="3500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9237906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266699" y="1168400"/>
            <a:ext cx="11756688" cy="5507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500">
              <a:latin typeface="Century" panose="02040604050505020304" pitchFamily="18" charset="0"/>
            </a:endParaRPr>
          </a:p>
        </p:txBody>
      </p:sp>
      <p:sp>
        <p:nvSpPr>
          <p:cNvPr id="30" name="Rectangle 29"/>
          <p:cNvSpPr/>
          <p:nvPr/>
        </p:nvSpPr>
        <p:spPr>
          <a:xfrm>
            <a:off x="3342334" y="2502960"/>
            <a:ext cx="2759253" cy="3041866"/>
          </a:xfrm>
          <a:prstGeom prst="rect">
            <a:avLst/>
          </a:prstGeom>
          <a:solidFill>
            <a:srgbClr val="12203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fontAlgn="ctr"/>
            <a:r>
              <a:rPr lang="en-US" sz="1500"/>
              <a:t>Conversation guide (industry/vertical battlecard) sections. Includes relevant components to be finalized, framework development, and messaging creation. </a:t>
            </a:r>
            <a:r>
              <a:rPr lang="en-US" sz="1600" kern="0">
                <a:solidFill>
                  <a:srgbClr val="FFFFFF"/>
                </a:solidFill>
              </a:rPr>
              <a:t>One for each </a:t>
            </a:r>
            <a:r>
              <a:rPr lang="en-US" sz="1600"/>
              <a:t>retail, </a:t>
            </a:r>
            <a:r>
              <a:rPr lang="en-US" sz="1600" err="1"/>
              <a:t>finserv</a:t>
            </a:r>
            <a:r>
              <a:rPr lang="en-US" sz="1600"/>
              <a:t>, and state &amp; local.</a:t>
            </a:r>
          </a:p>
          <a:p>
            <a:pPr lvl="0" fontAlgn="ctr"/>
            <a:endParaRPr lang="en-US" sz="1500"/>
          </a:p>
        </p:txBody>
      </p:sp>
      <p:sp>
        <p:nvSpPr>
          <p:cNvPr id="32" name="Rectangle 31"/>
          <p:cNvSpPr/>
          <p:nvPr/>
        </p:nvSpPr>
        <p:spPr>
          <a:xfrm>
            <a:off x="6215811" y="2502960"/>
            <a:ext cx="2759253" cy="3041866"/>
          </a:xfrm>
          <a:prstGeom prst="rect">
            <a:avLst/>
          </a:prstGeom>
          <a:solidFill>
            <a:srgbClr val="12203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fontAlgn="ctr"/>
            <a:r>
              <a:rPr lang="en-US" sz="1500"/>
              <a:t>Message and communicate partner solutions. Likely pivoted on solution with roughly 1 page per partner. Assuming 4 partners in total.</a:t>
            </a:r>
          </a:p>
        </p:txBody>
      </p:sp>
      <p:sp>
        <p:nvSpPr>
          <p:cNvPr id="4" name="Rectangle 3"/>
          <p:cNvSpPr/>
          <p:nvPr/>
        </p:nvSpPr>
        <p:spPr>
          <a:xfrm>
            <a:off x="3339362" y="1313175"/>
            <a:ext cx="2761553" cy="10721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Century" panose="02040604050505020304" pitchFamily="18" charset="0"/>
              </a:rPr>
              <a:t>Conversation </a:t>
            </a:r>
            <a:br>
              <a:rPr lang="en-US" b="1">
                <a:latin typeface="Century" panose="02040604050505020304" pitchFamily="18" charset="0"/>
              </a:rPr>
            </a:br>
            <a:r>
              <a:rPr lang="en-US" b="1">
                <a:latin typeface="Century" panose="02040604050505020304" pitchFamily="18" charset="0"/>
              </a:rPr>
              <a:t>Guides</a:t>
            </a:r>
          </a:p>
        </p:txBody>
      </p:sp>
      <p:sp>
        <p:nvSpPr>
          <p:cNvPr id="5" name="Rectangle 4"/>
          <p:cNvSpPr/>
          <p:nvPr/>
        </p:nvSpPr>
        <p:spPr>
          <a:xfrm>
            <a:off x="6212839" y="1313175"/>
            <a:ext cx="2761553" cy="10721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Century" panose="02040604050505020304" pitchFamily="18" charset="0"/>
              </a:rPr>
              <a:t>Partner </a:t>
            </a:r>
            <a:br>
              <a:rPr lang="en-US" b="1">
                <a:latin typeface="Century" panose="02040604050505020304" pitchFamily="18" charset="0"/>
              </a:rPr>
            </a:br>
            <a:r>
              <a:rPr lang="en-US" b="1">
                <a:latin typeface="Century" panose="02040604050505020304" pitchFamily="18" charset="0"/>
              </a:rPr>
              <a:t>Solutions</a:t>
            </a:r>
          </a:p>
        </p:txBody>
      </p:sp>
      <p:sp>
        <p:nvSpPr>
          <p:cNvPr id="16" name="Rectangle 15"/>
          <p:cNvSpPr/>
          <p:nvPr/>
        </p:nvSpPr>
        <p:spPr>
          <a:xfrm>
            <a:off x="458494" y="1313175"/>
            <a:ext cx="2761553" cy="10721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Century" panose="02040604050505020304" pitchFamily="18" charset="0"/>
              </a:rPr>
              <a:t>Playbook </a:t>
            </a:r>
          </a:p>
        </p:txBody>
      </p:sp>
      <p:sp>
        <p:nvSpPr>
          <p:cNvPr id="18" name="Rectangle 17"/>
          <p:cNvSpPr/>
          <p:nvPr/>
        </p:nvSpPr>
        <p:spPr>
          <a:xfrm>
            <a:off x="461466" y="2502960"/>
            <a:ext cx="2759253" cy="3041866"/>
          </a:xfrm>
          <a:prstGeom prst="rect">
            <a:avLst/>
          </a:prstGeom>
          <a:solidFill>
            <a:srgbClr val="12203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fontAlgn="ctr"/>
            <a:r>
              <a:rPr lang="en-US" sz="1500"/>
              <a:t>One comprehensive playbook Includes relevant components to be finalized, framework development, and messaging creation. </a:t>
            </a:r>
            <a:r>
              <a:rPr lang="en-US" sz="1600" kern="0">
                <a:solidFill>
                  <a:srgbClr val="FFFFFF"/>
                </a:solidFill>
              </a:rPr>
              <a:t>Covers </a:t>
            </a:r>
            <a:r>
              <a:rPr lang="en-US" sz="1600"/>
              <a:t>retail, </a:t>
            </a:r>
            <a:r>
              <a:rPr lang="en-US" sz="1600" err="1"/>
              <a:t>finserv</a:t>
            </a:r>
            <a:r>
              <a:rPr lang="en-US" sz="1600"/>
              <a:t>, and state &amp; local. Analyze 70 assets.</a:t>
            </a:r>
          </a:p>
          <a:p>
            <a:pPr lvl="0" fontAlgn="ctr"/>
            <a:endParaRPr lang="en-US" sz="1500"/>
          </a:p>
        </p:txBody>
      </p:sp>
      <p:sp>
        <p:nvSpPr>
          <p:cNvPr id="19" name="Rectangle 18">
            <a:extLst>
              <a:ext uri="{FF2B5EF4-FFF2-40B4-BE49-F238E27FC236}">
                <a16:creationId xmlns:a16="http://schemas.microsoft.com/office/drawing/2014/main" id="{BCBEF1E3-58CE-4E8A-99A0-4498EBCEB4BA}"/>
              </a:ext>
            </a:extLst>
          </p:cNvPr>
          <p:cNvSpPr/>
          <p:nvPr/>
        </p:nvSpPr>
        <p:spPr bwMode="auto">
          <a:xfrm>
            <a:off x="458394" y="5668018"/>
            <a:ext cx="2759253" cy="813561"/>
          </a:xfrm>
          <a:prstGeom prst="rect">
            <a:avLst/>
          </a:prstGeom>
          <a:solidFill>
            <a:srgbClr val="122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kern="0">
                <a:solidFill>
                  <a:srgbClr val="FFFFFF"/>
                </a:solidFill>
              </a:rPr>
              <a:t>15-20 page doc</a:t>
            </a:r>
          </a:p>
        </p:txBody>
      </p:sp>
      <p:sp>
        <p:nvSpPr>
          <p:cNvPr id="23" name="Rectangle 22">
            <a:extLst>
              <a:ext uri="{FF2B5EF4-FFF2-40B4-BE49-F238E27FC236}">
                <a16:creationId xmlns:a16="http://schemas.microsoft.com/office/drawing/2014/main" id="{3EDDD986-EAA8-4201-A57B-25C77C2D9D0C}"/>
              </a:ext>
            </a:extLst>
          </p:cNvPr>
          <p:cNvSpPr/>
          <p:nvPr/>
        </p:nvSpPr>
        <p:spPr bwMode="auto">
          <a:xfrm>
            <a:off x="3340798" y="5665287"/>
            <a:ext cx="2759253" cy="813561"/>
          </a:xfrm>
          <a:prstGeom prst="rect">
            <a:avLst/>
          </a:prstGeom>
          <a:solidFill>
            <a:srgbClr val="122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kern="0">
                <a:solidFill>
                  <a:srgbClr val="FFFFFF"/>
                </a:solidFill>
              </a:rPr>
              <a:t>2-3 page doc per (6-9 pages in total)</a:t>
            </a:r>
          </a:p>
        </p:txBody>
      </p:sp>
      <p:sp>
        <p:nvSpPr>
          <p:cNvPr id="24" name="Rectangle 23">
            <a:extLst>
              <a:ext uri="{FF2B5EF4-FFF2-40B4-BE49-F238E27FC236}">
                <a16:creationId xmlns:a16="http://schemas.microsoft.com/office/drawing/2014/main" id="{133099B7-21CD-472A-89DC-F325614B6483}"/>
              </a:ext>
            </a:extLst>
          </p:cNvPr>
          <p:cNvSpPr/>
          <p:nvPr/>
        </p:nvSpPr>
        <p:spPr bwMode="auto">
          <a:xfrm>
            <a:off x="6215811" y="5662450"/>
            <a:ext cx="2759253" cy="813561"/>
          </a:xfrm>
          <a:prstGeom prst="rect">
            <a:avLst/>
          </a:prstGeom>
          <a:solidFill>
            <a:srgbClr val="122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kern="0">
                <a:solidFill>
                  <a:srgbClr val="FFFFFF"/>
                </a:solidFill>
              </a:rPr>
              <a:t>Partner questionnaire</a:t>
            </a:r>
          </a:p>
          <a:p>
            <a:pPr algn="ctr"/>
            <a:r>
              <a:rPr lang="en-US" sz="1200" kern="0">
                <a:solidFill>
                  <a:srgbClr val="FFFFFF"/>
                </a:solidFill>
              </a:rPr>
              <a:t>4 page doc</a:t>
            </a:r>
          </a:p>
        </p:txBody>
      </p:sp>
      <p:sp>
        <p:nvSpPr>
          <p:cNvPr id="29" name="Rectangle 28">
            <a:extLst>
              <a:ext uri="{FF2B5EF4-FFF2-40B4-BE49-F238E27FC236}">
                <a16:creationId xmlns:a16="http://schemas.microsoft.com/office/drawing/2014/main" id="{11F3B310-96BA-47B9-A221-626855C4C669}"/>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E1057C75-F1DB-4D8A-BCCC-3A8DD344E42A}"/>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Workstreams </a:t>
            </a:r>
          </a:p>
        </p:txBody>
      </p:sp>
      <p:cxnSp>
        <p:nvCxnSpPr>
          <p:cNvPr id="36" name="Straight Connector 35">
            <a:extLst>
              <a:ext uri="{FF2B5EF4-FFF2-40B4-BE49-F238E27FC236}">
                <a16:creationId xmlns:a16="http://schemas.microsoft.com/office/drawing/2014/main" id="{28666263-45CE-41DE-B991-181680353D5E}"/>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66828" y="1411070"/>
            <a:ext cx="864823" cy="836616"/>
          </a:xfrm>
          <a:prstGeom prst="rect">
            <a:avLst/>
          </a:prstGeom>
        </p:spPr>
      </p:pic>
      <p:grpSp>
        <p:nvGrpSpPr>
          <p:cNvPr id="20" name="Group 19">
            <a:extLst>
              <a:ext uri="{FF2B5EF4-FFF2-40B4-BE49-F238E27FC236}">
                <a16:creationId xmlns:a16="http://schemas.microsoft.com/office/drawing/2014/main" id="{701ECE20-4213-43FD-A828-0AADC60085DA}"/>
              </a:ext>
            </a:extLst>
          </p:cNvPr>
          <p:cNvGrpSpPr/>
          <p:nvPr/>
        </p:nvGrpSpPr>
        <p:grpSpPr>
          <a:xfrm>
            <a:off x="2456661" y="1469943"/>
            <a:ext cx="614631" cy="743184"/>
            <a:chOff x="1167464" y="4154817"/>
            <a:chExt cx="526847" cy="767521"/>
          </a:xfrm>
          <a:solidFill>
            <a:schemeClr val="bg1"/>
          </a:solidFill>
        </p:grpSpPr>
        <p:sp>
          <p:nvSpPr>
            <p:cNvPr id="21" name="Rectangle 83">
              <a:extLst>
                <a:ext uri="{FF2B5EF4-FFF2-40B4-BE49-F238E27FC236}">
                  <a16:creationId xmlns:a16="http://schemas.microsoft.com/office/drawing/2014/main" id="{9B9DD385-9664-4938-8E4D-8F38ED7DAF1F}"/>
                </a:ext>
              </a:extLst>
            </p:cNvPr>
            <p:cNvSpPr/>
            <p:nvPr/>
          </p:nvSpPr>
          <p:spPr bwMode="auto">
            <a:xfrm>
              <a:off x="1167464" y="4228826"/>
              <a:ext cx="526847" cy="693512"/>
            </a:xfrm>
            <a:custGeom>
              <a:avLst/>
              <a:gdLst/>
              <a:ahLst/>
              <a:cxnLst/>
              <a:rect l="l" t="t" r="r" b="b"/>
              <a:pathLst>
                <a:path w="607820" h="800100">
                  <a:moveTo>
                    <a:pt x="303910" y="400050"/>
                  </a:moveTo>
                  <a:cubicBezTo>
                    <a:pt x="283478" y="400050"/>
                    <a:pt x="264215" y="405060"/>
                    <a:pt x="247988" y="415263"/>
                  </a:cubicBezTo>
                  <a:lnTo>
                    <a:pt x="309871" y="526780"/>
                  </a:lnTo>
                  <a:lnTo>
                    <a:pt x="185417" y="503358"/>
                  </a:lnTo>
                  <a:cubicBezTo>
                    <a:pt x="182099" y="509307"/>
                    <a:pt x="181576" y="515784"/>
                    <a:pt x="181576" y="522384"/>
                  </a:cubicBezTo>
                  <a:cubicBezTo>
                    <a:pt x="181576" y="589947"/>
                    <a:pt x="236347" y="644718"/>
                    <a:pt x="303910" y="644718"/>
                  </a:cubicBezTo>
                  <a:cubicBezTo>
                    <a:pt x="371473" y="644718"/>
                    <a:pt x="426244" y="589947"/>
                    <a:pt x="426244" y="522384"/>
                  </a:cubicBezTo>
                  <a:cubicBezTo>
                    <a:pt x="426244" y="454821"/>
                    <a:pt x="371473" y="400050"/>
                    <a:pt x="303910" y="400050"/>
                  </a:cubicBezTo>
                  <a:close/>
                  <a:moveTo>
                    <a:pt x="223838" y="256121"/>
                  </a:moveTo>
                  <a:lnTo>
                    <a:pt x="223838" y="274409"/>
                  </a:lnTo>
                  <a:lnTo>
                    <a:pt x="452438" y="274409"/>
                  </a:lnTo>
                  <a:lnTo>
                    <a:pt x="452438" y="256121"/>
                  </a:lnTo>
                  <a:close/>
                  <a:moveTo>
                    <a:pt x="172879" y="242406"/>
                  </a:moveTo>
                  <a:cubicBezTo>
                    <a:pt x="160254" y="242406"/>
                    <a:pt x="150019" y="252641"/>
                    <a:pt x="150019" y="265266"/>
                  </a:cubicBezTo>
                  <a:cubicBezTo>
                    <a:pt x="150019" y="277891"/>
                    <a:pt x="160254" y="288126"/>
                    <a:pt x="172879" y="288126"/>
                  </a:cubicBezTo>
                  <a:cubicBezTo>
                    <a:pt x="185504" y="288126"/>
                    <a:pt x="195739" y="277891"/>
                    <a:pt x="195739" y="265266"/>
                  </a:cubicBezTo>
                  <a:cubicBezTo>
                    <a:pt x="195739" y="252641"/>
                    <a:pt x="185504" y="242406"/>
                    <a:pt x="172879" y="242406"/>
                  </a:cubicBezTo>
                  <a:close/>
                  <a:moveTo>
                    <a:pt x="223838" y="186367"/>
                  </a:moveTo>
                  <a:lnTo>
                    <a:pt x="223838" y="204655"/>
                  </a:lnTo>
                  <a:lnTo>
                    <a:pt x="452438" y="204655"/>
                  </a:lnTo>
                  <a:lnTo>
                    <a:pt x="452438" y="186367"/>
                  </a:lnTo>
                  <a:close/>
                  <a:moveTo>
                    <a:pt x="172879" y="172652"/>
                  </a:moveTo>
                  <a:cubicBezTo>
                    <a:pt x="160254" y="172652"/>
                    <a:pt x="150019" y="182887"/>
                    <a:pt x="150019" y="195512"/>
                  </a:cubicBezTo>
                  <a:cubicBezTo>
                    <a:pt x="150019" y="208137"/>
                    <a:pt x="160254" y="218372"/>
                    <a:pt x="172879" y="218372"/>
                  </a:cubicBezTo>
                  <a:cubicBezTo>
                    <a:pt x="185504" y="218372"/>
                    <a:pt x="195739" y="208137"/>
                    <a:pt x="195739" y="195512"/>
                  </a:cubicBezTo>
                  <a:cubicBezTo>
                    <a:pt x="195739" y="182887"/>
                    <a:pt x="185504" y="172652"/>
                    <a:pt x="172879" y="172652"/>
                  </a:cubicBezTo>
                  <a:close/>
                  <a:moveTo>
                    <a:pt x="74420" y="64780"/>
                  </a:moveTo>
                  <a:lnTo>
                    <a:pt x="533400" y="64780"/>
                  </a:lnTo>
                  <a:lnTo>
                    <a:pt x="533400" y="735320"/>
                  </a:lnTo>
                  <a:lnTo>
                    <a:pt x="74420" y="735320"/>
                  </a:lnTo>
                  <a:close/>
                  <a:moveTo>
                    <a:pt x="41082" y="32546"/>
                  </a:moveTo>
                  <a:lnTo>
                    <a:pt x="41082" y="767554"/>
                  </a:lnTo>
                  <a:lnTo>
                    <a:pt x="566738" y="767554"/>
                  </a:lnTo>
                  <a:lnTo>
                    <a:pt x="566738" y="32546"/>
                  </a:lnTo>
                  <a:close/>
                  <a:moveTo>
                    <a:pt x="0" y="0"/>
                  </a:moveTo>
                  <a:lnTo>
                    <a:pt x="607820" y="0"/>
                  </a:lnTo>
                  <a:lnTo>
                    <a:pt x="607820" y="800100"/>
                  </a:lnTo>
                  <a:lnTo>
                    <a:pt x="0" y="800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a:extLst>
                <a:ext uri="{FF2B5EF4-FFF2-40B4-BE49-F238E27FC236}">
                  <a16:creationId xmlns:a16="http://schemas.microsoft.com/office/drawing/2014/main" id="{3D7B02F0-7D83-4AA8-8E5E-5A10A2A5B801}"/>
                </a:ext>
              </a:extLst>
            </p:cNvPr>
            <p:cNvSpPr/>
            <p:nvPr/>
          </p:nvSpPr>
          <p:spPr bwMode="auto">
            <a:xfrm>
              <a:off x="1167464" y="4154817"/>
              <a:ext cx="526847" cy="574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3" name="Graphic 2" descr="Team">
            <a:extLst>
              <a:ext uri="{FF2B5EF4-FFF2-40B4-BE49-F238E27FC236}">
                <a16:creationId xmlns:a16="http://schemas.microsoft.com/office/drawing/2014/main" id="{529ED940-05AE-4A83-A55A-C24D55D9B1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127583" y="1441550"/>
            <a:ext cx="760001" cy="760001"/>
          </a:xfrm>
          <a:prstGeom prst="rect">
            <a:avLst/>
          </a:prstGeom>
        </p:spPr>
      </p:pic>
      <p:sp>
        <p:nvSpPr>
          <p:cNvPr id="25" name="Rectangle 24">
            <a:extLst>
              <a:ext uri="{FF2B5EF4-FFF2-40B4-BE49-F238E27FC236}">
                <a16:creationId xmlns:a16="http://schemas.microsoft.com/office/drawing/2014/main" id="{9701E138-29D9-45A1-8968-047E150A4EE5}"/>
              </a:ext>
            </a:extLst>
          </p:cNvPr>
          <p:cNvSpPr/>
          <p:nvPr/>
        </p:nvSpPr>
        <p:spPr>
          <a:xfrm>
            <a:off x="9125367" y="2502960"/>
            <a:ext cx="2759253" cy="3041866"/>
          </a:xfrm>
          <a:prstGeom prst="rect">
            <a:avLst/>
          </a:prstGeom>
          <a:solidFill>
            <a:srgbClr val="12203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fontAlgn="ctr"/>
            <a:r>
              <a:rPr lang="en-US" sz="1500"/>
              <a:t>Video supplement to playbook covering key areas and topics. Goal is to excite and inform field sellers, and encourage them to learn more with the Playbook, Conversation Guides, and Partner Solutions.</a:t>
            </a:r>
          </a:p>
        </p:txBody>
      </p:sp>
      <p:sp>
        <p:nvSpPr>
          <p:cNvPr id="26" name="Rectangle 25">
            <a:extLst>
              <a:ext uri="{FF2B5EF4-FFF2-40B4-BE49-F238E27FC236}">
                <a16:creationId xmlns:a16="http://schemas.microsoft.com/office/drawing/2014/main" id="{73EE42DF-6700-4CA9-89FD-BC9A40A2C85B}"/>
              </a:ext>
            </a:extLst>
          </p:cNvPr>
          <p:cNvSpPr/>
          <p:nvPr/>
        </p:nvSpPr>
        <p:spPr>
          <a:xfrm>
            <a:off x="9122395" y="1313175"/>
            <a:ext cx="2761553" cy="10721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Century" panose="02040604050505020304" pitchFamily="18" charset="0"/>
              </a:rPr>
              <a:t>Video</a:t>
            </a:r>
          </a:p>
        </p:txBody>
      </p:sp>
      <p:sp>
        <p:nvSpPr>
          <p:cNvPr id="27" name="Rectangle 26">
            <a:extLst>
              <a:ext uri="{FF2B5EF4-FFF2-40B4-BE49-F238E27FC236}">
                <a16:creationId xmlns:a16="http://schemas.microsoft.com/office/drawing/2014/main" id="{59AFCB73-43EC-421D-9BF6-CF537E8F42A6}"/>
              </a:ext>
            </a:extLst>
          </p:cNvPr>
          <p:cNvSpPr/>
          <p:nvPr/>
        </p:nvSpPr>
        <p:spPr bwMode="auto">
          <a:xfrm>
            <a:off x="9125367" y="5662450"/>
            <a:ext cx="2759253" cy="813561"/>
          </a:xfrm>
          <a:prstGeom prst="rect">
            <a:avLst/>
          </a:prstGeom>
          <a:solidFill>
            <a:srgbClr val="122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kern="0">
                <a:solidFill>
                  <a:srgbClr val="FFFFFF"/>
                </a:solidFill>
              </a:rPr>
              <a:t>3-4 minute video</a:t>
            </a:r>
          </a:p>
        </p:txBody>
      </p:sp>
      <p:pic>
        <p:nvPicPr>
          <p:cNvPr id="6" name="Graphic 5" descr="Film strip">
            <a:extLst>
              <a:ext uri="{FF2B5EF4-FFF2-40B4-BE49-F238E27FC236}">
                <a16:creationId xmlns:a16="http://schemas.microsoft.com/office/drawing/2014/main" id="{DA6A4798-70B7-4B5C-A005-53102014E6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11291686" y="1709723"/>
            <a:ext cx="206555" cy="206555"/>
          </a:xfrm>
          <a:prstGeom prst="rect">
            <a:avLst/>
          </a:prstGeom>
        </p:spPr>
      </p:pic>
      <p:pic>
        <p:nvPicPr>
          <p:cNvPr id="8" name="Graphic 7" descr="Laptop">
            <a:extLst>
              <a:ext uri="{FF2B5EF4-FFF2-40B4-BE49-F238E27FC236}">
                <a16:creationId xmlns:a16="http://schemas.microsoft.com/office/drawing/2014/main" id="{C2744450-65F9-440A-8AB1-07E5932589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37764" y="1397936"/>
            <a:ext cx="914400" cy="914400"/>
          </a:xfrm>
          <a:prstGeom prst="rect">
            <a:avLst/>
          </a:prstGeom>
        </p:spPr>
      </p:pic>
    </p:spTree>
    <p:extLst>
      <p:ext uri="{BB962C8B-B14F-4D97-AF65-F5344CB8AC3E}">
        <p14:creationId xmlns:p14="http://schemas.microsoft.com/office/powerpoint/2010/main" val="3496147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21ACA7B-11D0-4594-9057-595D99071276}"/>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632F166D-E898-4DDE-9186-BB0D132A4BFB}"/>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Workstream Tracker</a:t>
            </a:r>
          </a:p>
        </p:txBody>
      </p:sp>
      <p:cxnSp>
        <p:nvCxnSpPr>
          <p:cNvPr id="42" name="Straight Connector 41">
            <a:extLst>
              <a:ext uri="{FF2B5EF4-FFF2-40B4-BE49-F238E27FC236}">
                <a16:creationId xmlns:a16="http://schemas.microsoft.com/office/drawing/2014/main" id="{04A68A4E-2E21-4174-B22C-041B5BA4241F}"/>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70" name="Rectangle 69">
            <a:extLst>
              <a:ext uri="{FF2B5EF4-FFF2-40B4-BE49-F238E27FC236}">
                <a16:creationId xmlns:a16="http://schemas.microsoft.com/office/drawing/2014/main" id="{43A20B16-17B1-4A32-8B75-2718917F5E7C}"/>
              </a:ext>
            </a:extLst>
          </p:cNvPr>
          <p:cNvSpPr/>
          <p:nvPr/>
        </p:nvSpPr>
        <p:spPr bwMode="auto">
          <a:xfrm>
            <a:off x="28578" y="2521295"/>
            <a:ext cx="564809" cy="786105"/>
          </a:xfrm>
          <a:prstGeom prst="rect">
            <a:avLst/>
          </a:prstGeom>
          <a:solidFill>
            <a:schemeClr val="bg1"/>
          </a:solidFill>
          <a:ln>
            <a:noFill/>
            <a:headEnd type="none" w="med" len="med"/>
            <a:tailEnd type="none" w="med" len="med"/>
          </a:ln>
          <a:effectLst>
            <a:innerShdw blurRad="63500">
              <a:schemeClr val="bg1">
                <a:lumMod val="75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900" b="1">
                <a:solidFill>
                  <a:schemeClr val="tx1"/>
                </a:solidFill>
                <a:cs typeface="Segoe UI" pitchFamily="34" charset="0"/>
              </a:rPr>
              <a:t>Status</a:t>
            </a:r>
          </a:p>
        </p:txBody>
      </p:sp>
      <p:sp>
        <p:nvSpPr>
          <p:cNvPr id="86" name="Diamond 85">
            <a:extLst>
              <a:ext uri="{FF2B5EF4-FFF2-40B4-BE49-F238E27FC236}">
                <a16:creationId xmlns:a16="http://schemas.microsoft.com/office/drawing/2014/main" id="{6A5D18FC-D56D-4A1C-A83C-4B906E26C460}"/>
              </a:ext>
            </a:extLst>
          </p:cNvPr>
          <p:cNvSpPr/>
          <p:nvPr/>
        </p:nvSpPr>
        <p:spPr bwMode="auto">
          <a:xfrm>
            <a:off x="3389298" y="2629652"/>
            <a:ext cx="228600" cy="228600"/>
          </a:xfrm>
          <a:prstGeom prst="diamond">
            <a:avLst/>
          </a:prstGeom>
          <a:solidFill>
            <a:schemeClr val="accent2"/>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sp>
        <p:nvSpPr>
          <p:cNvPr id="87" name="Diamond 86">
            <a:extLst>
              <a:ext uri="{FF2B5EF4-FFF2-40B4-BE49-F238E27FC236}">
                <a16:creationId xmlns:a16="http://schemas.microsoft.com/office/drawing/2014/main" id="{34564EFC-93FD-45EB-AE98-94996F2D6B35}"/>
              </a:ext>
            </a:extLst>
          </p:cNvPr>
          <p:cNvSpPr/>
          <p:nvPr/>
        </p:nvSpPr>
        <p:spPr bwMode="auto">
          <a:xfrm>
            <a:off x="4212541" y="2629652"/>
            <a:ext cx="228600" cy="228600"/>
          </a:xfrm>
          <a:prstGeom prst="diamond">
            <a:avLst/>
          </a:prstGeom>
          <a:solidFill>
            <a:srgbClr val="00B050"/>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cxnSp>
        <p:nvCxnSpPr>
          <p:cNvPr id="88" name="Straight Arrow Connector 87">
            <a:extLst>
              <a:ext uri="{FF2B5EF4-FFF2-40B4-BE49-F238E27FC236}">
                <a16:creationId xmlns:a16="http://schemas.microsoft.com/office/drawing/2014/main" id="{4B72F998-DC11-4B32-B94A-74F1FAA894CF}"/>
              </a:ext>
            </a:extLst>
          </p:cNvPr>
          <p:cNvCxnSpPr>
            <a:cxnSpLocks/>
          </p:cNvCxnSpPr>
          <p:nvPr/>
        </p:nvCxnSpPr>
        <p:spPr>
          <a:xfrm>
            <a:off x="3403039" y="3013144"/>
            <a:ext cx="1048531" cy="0"/>
          </a:xfrm>
          <a:prstGeom prst="straightConnector1">
            <a:avLst/>
          </a:prstGeom>
          <a:ln w="28575">
            <a:solidFill>
              <a:srgbClr val="00B050"/>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1AC03711-70CB-4F29-B3AB-AAD4C87A05EB}"/>
              </a:ext>
            </a:extLst>
          </p:cNvPr>
          <p:cNvSpPr/>
          <p:nvPr/>
        </p:nvSpPr>
        <p:spPr bwMode="auto">
          <a:xfrm>
            <a:off x="28578" y="1654720"/>
            <a:ext cx="564809" cy="791669"/>
          </a:xfrm>
          <a:prstGeom prst="rect">
            <a:avLst/>
          </a:prstGeom>
          <a:solidFill>
            <a:schemeClr val="bg1"/>
          </a:solidFill>
          <a:ln>
            <a:noFill/>
            <a:headEnd type="none" w="med" len="med"/>
            <a:tailEnd type="none" w="med" len="med"/>
          </a:ln>
          <a:effectLst>
            <a:innerShdw blurRad="63500">
              <a:schemeClr val="bg1">
                <a:lumMod val="75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900" b="1">
                <a:solidFill>
                  <a:schemeClr val="tx1"/>
                </a:solidFill>
                <a:ea typeface="Segoe UI" pitchFamily="34" charset="0"/>
                <a:cs typeface="Segoe UI" pitchFamily="34" charset="0"/>
              </a:rPr>
              <a:t>Week Ending</a:t>
            </a:r>
          </a:p>
        </p:txBody>
      </p:sp>
      <p:sp>
        <p:nvSpPr>
          <p:cNvPr id="61" name="Arrow: Pentagon 60">
            <a:extLst>
              <a:ext uri="{FF2B5EF4-FFF2-40B4-BE49-F238E27FC236}">
                <a16:creationId xmlns:a16="http://schemas.microsoft.com/office/drawing/2014/main" id="{46553927-E0B9-4ACA-87A6-B2B74C440A21}"/>
              </a:ext>
            </a:extLst>
          </p:cNvPr>
          <p:cNvSpPr/>
          <p:nvPr/>
        </p:nvSpPr>
        <p:spPr>
          <a:xfrm>
            <a:off x="699275" y="1772853"/>
            <a:ext cx="1631970" cy="529913"/>
          </a:xfrm>
          <a:prstGeom prst="homePlate">
            <a:avLst>
              <a:gd name="adj" fmla="val 47414"/>
            </a:avLst>
          </a:prstGeom>
          <a:solidFill>
            <a:schemeClr val="tx2"/>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April 27</a:t>
            </a:r>
          </a:p>
        </p:txBody>
      </p:sp>
      <p:sp>
        <p:nvSpPr>
          <p:cNvPr id="111" name="Rectangle 110">
            <a:extLst>
              <a:ext uri="{FF2B5EF4-FFF2-40B4-BE49-F238E27FC236}">
                <a16:creationId xmlns:a16="http://schemas.microsoft.com/office/drawing/2014/main" id="{06B0E015-1E28-4133-BCBD-F8E7A58D62DB}"/>
              </a:ext>
            </a:extLst>
          </p:cNvPr>
          <p:cNvSpPr/>
          <p:nvPr/>
        </p:nvSpPr>
        <p:spPr>
          <a:xfrm>
            <a:off x="678955" y="1643999"/>
            <a:ext cx="11430000" cy="45720"/>
          </a:xfrm>
          <a:prstGeom prst="rect">
            <a:avLst/>
          </a:prstGeom>
          <a:solidFill>
            <a:schemeClr val="tx2">
              <a:lumMod val="60000"/>
              <a:lumOff val="40000"/>
            </a:schemeClr>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   </a:t>
            </a:r>
          </a:p>
        </p:txBody>
      </p:sp>
      <p:sp>
        <p:nvSpPr>
          <p:cNvPr id="112" name="Rectangle 111">
            <a:extLst>
              <a:ext uri="{FF2B5EF4-FFF2-40B4-BE49-F238E27FC236}">
                <a16:creationId xmlns:a16="http://schemas.microsoft.com/office/drawing/2014/main" id="{38563F3D-C00A-43DE-828D-33912B981318}"/>
              </a:ext>
            </a:extLst>
          </p:cNvPr>
          <p:cNvSpPr/>
          <p:nvPr/>
        </p:nvSpPr>
        <p:spPr>
          <a:xfrm>
            <a:off x="678955" y="2429853"/>
            <a:ext cx="11430000" cy="45720"/>
          </a:xfrm>
          <a:prstGeom prst="rect">
            <a:avLst/>
          </a:prstGeom>
          <a:solidFill>
            <a:schemeClr val="tx2">
              <a:lumMod val="20000"/>
              <a:lumOff val="80000"/>
            </a:schemeClr>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   </a:t>
            </a:r>
          </a:p>
        </p:txBody>
      </p:sp>
      <p:sp>
        <p:nvSpPr>
          <p:cNvPr id="109" name="Rectangle 108">
            <a:extLst>
              <a:ext uri="{FF2B5EF4-FFF2-40B4-BE49-F238E27FC236}">
                <a16:creationId xmlns:a16="http://schemas.microsoft.com/office/drawing/2014/main" id="{6C692229-AD67-4D0D-8158-489CF182D84C}"/>
              </a:ext>
            </a:extLst>
          </p:cNvPr>
          <p:cNvSpPr/>
          <p:nvPr/>
        </p:nvSpPr>
        <p:spPr bwMode="auto">
          <a:xfrm>
            <a:off x="9452949" y="4266053"/>
            <a:ext cx="1386635" cy="2229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0" rIns="45720" bIns="91440" numCol="1" spcCol="0" rtlCol="0" fromWordArt="0" anchor="t" anchorCtr="0" forceAA="0" compatLnSpc="1">
            <a:prstTxWarp prst="textNoShape">
              <a:avLst/>
            </a:prstTxWarp>
            <a:noAutofit/>
          </a:bodyPr>
          <a:lstStyle/>
          <a:p>
            <a:pPr defTabSz="932472" fontAlgn="base">
              <a:spcBef>
                <a:spcPts val="600"/>
              </a:spcBef>
              <a:spcAft>
                <a:spcPct val="0"/>
              </a:spcAft>
            </a:pPr>
            <a:r>
              <a:rPr lang="en-IN" sz="1100" b="1">
                <a:solidFill>
                  <a:schemeClr val="tx1"/>
                </a:solidFill>
                <a:cs typeface="Segoe UI" pitchFamily="34" charset="0"/>
              </a:rPr>
              <a:t>June 7</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100% Playbook</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100% Battlecard</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100% Partner</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75% Video - feedback from </a:t>
            </a:r>
            <a:r>
              <a:rPr lang="en-IN" sz="1050" err="1">
                <a:solidFill>
                  <a:schemeClr val="tx1"/>
                </a:solidFill>
                <a:cs typeface="Segoe UI" pitchFamily="34" charset="0"/>
              </a:rPr>
              <a:t>corp</a:t>
            </a:r>
            <a:r>
              <a:rPr lang="en-IN" sz="1050">
                <a:solidFill>
                  <a:schemeClr val="tx1"/>
                </a:solidFill>
                <a:cs typeface="Segoe UI" pitchFamily="34" charset="0"/>
              </a:rPr>
              <a:t> due no later than 3 business days</a:t>
            </a:r>
          </a:p>
        </p:txBody>
      </p:sp>
      <p:sp>
        <p:nvSpPr>
          <p:cNvPr id="105" name="Rectangle 104">
            <a:extLst>
              <a:ext uri="{FF2B5EF4-FFF2-40B4-BE49-F238E27FC236}">
                <a16:creationId xmlns:a16="http://schemas.microsoft.com/office/drawing/2014/main" id="{4D23D49F-ACA2-4C35-9F5A-71570B9EA945}"/>
              </a:ext>
            </a:extLst>
          </p:cNvPr>
          <p:cNvSpPr/>
          <p:nvPr/>
        </p:nvSpPr>
        <p:spPr bwMode="auto">
          <a:xfrm>
            <a:off x="3354700" y="4266053"/>
            <a:ext cx="1293468" cy="2229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0" rIns="45720" bIns="91440" numCol="1" spcCol="0" rtlCol="0" fromWordArt="0" anchor="t" anchorCtr="0" forceAA="0" compatLnSpc="1">
            <a:prstTxWarp prst="textNoShape">
              <a:avLst/>
            </a:prstTxWarp>
            <a:noAutofit/>
          </a:bodyPr>
          <a:lstStyle/>
          <a:p>
            <a:pPr defTabSz="932472" fontAlgn="base">
              <a:spcBef>
                <a:spcPts val="600"/>
              </a:spcBef>
              <a:spcAft>
                <a:spcPct val="0"/>
              </a:spcAft>
            </a:pPr>
            <a:r>
              <a:rPr lang="en-US" sz="1100" b="1">
                <a:solidFill>
                  <a:schemeClr val="tx1"/>
                </a:solidFill>
                <a:cs typeface="Segoe UI" pitchFamily="34" charset="0"/>
              </a:rPr>
              <a:t>May 10</a:t>
            </a:r>
          </a:p>
          <a:p>
            <a:pPr marL="171450" indent="-117475" defTabSz="932472" fontAlgn="base">
              <a:spcBef>
                <a:spcPts val="200"/>
              </a:spcBef>
              <a:spcAft>
                <a:spcPts val="300"/>
              </a:spcAft>
              <a:buFont typeface="Arial" panose="020B0500000000000000" pitchFamily="34" charset="0"/>
              <a:buChar char="•"/>
            </a:pPr>
            <a:r>
              <a:rPr lang="en-US" sz="1100">
                <a:solidFill>
                  <a:schemeClr val="tx1"/>
                </a:solidFill>
                <a:cs typeface="Segoe UI" pitchFamily="34" charset="0"/>
              </a:rPr>
              <a:t>All Content reviewed and rationalized</a:t>
            </a:r>
          </a:p>
          <a:p>
            <a:pPr marL="171450" indent="-117475" defTabSz="932472" fontAlgn="base">
              <a:spcBef>
                <a:spcPts val="200"/>
              </a:spcBef>
              <a:spcAft>
                <a:spcPts val="300"/>
              </a:spcAft>
              <a:buFont typeface="Arial" panose="020B0500000000000000" pitchFamily="34" charset="0"/>
              <a:buChar char="•"/>
            </a:pPr>
            <a:r>
              <a:rPr lang="en-US" sz="1100">
                <a:solidFill>
                  <a:schemeClr val="tx1"/>
                </a:solidFill>
                <a:cs typeface="Segoe UI" pitchFamily="34" charset="0"/>
              </a:rPr>
              <a:t>Gaps identified and shared with </a:t>
            </a:r>
            <a:r>
              <a:rPr lang="en-US" sz="1100" err="1">
                <a:solidFill>
                  <a:schemeClr val="tx1"/>
                </a:solidFill>
                <a:cs typeface="Segoe UI" pitchFamily="34" charset="0"/>
              </a:rPr>
              <a:t>corp</a:t>
            </a:r>
            <a:r>
              <a:rPr lang="en-US" sz="1100">
                <a:solidFill>
                  <a:schemeClr val="tx1"/>
                </a:solidFill>
                <a:cs typeface="Segoe UI" pitchFamily="34" charset="0"/>
              </a:rPr>
              <a:t> to close</a:t>
            </a:r>
          </a:p>
        </p:txBody>
      </p:sp>
      <p:sp>
        <p:nvSpPr>
          <p:cNvPr id="106" name="Rectangle 105">
            <a:extLst>
              <a:ext uri="{FF2B5EF4-FFF2-40B4-BE49-F238E27FC236}">
                <a16:creationId xmlns:a16="http://schemas.microsoft.com/office/drawing/2014/main" id="{379CBAAB-476B-40A1-9B0F-D6FD733AC9A4}"/>
              </a:ext>
            </a:extLst>
          </p:cNvPr>
          <p:cNvSpPr/>
          <p:nvPr/>
        </p:nvSpPr>
        <p:spPr bwMode="auto">
          <a:xfrm>
            <a:off x="4696382" y="4266053"/>
            <a:ext cx="1432230" cy="2229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0" rIns="45720" bIns="91440" numCol="1" spcCol="0" rtlCol="0" fromWordArt="0" anchor="t" anchorCtr="0" forceAA="0" compatLnSpc="1">
            <a:prstTxWarp prst="textNoShape">
              <a:avLst/>
            </a:prstTxWarp>
            <a:noAutofit/>
          </a:bodyPr>
          <a:lstStyle/>
          <a:p>
            <a:pPr defTabSz="932472" fontAlgn="base">
              <a:spcBef>
                <a:spcPts val="600"/>
              </a:spcBef>
              <a:spcAft>
                <a:spcPct val="0"/>
              </a:spcAft>
            </a:pPr>
            <a:r>
              <a:rPr lang="en-IN" sz="1100" b="1">
                <a:solidFill>
                  <a:schemeClr val="tx1"/>
                </a:solidFill>
                <a:cs typeface="Segoe UI" pitchFamily="34" charset="0"/>
              </a:rPr>
              <a:t>May 11</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Lock on outline/</a:t>
            </a:r>
            <a:br>
              <a:rPr lang="en-IN" sz="1050">
                <a:solidFill>
                  <a:schemeClr val="tx1"/>
                </a:solidFill>
                <a:cs typeface="Segoe UI" pitchFamily="34" charset="0"/>
              </a:rPr>
            </a:br>
            <a:r>
              <a:rPr lang="en-IN" sz="1050">
                <a:solidFill>
                  <a:schemeClr val="tx1"/>
                </a:solidFill>
                <a:cs typeface="Segoe UI" pitchFamily="34" charset="0"/>
              </a:rPr>
              <a:t>framework</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Calls with Partners and PDMs</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V1 video outline</a:t>
            </a:r>
          </a:p>
        </p:txBody>
      </p:sp>
      <p:sp>
        <p:nvSpPr>
          <p:cNvPr id="107" name="Rectangle 106">
            <a:extLst>
              <a:ext uri="{FF2B5EF4-FFF2-40B4-BE49-F238E27FC236}">
                <a16:creationId xmlns:a16="http://schemas.microsoft.com/office/drawing/2014/main" id="{92E1B2E4-C165-4DE1-9794-94F368A67B09}"/>
              </a:ext>
            </a:extLst>
          </p:cNvPr>
          <p:cNvSpPr/>
          <p:nvPr/>
        </p:nvSpPr>
        <p:spPr bwMode="auto">
          <a:xfrm>
            <a:off x="6191685" y="4266053"/>
            <a:ext cx="1615713" cy="2229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0" rIns="45720" bIns="91440" numCol="1" spcCol="0" rtlCol="0" fromWordArt="0" anchor="t" anchorCtr="0" forceAA="0" compatLnSpc="1">
            <a:prstTxWarp prst="textNoShape">
              <a:avLst/>
            </a:prstTxWarp>
            <a:noAutofit/>
          </a:bodyPr>
          <a:lstStyle/>
          <a:p>
            <a:pPr defTabSz="932472" fontAlgn="base">
              <a:spcBef>
                <a:spcPts val="600"/>
              </a:spcBef>
              <a:spcAft>
                <a:spcPct val="0"/>
              </a:spcAft>
            </a:pPr>
            <a:r>
              <a:rPr lang="en-IN" sz="1100" b="1">
                <a:solidFill>
                  <a:schemeClr val="tx1"/>
                </a:solidFill>
                <a:cs typeface="Segoe UI" pitchFamily="34" charset="0"/>
              </a:rPr>
              <a:t>May 23</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Meet w/ SMEs re: gaps &amp; additional assets</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Speak with GBBs</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V1 video script - feedback from </a:t>
            </a:r>
            <a:r>
              <a:rPr lang="en-IN" sz="1050" err="1">
                <a:solidFill>
                  <a:schemeClr val="tx1"/>
                </a:solidFill>
                <a:cs typeface="Segoe UI" pitchFamily="34" charset="0"/>
              </a:rPr>
              <a:t>corp</a:t>
            </a:r>
            <a:r>
              <a:rPr lang="en-IN" sz="1050">
                <a:solidFill>
                  <a:schemeClr val="tx1"/>
                </a:solidFill>
                <a:cs typeface="Segoe UI" pitchFamily="34" charset="0"/>
              </a:rPr>
              <a:t> due no later than 3 business days</a:t>
            </a:r>
          </a:p>
        </p:txBody>
      </p:sp>
      <p:sp>
        <p:nvSpPr>
          <p:cNvPr id="103" name="Rectangle 102">
            <a:extLst>
              <a:ext uri="{FF2B5EF4-FFF2-40B4-BE49-F238E27FC236}">
                <a16:creationId xmlns:a16="http://schemas.microsoft.com/office/drawing/2014/main" id="{AEC87D41-5E6E-4A7D-A15A-31D03551FE9C}"/>
              </a:ext>
            </a:extLst>
          </p:cNvPr>
          <p:cNvSpPr/>
          <p:nvPr/>
        </p:nvSpPr>
        <p:spPr bwMode="auto">
          <a:xfrm>
            <a:off x="671336" y="4266053"/>
            <a:ext cx="1293469" cy="2229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0" rIns="45720" bIns="91440" numCol="1" spcCol="0" rtlCol="0" fromWordArt="0" anchor="t" anchorCtr="0" forceAA="0" compatLnSpc="1">
            <a:prstTxWarp prst="textNoShape">
              <a:avLst/>
            </a:prstTxWarp>
            <a:noAutofit/>
          </a:bodyPr>
          <a:lstStyle/>
          <a:p>
            <a:pPr defTabSz="932472" fontAlgn="base">
              <a:spcBef>
                <a:spcPts val="600"/>
              </a:spcBef>
              <a:spcAft>
                <a:spcPct val="0"/>
              </a:spcAft>
            </a:pPr>
            <a:r>
              <a:rPr lang="en-IN" sz="1100" b="1">
                <a:solidFill>
                  <a:schemeClr val="tx1"/>
                </a:solidFill>
                <a:ea typeface="Segoe UI" pitchFamily="34" charset="0"/>
                <a:cs typeface="Segoe UI" pitchFamily="34" charset="0"/>
              </a:rPr>
              <a:t>April 27</a:t>
            </a:r>
          </a:p>
          <a:p>
            <a:pPr marL="117475" indent="-117475" defTabSz="932472" fontAlgn="base">
              <a:spcBef>
                <a:spcPts val="200"/>
              </a:spcBef>
              <a:spcAft>
                <a:spcPts val="300"/>
              </a:spcAft>
              <a:buFont typeface="Arial" panose="020B0500000000000000" pitchFamily="34" charset="0"/>
              <a:buChar char="•"/>
            </a:pPr>
            <a:r>
              <a:rPr lang="en-IN" sz="1050">
                <a:solidFill>
                  <a:schemeClr val="tx1"/>
                </a:solidFill>
                <a:ea typeface="Segoe UI" pitchFamily="34" charset="0"/>
                <a:cs typeface="Segoe UI" pitchFamily="34" charset="0"/>
              </a:rPr>
              <a:t>All existing content provided</a:t>
            </a:r>
            <a:br>
              <a:rPr lang="en-IN" sz="1050">
                <a:solidFill>
                  <a:schemeClr val="tx1"/>
                </a:solidFill>
                <a:ea typeface="Segoe UI" pitchFamily="34" charset="0"/>
                <a:cs typeface="Segoe UI" pitchFamily="34" charset="0"/>
              </a:rPr>
            </a:br>
            <a:r>
              <a:rPr lang="en-IN" sz="1050">
                <a:solidFill>
                  <a:schemeClr val="tx1"/>
                </a:solidFill>
                <a:ea typeface="Segoe UI" pitchFamily="34" charset="0"/>
                <a:cs typeface="Segoe UI" pitchFamily="34" charset="0"/>
              </a:rPr>
              <a:t>from Corp</a:t>
            </a:r>
          </a:p>
        </p:txBody>
      </p:sp>
      <p:sp>
        <p:nvSpPr>
          <p:cNvPr id="104" name="Rectangle 103">
            <a:extLst>
              <a:ext uri="{FF2B5EF4-FFF2-40B4-BE49-F238E27FC236}">
                <a16:creationId xmlns:a16="http://schemas.microsoft.com/office/drawing/2014/main" id="{DB48CC27-90DA-4D7B-9482-AA599E96060C}"/>
              </a:ext>
            </a:extLst>
          </p:cNvPr>
          <p:cNvSpPr/>
          <p:nvPr/>
        </p:nvSpPr>
        <p:spPr bwMode="auto">
          <a:xfrm>
            <a:off x="2013018" y="4266053"/>
            <a:ext cx="1293469" cy="2229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0" rIns="45720" bIns="91440" numCol="1" spcCol="0" rtlCol="0" fromWordArt="0" anchor="t" anchorCtr="0" forceAA="0" compatLnSpc="1">
            <a:prstTxWarp prst="textNoShape">
              <a:avLst/>
            </a:prstTxWarp>
            <a:noAutofit/>
          </a:bodyPr>
          <a:lstStyle/>
          <a:p>
            <a:pPr defTabSz="932472" fontAlgn="base">
              <a:spcBef>
                <a:spcPts val="600"/>
              </a:spcBef>
              <a:spcAft>
                <a:spcPct val="0"/>
              </a:spcAft>
            </a:pPr>
            <a:r>
              <a:rPr lang="en-IN" sz="1100" b="1">
                <a:solidFill>
                  <a:schemeClr val="tx1"/>
                </a:solidFill>
                <a:cs typeface="Segoe UI" pitchFamily="34" charset="0"/>
              </a:rPr>
              <a:t>May 4</a:t>
            </a:r>
          </a:p>
          <a:p>
            <a:pPr marL="171450" indent="-117475" defTabSz="932472" fontAlgn="base">
              <a:spcBef>
                <a:spcPts val="200"/>
              </a:spcBef>
              <a:spcAft>
                <a:spcPts val="300"/>
              </a:spcAft>
              <a:buFont typeface="Arial" panose="020B0500000000000000" pitchFamily="34" charset="0"/>
              <a:buChar char="•"/>
            </a:pPr>
            <a:r>
              <a:rPr lang="en-IN" sz="1100">
                <a:solidFill>
                  <a:schemeClr val="tx1"/>
                </a:solidFill>
                <a:cs typeface="Segoe UI" pitchFamily="34" charset="0"/>
              </a:rPr>
              <a:t>Partner questionnaire developed and finalized</a:t>
            </a:r>
          </a:p>
        </p:txBody>
      </p:sp>
      <p:sp>
        <p:nvSpPr>
          <p:cNvPr id="108" name="Rectangle 107">
            <a:extLst>
              <a:ext uri="{FF2B5EF4-FFF2-40B4-BE49-F238E27FC236}">
                <a16:creationId xmlns:a16="http://schemas.microsoft.com/office/drawing/2014/main" id="{55D47C83-715A-4244-94FD-5C16EED76252}"/>
              </a:ext>
            </a:extLst>
          </p:cNvPr>
          <p:cNvSpPr/>
          <p:nvPr/>
        </p:nvSpPr>
        <p:spPr bwMode="auto">
          <a:xfrm>
            <a:off x="7875069" y="4266053"/>
            <a:ext cx="1526386" cy="2229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0" rIns="45720" bIns="91440" numCol="1" spcCol="0" rtlCol="0" fromWordArt="0" anchor="t" anchorCtr="0" forceAA="0" compatLnSpc="1">
            <a:prstTxWarp prst="textNoShape">
              <a:avLst/>
            </a:prstTxWarp>
            <a:noAutofit/>
          </a:bodyPr>
          <a:lstStyle/>
          <a:p>
            <a:pPr defTabSz="932472" fontAlgn="base">
              <a:spcBef>
                <a:spcPts val="600"/>
              </a:spcBef>
              <a:spcAft>
                <a:spcPct val="0"/>
              </a:spcAft>
            </a:pPr>
            <a:r>
              <a:rPr lang="en-IN" sz="1100" b="1">
                <a:solidFill>
                  <a:schemeClr val="tx1"/>
                </a:solidFill>
                <a:cs typeface="Segoe UI" pitchFamily="34" charset="0"/>
              </a:rPr>
              <a:t>May 27</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75% Playbook</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75% Battlecard</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75% Partner</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Feedback from </a:t>
            </a:r>
            <a:r>
              <a:rPr lang="en-IN" sz="1050" err="1">
                <a:solidFill>
                  <a:schemeClr val="tx1"/>
                </a:solidFill>
                <a:cs typeface="Segoe UI" pitchFamily="34" charset="0"/>
              </a:rPr>
              <a:t>corp</a:t>
            </a:r>
            <a:r>
              <a:rPr lang="en-IN" sz="1050">
                <a:solidFill>
                  <a:schemeClr val="tx1"/>
                </a:solidFill>
                <a:cs typeface="Segoe UI" pitchFamily="34" charset="0"/>
              </a:rPr>
              <a:t> due no later than 5 business days</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Video design ideation</a:t>
            </a:r>
          </a:p>
        </p:txBody>
      </p:sp>
      <p:sp>
        <p:nvSpPr>
          <p:cNvPr id="71" name="Rectangle 70">
            <a:extLst>
              <a:ext uri="{FF2B5EF4-FFF2-40B4-BE49-F238E27FC236}">
                <a16:creationId xmlns:a16="http://schemas.microsoft.com/office/drawing/2014/main" id="{50EEB4E1-FCB6-41E2-A6C5-F1091EEE1C32}"/>
              </a:ext>
            </a:extLst>
          </p:cNvPr>
          <p:cNvSpPr/>
          <p:nvPr/>
        </p:nvSpPr>
        <p:spPr bwMode="auto">
          <a:xfrm>
            <a:off x="28578" y="3382306"/>
            <a:ext cx="564809" cy="3113153"/>
          </a:xfrm>
          <a:prstGeom prst="rect">
            <a:avLst/>
          </a:prstGeom>
          <a:solidFill>
            <a:schemeClr val="bg1"/>
          </a:solidFill>
          <a:ln>
            <a:noFill/>
            <a:headEnd type="none" w="med" len="med"/>
            <a:tailEnd type="none" w="med" len="med"/>
          </a:ln>
          <a:effectLst>
            <a:innerShdw blurRad="63500">
              <a:schemeClr val="bg1">
                <a:lumMod val="75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900" b="1">
                <a:solidFill>
                  <a:schemeClr val="tx1"/>
                </a:solidFill>
                <a:cs typeface="Segoe UI" pitchFamily="34" charset="0"/>
              </a:rPr>
              <a:t>Phases</a:t>
            </a:r>
            <a:endParaRPr lang="en-IN" sz="900" b="1" err="1">
              <a:solidFill>
                <a:schemeClr val="tx1"/>
              </a:solidFill>
              <a:cs typeface="Segoe UI" pitchFamily="34" charset="0"/>
            </a:endParaRPr>
          </a:p>
        </p:txBody>
      </p:sp>
      <p:sp>
        <p:nvSpPr>
          <p:cNvPr id="46" name="Arrow: Pentagon 45">
            <a:extLst>
              <a:ext uri="{FF2B5EF4-FFF2-40B4-BE49-F238E27FC236}">
                <a16:creationId xmlns:a16="http://schemas.microsoft.com/office/drawing/2014/main" id="{D1A069C7-BB09-40D2-83A8-E203545EB19B}"/>
              </a:ext>
            </a:extLst>
          </p:cNvPr>
          <p:cNvSpPr/>
          <p:nvPr/>
        </p:nvSpPr>
        <p:spPr>
          <a:xfrm>
            <a:off x="678957" y="3429416"/>
            <a:ext cx="1298448" cy="763597"/>
          </a:xfrm>
          <a:prstGeom prst="homePlate">
            <a:avLst>
              <a:gd name="adj" fmla="val 39745"/>
            </a:avLst>
          </a:prstGeom>
          <a:solidFill>
            <a:srgbClr val="12203A"/>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466725">
              <a:buNone/>
            </a:pPr>
            <a:r>
              <a:rPr lang="en-US" sz="900" kern="1200"/>
              <a:t>Content Aggregation</a:t>
            </a:r>
            <a:br>
              <a:rPr lang="en-US" sz="900" kern="1200"/>
            </a:br>
            <a:r>
              <a:rPr lang="en-US" sz="900" kern="1200"/>
              <a:t>T-49 to T-42</a:t>
            </a:r>
            <a:endParaRPr lang="en-US" sz="1050" kern="1200"/>
          </a:p>
        </p:txBody>
      </p:sp>
      <p:sp>
        <p:nvSpPr>
          <p:cNvPr id="47" name="Arrow: Pentagon 46">
            <a:extLst>
              <a:ext uri="{FF2B5EF4-FFF2-40B4-BE49-F238E27FC236}">
                <a16:creationId xmlns:a16="http://schemas.microsoft.com/office/drawing/2014/main" id="{7A94D6CF-8BD9-4F0D-AAAC-E7E349946510}"/>
              </a:ext>
            </a:extLst>
          </p:cNvPr>
          <p:cNvSpPr/>
          <p:nvPr/>
        </p:nvSpPr>
        <p:spPr>
          <a:xfrm>
            <a:off x="2020940" y="3429416"/>
            <a:ext cx="2675442" cy="357613"/>
          </a:xfrm>
          <a:prstGeom prst="homePlate">
            <a:avLst/>
          </a:prstGeom>
          <a:solidFill>
            <a:srgbClr val="12203A"/>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466725">
              <a:buNone/>
            </a:pPr>
            <a:r>
              <a:rPr lang="en-US" sz="900"/>
              <a:t>Content Review</a:t>
            </a:r>
            <a:br>
              <a:rPr lang="en-US" sz="900"/>
            </a:br>
            <a:r>
              <a:rPr lang="en-US" sz="900"/>
              <a:t>T-42 to T-32</a:t>
            </a:r>
          </a:p>
        </p:txBody>
      </p:sp>
      <p:sp>
        <p:nvSpPr>
          <p:cNvPr id="55" name="Arrow: Pentagon 54">
            <a:extLst>
              <a:ext uri="{FF2B5EF4-FFF2-40B4-BE49-F238E27FC236}">
                <a16:creationId xmlns:a16="http://schemas.microsoft.com/office/drawing/2014/main" id="{EDF3A1CD-EA85-48EC-B404-6F17A53C65BB}"/>
              </a:ext>
            </a:extLst>
          </p:cNvPr>
          <p:cNvSpPr/>
          <p:nvPr/>
        </p:nvSpPr>
        <p:spPr>
          <a:xfrm>
            <a:off x="3045720" y="3860069"/>
            <a:ext cx="1227546" cy="332944"/>
          </a:xfrm>
          <a:prstGeom prst="homePlate">
            <a:avLst/>
          </a:prstGeom>
          <a:solidFill>
            <a:srgbClr val="12203A"/>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466725"/>
            <a:r>
              <a:rPr lang="en-US" sz="900"/>
              <a:t>Partner Questionnaire</a:t>
            </a:r>
          </a:p>
          <a:p>
            <a:pPr algn="ctr" defTabSz="466725"/>
            <a:r>
              <a:rPr lang="en-US" sz="900"/>
              <a:t>T-42 to T-38</a:t>
            </a:r>
          </a:p>
        </p:txBody>
      </p:sp>
      <p:sp>
        <p:nvSpPr>
          <p:cNvPr id="56" name="Arrow: Pentagon 55">
            <a:extLst>
              <a:ext uri="{FF2B5EF4-FFF2-40B4-BE49-F238E27FC236}">
                <a16:creationId xmlns:a16="http://schemas.microsoft.com/office/drawing/2014/main" id="{200337EB-5B9D-400F-B963-359D4B62CF58}"/>
              </a:ext>
            </a:extLst>
          </p:cNvPr>
          <p:cNvSpPr/>
          <p:nvPr/>
        </p:nvSpPr>
        <p:spPr>
          <a:xfrm>
            <a:off x="4357234" y="3854526"/>
            <a:ext cx="1816046" cy="332944"/>
          </a:xfrm>
          <a:prstGeom prst="homePlate">
            <a:avLst/>
          </a:prstGeom>
          <a:solidFill>
            <a:srgbClr val="12203A"/>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r>
              <a:rPr lang="en-US" sz="900"/>
              <a:t>Framework Locked/Partner Calls</a:t>
            </a:r>
          </a:p>
          <a:p>
            <a:pPr lvl="0" algn="ctr" defTabSz="466725"/>
            <a:r>
              <a:rPr lang="en-US" sz="900"/>
              <a:t>T-38 to T-34</a:t>
            </a:r>
          </a:p>
        </p:txBody>
      </p:sp>
      <p:sp>
        <p:nvSpPr>
          <p:cNvPr id="57" name="Arrow: Pentagon 56">
            <a:extLst>
              <a:ext uri="{FF2B5EF4-FFF2-40B4-BE49-F238E27FC236}">
                <a16:creationId xmlns:a16="http://schemas.microsoft.com/office/drawing/2014/main" id="{6F01BC73-84A2-459D-8555-4A29ACD9D0B0}"/>
              </a:ext>
            </a:extLst>
          </p:cNvPr>
          <p:cNvSpPr/>
          <p:nvPr/>
        </p:nvSpPr>
        <p:spPr>
          <a:xfrm>
            <a:off x="6471435" y="3865611"/>
            <a:ext cx="3010698" cy="327401"/>
          </a:xfrm>
          <a:prstGeom prst="homePlate">
            <a:avLst/>
          </a:prstGeom>
          <a:solidFill>
            <a:srgbClr val="12203A"/>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r>
              <a:rPr lang="en-US" sz="900"/>
              <a:t>V1 Content Development</a:t>
            </a:r>
            <a:br>
              <a:rPr lang="en-US" sz="900"/>
            </a:br>
            <a:r>
              <a:rPr lang="en-US" sz="900"/>
              <a:t>T-32 to T-10</a:t>
            </a:r>
          </a:p>
        </p:txBody>
      </p:sp>
      <p:sp>
        <p:nvSpPr>
          <p:cNvPr id="58" name="Arrow: Pentagon 57">
            <a:extLst>
              <a:ext uri="{FF2B5EF4-FFF2-40B4-BE49-F238E27FC236}">
                <a16:creationId xmlns:a16="http://schemas.microsoft.com/office/drawing/2014/main" id="{1A2EBA75-EEA5-49B7-91B0-C1A303451908}"/>
              </a:ext>
            </a:extLst>
          </p:cNvPr>
          <p:cNvSpPr/>
          <p:nvPr/>
        </p:nvSpPr>
        <p:spPr>
          <a:xfrm>
            <a:off x="8362716" y="3429417"/>
            <a:ext cx="3746239" cy="356466"/>
          </a:xfrm>
          <a:prstGeom prst="homePlate">
            <a:avLst/>
          </a:prstGeom>
          <a:solidFill>
            <a:srgbClr val="12203A"/>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r>
              <a:rPr lang="en-US" sz="900"/>
              <a:t>Final Content Development</a:t>
            </a:r>
            <a:br>
              <a:rPr lang="en-US" sz="900"/>
            </a:br>
            <a:r>
              <a:rPr lang="en-US" sz="900"/>
              <a:t>T-10 to T=0</a:t>
            </a:r>
          </a:p>
        </p:txBody>
      </p:sp>
      <p:sp>
        <p:nvSpPr>
          <p:cNvPr id="95" name="Diamond 94">
            <a:extLst>
              <a:ext uri="{FF2B5EF4-FFF2-40B4-BE49-F238E27FC236}">
                <a16:creationId xmlns:a16="http://schemas.microsoft.com/office/drawing/2014/main" id="{86CBDC21-3205-4437-8EC5-62A694D66720}"/>
              </a:ext>
            </a:extLst>
          </p:cNvPr>
          <p:cNvSpPr/>
          <p:nvPr/>
        </p:nvSpPr>
        <p:spPr bwMode="auto">
          <a:xfrm>
            <a:off x="1511000" y="4125515"/>
            <a:ext cx="228600" cy="228600"/>
          </a:xfrm>
          <a:prstGeom prst="diamond">
            <a:avLst/>
          </a:prstGeom>
          <a:solidFill>
            <a:schemeClr val="accent2"/>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6" name="Diamond 95">
            <a:extLst>
              <a:ext uri="{FF2B5EF4-FFF2-40B4-BE49-F238E27FC236}">
                <a16:creationId xmlns:a16="http://schemas.microsoft.com/office/drawing/2014/main" id="{11D6675D-28D5-4A19-B7B5-94A58D3C046E}"/>
              </a:ext>
            </a:extLst>
          </p:cNvPr>
          <p:cNvSpPr/>
          <p:nvPr/>
        </p:nvSpPr>
        <p:spPr bwMode="auto">
          <a:xfrm>
            <a:off x="2984762" y="4125515"/>
            <a:ext cx="228600" cy="228600"/>
          </a:xfrm>
          <a:prstGeom prst="diamond">
            <a:avLst/>
          </a:prstGeom>
          <a:solidFill>
            <a:schemeClr val="accent2"/>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7" name="Diamond 96">
            <a:extLst>
              <a:ext uri="{FF2B5EF4-FFF2-40B4-BE49-F238E27FC236}">
                <a16:creationId xmlns:a16="http://schemas.microsoft.com/office/drawing/2014/main" id="{ACECFC71-05B6-4C24-B36B-393CF6DFFB87}"/>
              </a:ext>
            </a:extLst>
          </p:cNvPr>
          <p:cNvSpPr/>
          <p:nvPr/>
        </p:nvSpPr>
        <p:spPr bwMode="auto">
          <a:xfrm>
            <a:off x="4184204" y="4125515"/>
            <a:ext cx="228600" cy="228600"/>
          </a:xfrm>
          <a:prstGeom prst="diamond">
            <a:avLst/>
          </a:prstGeom>
          <a:solidFill>
            <a:schemeClr val="accent2"/>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8" name="Diamond 97">
            <a:extLst>
              <a:ext uri="{FF2B5EF4-FFF2-40B4-BE49-F238E27FC236}">
                <a16:creationId xmlns:a16="http://schemas.microsoft.com/office/drawing/2014/main" id="{9CEECCA9-56F1-4362-AA54-F44AD385EA4E}"/>
              </a:ext>
            </a:extLst>
          </p:cNvPr>
          <p:cNvSpPr/>
          <p:nvPr/>
        </p:nvSpPr>
        <p:spPr bwMode="auto">
          <a:xfrm>
            <a:off x="5729086" y="4125515"/>
            <a:ext cx="228600" cy="228600"/>
          </a:xfrm>
          <a:prstGeom prst="diamond">
            <a:avLst/>
          </a:prstGeom>
          <a:solidFill>
            <a:schemeClr val="accent2"/>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9" name="Diamond 98">
            <a:extLst>
              <a:ext uri="{FF2B5EF4-FFF2-40B4-BE49-F238E27FC236}">
                <a16:creationId xmlns:a16="http://schemas.microsoft.com/office/drawing/2014/main" id="{6907ACE8-06B3-4858-AA96-B8B1BBB5F1D4}"/>
              </a:ext>
            </a:extLst>
          </p:cNvPr>
          <p:cNvSpPr/>
          <p:nvPr/>
        </p:nvSpPr>
        <p:spPr bwMode="auto">
          <a:xfrm>
            <a:off x="8756357" y="4125515"/>
            <a:ext cx="228600" cy="228600"/>
          </a:xfrm>
          <a:prstGeom prst="diamond">
            <a:avLst/>
          </a:prstGeom>
          <a:solidFill>
            <a:schemeClr val="accent2"/>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2" name="Diamond 101">
            <a:extLst>
              <a:ext uri="{FF2B5EF4-FFF2-40B4-BE49-F238E27FC236}">
                <a16:creationId xmlns:a16="http://schemas.microsoft.com/office/drawing/2014/main" id="{79F5DC81-A15A-4488-B2BE-F7AFABFFED88}"/>
              </a:ext>
            </a:extLst>
          </p:cNvPr>
          <p:cNvSpPr/>
          <p:nvPr/>
        </p:nvSpPr>
        <p:spPr bwMode="auto">
          <a:xfrm>
            <a:off x="10559557" y="4125515"/>
            <a:ext cx="228600" cy="228600"/>
          </a:xfrm>
          <a:prstGeom prst="diamond">
            <a:avLst/>
          </a:prstGeom>
          <a:solidFill>
            <a:srgbClr val="00B050"/>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Arrow: Chevron 47">
            <a:extLst>
              <a:ext uri="{FF2B5EF4-FFF2-40B4-BE49-F238E27FC236}">
                <a16:creationId xmlns:a16="http://schemas.microsoft.com/office/drawing/2014/main" id="{8DF216B8-31F0-4907-B2B2-A8E6AABFDBFE}"/>
              </a:ext>
            </a:extLst>
          </p:cNvPr>
          <p:cNvSpPr/>
          <p:nvPr/>
        </p:nvSpPr>
        <p:spPr>
          <a:xfrm>
            <a:off x="2097392" y="1772853"/>
            <a:ext cx="1631970" cy="529913"/>
          </a:xfrm>
          <a:prstGeom prst="chevron">
            <a:avLst/>
          </a:prstGeom>
          <a:solidFill>
            <a:schemeClr val="tx2"/>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May 4</a:t>
            </a:r>
          </a:p>
        </p:txBody>
      </p:sp>
      <p:sp>
        <p:nvSpPr>
          <p:cNvPr id="49" name="Arrow: Chevron 48">
            <a:extLst>
              <a:ext uri="{FF2B5EF4-FFF2-40B4-BE49-F238E27FC236}">
                <a16:creationId xmlns:a16="http://schemas.microsoft.com/office/drawing/2014/main" id="{66163899-E915-4D1A-9656-EBE2B0619F35}"/>
              </a:ext>
            </a:extLst>
          </p:cNvPr>
          <p:cNvSpPr/>
          <p:nvPr/>
        </p:nvSpPr>
        <p:spPr>
          <a:xfrm>
            <a:off x="3495509" y="1772853"/>
            <a:ext cx="1631970" cy="529913"/>
          </a:xfrm>
          <a:prstGeom prst="chevron">
            <a:avLst/>
          </a:prstGeom>
          <a:solidFill>
            <a:schemeClr val="tx2"/>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May 11</a:t>
            </a:r>
          </a:p>
        </p:txBody>
      </p:sp>
      <p:sp>
        <p:nvSpPr>
          <p:cNvPr id="50" name="Arrow: Chevron 49">
            <a:extLst>
              <a:ext uri="{FF2B5EF4-FFF2-40B4-BE49-F238E27FC236}">
                <a16:creationId xmlns:a16="http://schemas.microsoft.com/office/drawing/2014/main" id="{C91779CD-74BB-4122-9E5D-FDFD1DF08F21}"/>
              </a:ext>
            </a:extLst>
          </p:cNvPr>
          <p:cNvSpPr/>
          <p:nvPr/>
        </p:nvSpPr>
        <p:spPr>
          <a:xfrm>
            <a:off x="4893626" y="1772853"/>
            <a:ext cx="1631970" cy="529913"/>
          </a:xfrm>
          <a:prstGeom prst="chevron">
            <a:avLst/>
          </a:prstGeom>
          <a:solidFill>
            <a:schemeClr val="tx2"/>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May 18</a:t>
            </a:r>
          </a:p>
        </p:txBody>
      </p:sp>
      <p:sp>
        <p:nvSpPr>
          <p:cNvPr id="51" name="Arrow: Chevron 50">
            <a:extLst>
              <a:ext uri="{FF2B5EF4-FFF2-40B4-BE49-F238E27FC236}">
                <a16:creationId xmlns:a16="http://schemas.microsoft.com/office/drawing/2014/main" id="{4D2DC41A-C912-4D87-A84C-32D11032C343}"/>
              </a:ext>
            </a:extLst>
          </p:cNvPr>
          <p:cNvSpPr/>
          <p:nvPr/>
        </p:nvSpPr>
        <p:spPr>
          <a:xfrm>
            <a:off x="6291743" y="1772853"/>
            <a:ext cx="1631970" cy="529913"/>
          </a:xfrm>
          <a:prstGeom prst="chevron">
            <a:avLst/>
          </a:prstGeom>
          <a:solidFill>
            <a:schemeClr val="tx2"/>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May 25</a:t>
            </a:r>
          </a:p>
        </p:txBody>
      </p:sp>
      <p:sp>
        <p:nvSpPr>
          <p:cNvPr id="52" name="Arrow: Chevron 51">
            <a:extLst>
              <a:ext uri="{FF2B5EF4-FFF2-40B4-BE49-F238E27FC236}">
                <a16:creationId xmlns:a16="http://schemas.microsoft.com/office/drawing/2014/main" id="{DA2419CF-6D81-4E0F-B03A-42EF037636E3}"/>
              </a:ext>
            </a:extLst>
          </p:cNvPr>
          <p:cNvSpPr/>
          <p:nvPr/>
        </p:nvSpPr>
        <p:spPr>
          <a:xfrm>
            <a:off x="7689860" y="1772853"/>
            <a:ext cx="1631970" cy="529913"/>
          </a:xfrm>
          <a:prstGeom prst="chevron">
            <a:avLst/>
          </a:prstGeom>
          <a:solidFill>
            <a:schemeClr val="tx2"/>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June 1</a:t>
            </a:r>
          </a:p>
        </p:txBody>
      </p:sp>
      <p:sp>
        <p:nvSpPr>
          <p:cNvPr id="53" name="Arrow: Chevron 52">
            <a:extLst>
              <a:ext uri="{FF2B5EF4-FFF2-40B4-BE49-F238E27FC236}">
                <a16:creationId xmlns:a16="http://schemas.microsoft.com/office/drawing/2014/main" id="{85125DCC-314E-47EA-9F93-A687780476E1}"/>
              </a:ext>
            </a:extLst>
          </p:cNvPr>
          <p:cNvSpPr/>
          <p:nvPr/>
        </p:nvSpPr>
        <p:spPr>
          <a:xfrm>
            <a:off x="9087977" y="1772853"/>
            <a:ext cx="1631970" cy="529913"/>
          </a:xfrm>
          <a:prstGeom prst="chevron">
            <a:avLst/>
          </a:prstGeom>
          <a:solidFill>
            <a:schemeClr val="tx2"/>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June 8</a:t>
            </a:r>
          </a:p>
        </p:txBody>
      </p:sp>
      <p:cxnSp>
        <p:nvCxnSpPr>
          <p:cNvPr id="5" name="Straight Connector 4">
            <a:extLst>
              <a:ext uri="{FF2B5EF4-FFF2-40B4-BE49-F238E27FC236}">
                <a16:creationId xmlns:a16="http://schemas.microsoft.com/office/drawing/2014/main" id="{8A1FF7F5-A098-4717-A1EB-8F84180AD15B}"/>
              </a:ext>
            </a:extLst>
          </p:cNvPr>
          <p:cNvCxnSpPr>
            <a:cxnSpLocks/>
          </p:cNvCxnSpPr>
          <p:nvPr/>
        </p:nvCxnSpPr>
        <p:spPr>
          <a:xfrm>
            <a:off x="4298103" y="3787029"/>
            <a:ext cx="0" cy="338486"/>
          </a:xfrm>
          <a:prstGeom prst="line">
            <a:avLst/>
          </a:prstGeom>
          <a:ln>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54" name="Arrow: Pentagon 53">
            <a:extLst>
              <a:ext uri="{FF2B5EF4-FFF2-40B4-BE49-F238E27FC236}">
                <a16:creationId xmlns:a16="http://schemas.microsoft.com/office/drawing/2014/main" id="{13654551-7EE0-4FA2-8A15-8F427689D3DB}"/>
              </a:ext>
            </a:extLst>
          </p:cNvPr>
          <p:cNvSpPr/>
          <p:nvPr/>
        </p:nvSpPr>
        <p:spPr>
          <a:xfrm>
            <a:off x="4739917" y="3429416"/>
            <a:ext cx="3579263" cy="357613"/>
          </a:xfrm>
          <a:prstGeom prst="homePlate">
            <a:avLst/>
          </a:prstGeom>
          <a:solidFill>
            <a:srgbClr val="12203A"/>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466725">
              <a:buNone/>
            </a:pPr>
            <a:r>
              <a:rPr lang="en-US" sz="900"/>
              <a:t>SME Meetings</a:t>
            </a:r>
          </a:p>
          <a:p>
            <a:pPr marL="0" lvl="0" indent="0" algn="ctr" defTabSz="466725">
              <a:buNone/>
            </a:pPr>
            <a:r>
              <a:rPr lang="en-US" sz="900"/>
              <a:t>T-32 to T-22</a:t>
            </a:r>
          </a:p>
        </p:txBody>
      </p:sp>
      <p:sp>
        <p:nvSpPr>
          <p:cNvPr id="62" name="Diamond 61">
            <a:extLst>
              <a:ext uri="{FF2B5EF4-FFF2-40B4-BE49-F238E27FC236}">
                <a16:creationId xmlns:a16="http://schemas.microsoft.com/office/drawing/2014/main" id="{DADFF8A3-C907-48A6-8435-A67E8D271ECE}"/>
              </a:ext>
            </a:extLst>
          </p:cNvPr>
          <p:cNvSpPr/>
          <p:nvPr/>
        </p:nvSpPr>
        <p:spPr bwMode="auto">
          <a:xfrm>
            <a:off x="6251620" y="4114429"/>
            <a:ext cx="228600" cy="228600"/>
          </a:xfrm>
          <a:prstGeom prst="diamond">
            <a:avLst/>
          </a:prstGeom>
          <a:solidFill>
            <a:schemeClr val="accent2"/>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id="{4A5ED04E-4504-4930-A408-E9FA6BABD3B3}"/>
              </a:ext>
            </a:extLst>
          </p:cNvPr>
          <p:cNvCxnSpPr>
            <a:cxnSpLocks/>
          </p:cNvCxnSpPr>
          <p:nvPr/>
        </p:nvCxnSpPr>
        <p:spPr>
          <a:xfrm>
            <a:off x="6357217" y="3785882"/>
            <a:ext cx="0" cy="338486"/>
          </a:xfrm>
          <a:prstGeom prst="line">
            <a:avLst/>
          </a:prstGeom>
          <a:ln>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D158CDC-CB4D-458C-BE41-CFF4E76FE2A0}"/>
              </a:ext>
            </a:extLst>
          </p:cNvPr>
          <p:cNvCxnSpPr>
            <a:cxnSpLocks/>
          </p:cNvCxnSpPr>
          <p:nvPr/>
        </p:nvCxnSpPr>
        <p:spPr>
          <a:xfrm>
            <a:off x="10669026" y="3785882"/>
            <a:ext cx="0" cy="361679"/>
          </a:xfrm>
          <a:prstGeom prst="line">
            <a:avLst/>
          </a:prstGeom>
          <a:ln>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Arrow: Chevron 43">
            <a:extLst>
              <a:ext uri="{FF2B5EF4-FFF2-40B4-BE49-F238E27FC236}">
                <a16:creationId xmlns:a16="http://schemas.microsoft.com/office/drawing/2014/main" id="{969017A0-F30A-4131-966F-42627E21C597}"/>
              </a:ext>
            </a:extLst>
          </p:cNvPr>
          <p:cNvSpPr/>
          <p:nvPr/>
        </p:nvSpPr>
        <p:spPr>
          <a:xfrm>
            <a:off x="10486095" y="1771720"/>
            <a:ext cx="1631970" cy="529913"/>
          </a:xfrm>
          <a:prstGeom prst="chevron">
            <a:avLst/>
          </a:prstGeom>
          <a:solidFill>
            <a:schemeClr val="tx2"/>
          </a:solid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66725">
              <a:spcBef>
                <a:spcPts val="200"/>
              </a:spcBef>
            </a:pPr>
            <a:r>
              <a:rPr lang="en-US" sz="1200" b="1"/>
              <a:t>June 15</a:t>
            </a:r>
          </a:p>
        </p:txBody>
      </p:sp>
      <p:sp>
        <p:nvSpPr>
          <p:cNvPr id="59" name="Rectangle 58">
            <a:extLst>
              <a:ext uri="{FF2B5EF4-FFF2-40B4-BE49-F238E27FC236}">
                <a16:creationId xmlns:a16="http://schemas.microsoft.com/office/drawing/2014/main" id="{E75F1C4A-EF6B-4867-86AD-41590FA07375}"/>
              </a:ext>
            </a:extLst>
          </p:cNvPr>
          <p:cNvSpPr/>
          <p:nvPr/>
        </p:nvSpPr>
        <p:spPr bwMode="auto">
          <a:xfrm>
            <a:off x="10912829" y="4266053"/>
            <a:ext cx="1196126" cy="2229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0" rIns="45720" bIns="91440" numCol="1" spcCol="0" rtlCol="0" fromWordArt="0" anchor="t" anchorCtr="0" forceAA="0" compatLnSpc="1">
            <a:prstTxWarp prst="textNoShape">
              <a:avLst/>
            </a:prstTxWarp>
            <a:noAutofit/>
          </a:bodyPr>
          <a:lstStyle/>
          <a:p>
            <a:pPr defTabSz="932472" fontAlgn="base">
              <a:spcBef>
                <a:spcPts val="600"/>
              </a:spcBef>
              <a:spcAft>
                <a:spcPct val="0"/>
              </a:spcAft>
            </a:pPr>
            <a:r>
              <a:rPr lang="en-IN" sz="1100" b="1">
                <a:solidFill>
                  <a:schemeClr val="tx1"/>
                </a:solidFill>
                <a:cs typeface="Segoe UI" pitchFamily="34" charset="0"/>
              </a:rPr>
              <a:t>June 15</a:t>
            </a:r>
          </a:p>
          <a:p>
            <a:pPr marL="171450" indent="-117475" defTabSz="932472" fontAlgn="base">
              <a:spcBef>
                <a:spcPts val="200"/>
              </a:spcBef>
              <a:spcAft>
                <a:spcPts val="300"/>
              </a:spcAft>
              <a:buFont typeface="Arial" panose="020B0500000000000000" pitchFamily="34" charset="0"/>
              <a:buChar char="•"/>
            </a:pPr>
            <a:r>
              <a:rPr lang="en-IN" sz="1050">
                <a:solidFill>
                  <a:schemeClr val="tx1"/>
                </a:solidFill>
                <a:cs typeface="Segoe UI" pitchFamily="34" charset="0"/>
              </a:rPr>
              <a:t>100% Video</a:t>
            </a:r>
          </a:p>
        </p:txBody>
      </p:sp>
      <p:sp>
        <p:nvSpPr>
          <p:cNvPr id="60" name="Diamond 59">
            <a:extLst>
              <a:ext uri="{FF2B5EF4-FFF2-40B4-BE49-F238E27FC236}">
                <a16:creationId xmlns:a16="http://schemas.microsoft.com/office/drawing/2014/main" id="{C389C291-5F75-4328-A63E-AC2AB4E024DA}"/>
              </a:ext>
            </a:extLst>
          </p:cNvPr>
          <p:cNvSpPr/>
          <p:nvPr/>
        </p:nvSpPr>
        <p:spPr bwMode="auto">
          <a:xfrm>
            <a:off x="11722510" y="4125515"/>
            <a:ext cx="228600" cy="228600"/>
          </a:xfrm>
          <a:prstGeom prst="diamond">
            <a:avLst/>
          </a:prstGeom>
          <a:solidFill>
            <a:srgbClr val="00B050"/>
          </a:solidFill>
          <a:ln>
            <a:solidFill>
              <a:schemeClr val="bg1"/>
            </a:solidFill>
            <a:headEnd type="none" w="med" len="med"/>
            <a:tailEnd type="none" w="med" len="med"/>
          </a:ln>
          <a:effectLst>
            <a:outerShdw blurRad="25400" dist="25400" dir="2700000" algn="tl" rotWithShape="0">
              <a:schemeClr val="bg1">
                <a:lumMod val="50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47D51741-357B-4AF9-A60D-FBCE842C84F4}"/>
              </a:ext>
            </a:extLst>
          </p:cNvPr>
          <p:cNvCxnSpPr>
            <a:cxnSpLocks/>
          </p:cNvCxnSpPr>
          <p:nvPr/>
        </p:nvCxnSpPr>
        <p:spPr>
          <a:xfrm>
            <a:off x="11831979" y="3785882"/>
            <a:ext cx="0" cy="361679"/>
          </a:xfrm>
          <a:prstGeom prst="line">
            <a:avLst/>
          </a:prstGeom>
          <a:ln>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BBAE64F-0344-44C7-BD31-87EB47F943E3}"/>
              </a:ext>
            </a:extLst>
          </p:cNvPr>
          <p:cNvSpPr/>
          <p:nvPr/>
        </p:nvSpPr>
        <p:spPr bwMode="auto">
          <a:xfrm>
            <a:off x="10272409" y="564204"/>
            <a:ext cx="3171217" cy="2695824"/>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Keep this and one more version</a:t>
            </a:r>
          </a:p>
        </p:txBody>
      </p:sp>
    </p:spTree>
    <p:extLst>
      <p:ext uri="{BB962C8B-B14F-4D97-AF65-F5344CB8AC3E}">
        <p14:creationId xmlns:p14="http://schemas.microsoft.com/office/powerpoint/2010/main" val="1918005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C15D17-839D-4E8F-B21A-03C6B9A8F7B5}"/>
              </a:ext>
            </a:extLst>
          </p:cNvPr>
          <p:cNvGraphicFramePr>
            <a:graphicFrameLocks noGrp="1"/>
          </p:cNvGraphicFramePr>
          <p:nvPr>
            <p:extLst>
              <p:ext uri="{D42A27DB-BD31-4B8C-83A1-F6EECF244321}">
                <p14:modId xmlns:p14="http://schemas.microsoft.com/office/powerpoint/2010/main" val="4087154605"/>
              </p:ext>
            </p:extLst>
          </p:nvPr>
        </p:nvGraphicFramePr>
        <p:xfrm>
          <a:off x="187158" y="1170679"/>
          <a:ext cx="2842859" cy="4948766"/>
        </p:xfrm>
        <a:graphic>
          <a:graphicData uri="http://schemas.openxmlformats.org/drawingml/2006/table">
            <a:tbl>
              <a:tblPr firstRow="1" firstCol="1" bandRow="1"/>
              <a:tblGrid>
                <a:gridCol w="1999451">
                  <a:extLst>
                    <a:ext uri="{9D8B030D-6E8A-4147-A177-3AD203B41FA5}">
                      <a16:colId xmlns:a16="http://schemas.microsoft.com/office/drawing/2014/main" val="270586238"/>
                    </a:ext>
                  </a:extLst>
                </a:gridCol>
                <a:gridCol w="389954">
                  <a:extLst>
                    <a:ext uri="{9D8B030D-6E8A-4147-A177-3AD203B41FA5}">
                      <a16:colId xmlns:a16="http://schemas.microsoft.com/office/drawing/2014/main" val="2497392338"/>
                    </a:ext>
                  </a:extLst>
                </a:gridCol>
                <a:gridCol w="453454">
                  <a:extLst>
                    <a:ext uri="{9D8B030D-6E8A-4147-A177-3AD203B41FA5}">
                      <a16:colId xmlns:a16="http://schemas.microsoft.com/office/drawing/2014/main" val="1440490395"/>
                    </a:ext>
                  </a:extLst>
                </a:gridCol>
              </a:tblGrid>
              <a:tr h="142730">
                <a:tc>
                  <a:txBody>
                    <a:bodyPr/>
                    <a:lstStyle/>
                    <a:p>
                      <a:pPr algn="l" fontAlgn="b"/>
                      <a:r>
                        <a:rPr lang="en-US" sz="800" b="1" u="none" strike="noStrike">
                          <a:solidFill>
                            <a:schemeClr val="bg1"/>
                          </a:solidFill>
                          <a:effectLst/>
                          <a:latin typeface="+mn-lt"/>
                          <a:cs typeface="Arial" panose="020B0604020202020204" pitchFamily="34" charset="0"/>
                        </a:rPr>
                        <a:t>Resource Name</a:t>
                      </a:r>
                      <a:endParaRPr lang="en-US" sz="800" b="1" i="0" u="none" strike="noStrike">
                        <a:solidFill>
                          <a:schemeClr val="bg1"/>
                        </a:solidFill>
                        <a:effectLst/>
                        <a:latin typeface="+mn-lt"/>
                        <a:cs typeface="Arial" panose="020B0604020202020204" pitchFamily="34" charset="0"/>
                      </a:endParaRPr>
                    </a:p>
                  </a:txBody>
                  <a:tcPr marL="64008" marR="64008" marT="18288" marB="18288"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l" fontAlgn="b"/>
                      <a:r>
                        <a:rPr lang="en-US" sz="800" b="1" u="none" strike="noStrike" kern="1200">
                          <a:solidFill>
                            <a:schemeClr val="bg1"/>
                          </a:solidFill>
                          <a:effectLst/>
                          <a:latin typeface="+mn-lt"/>
                          <a:ea typeface="+mn-ea"/>
                          <a:cs typeface="Arial" panose="020B0604020202020204" pitchFamily="34" charset="0"/>
                        </a:rPr>
                        <a:t>Type</a:t>
                      </a:r>
                    </a:p>
                  </a:txBody>
                  <a:tcPr marL="64008" marR="64008"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l" fontAlgn="b"/>
                      <a:r>
                        <a:rPr lang="en-US" sz="800" b="1" u="none" strike="noStrike" kern="1200">
                          <a:solidFill>
                            <a:schemeClr val="bg1"/>
                          </a:solidFill>
                          <a:effectLst/>
                          <a:latin typeface="+mn-lt"/>
                          <a:ea typeface="+mn-ea"/>
                          <a:cs typeface="Arial" panose="020B0604020202020204" pitchFamily="34" charset="0"/>
                        </a:rPr>
                        <a:t>Status</a:t>
                      </a:r>
                    </a:p>
                  </a:txBody>
                  <a:tcPr marL="64008" marR="64008"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2490772675"/>
                  </a:ext>
                </a:extLst>
              </a:tr>
              <a:tr h="89206">
                <a:tc>
                  <a:txBody>
                    <a:bodyPr/>
                    <a:lstStyle/>
                    <a:p>
                      <a:pPr algn="l" fontAlgn="b"/>
                      <a:r>
                        <a:rPr lang="en-US" sz="600" b="0" i="0" u="none" strike="noStrike">
                          <a:solidFill>
                            <a:srgbClr val="000000"/>
                          </a:solidFill>
                          <a:effectLst/>
                          <a:latin typeface="+mn-lt"/>
                        </a:rPr>
                        <a:t>AC_D365 - ValuePrompter.docx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919888236"/>
                  </a:ext>
                </a:extLst>
              </a:tr>
              <a:tr h="89206">
                <a:tc>
                  <a:txBody>
                    <a:bodyPr/>
                    <a:lstStyle/>
                    <a:p>
                      <a:pPr algn="l" fontAlgn="b"/>
                      <a:r>
                        <a:rPr lang="en-US" sz="600" b="0" i="0" u="none" strike="noStrike">
                          <a:solidFill>
                            <a:srgbClr val="000000"/>
                          </a:solidFill>
                          <a:effectLst/>
                          <a:latin typeface="+mn-lt"/>
                        </a:rPr>
                        <a:t>AC-MFST Dynamics 365 Datasheet Feb 2017 FInal.pdf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928893052"/>
                  </a:ext>
                </a:extLst>
              </a:tr>
              <a:tr h="89206">
                <a:tc>
                  <a:txBody>
                    <a:bodyPr/>
                    <a:lstStyle/>
                    <a:p>
                      <a:pPr algn="l" fontAlgn="b"/>
                      <a:r>
                        <a:rPr lang="en-US" sz="600" b="0" i="0" u="none" strike="noStrike">
                          <a:solidFill>
                            <a:srgbClr val="000000"/>
                          </a:solidFill>
                          <a:effectLst/>
                          <a:latin typeface="+mn-lt"/>
                        </a:rPr>
                        <a:t>Adobe - Co-</a:t>
                      </a:r>
                      <a:r>
                        <a:rPr lang="en-US" sz="600" b="0" i="0" u="none" strike="noStrike" err="1">
                          <a:solidFill>
                            <a:srgbClr val="000000"/>
                          </a:solidFill>
                          <a:effectLst/>
                          <a:latin typeface="+mn-lt"/>
                        </a:rPr>
                        <a:t>sellBattlecard</a:t>
                      </a:r>
                      <a:r>
                        <a:rPr lang="en-US" sz="600" b="0" i="0" u="none" strike="noStrike">
                          <a:solidFill>
                            <a:srgbClr val="000000"/>
                          </a:solidFill>
                          <a:effectLst/>
                          <a:latin typeface="+mn-lt"/>
                        </a:rPr>
                        <a:t> V2.pptx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616692878"/>
                  </a:ext>
                </a:extLst>
              </a:tr>
              <a:tr h="171551">
                <a:tc>
                  <a:txBody>
                    <a:bodyPr/>
                    <a:lstStyle/>
                    <a:p>
                      <a:pPr algn="l" fontAlgn="b"/>
                      <a:r>
                        <a:rPr lang="en-US" sz="600" b="0" i="0" u="none" strike="noStrike">
                          <a:solidFill>
                            <a:srgbClr val="000000"/>
                          </a:solidFill>
                          <a:effectLst/>
                          <a:latin typeface="+mn-lt"/>
                        </a:rPr>
                        <a:t>Adobe - Microsoft Alliance GTM Newsletter - March 2018  (469 KB).msg</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MSF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21042539"/>
                  </a:ext>
                </a:extLst>
              </a:tr>
              <a:tr h="89206">
                <a:tc>
                  <a:txBody>
                    <a:bodyPr/>
                    <a:lstStyle/>
                    <a:p>
                      <a:pPr algn="l" fontAlgn="b"/>
                      <a:r>
                        <a:rPr lang="en-US" sz="600" b="0" i="0" u="none" strike="noStrike">
                          <a:solidFill>
                            <a:srgbClr val="000000"/>
                          </a:solidFill>
                          <a:effectLst/>
                          <a:latin typeface="+mn-lt"/>
                        </a:rPr>
                        <a:t>Adobe + Microsoft Customer Stories.pptx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125072412"/>
                  </a:ext>
                </a:extLst>
              </a:tr>
              <a:tr h="89206">
                <a:tc>
                  <a:txBody>
                    <a:bodyPr/>
                    <a:lstStyle/>
                    <a:p>
                      <a:pPr algn="l" fontAlgn="b"/>
                      <a:r>
                        <a:rPr lang="en-US" sz="600" b="0" i="0" u="none" strike="noStrike">
                          <a:solidFill>
                            <a:srgbClr val="000000"/>
                          </a:solidFill>
                          <a:effectLst/>
                          <a:latin typeface="+mn-lt"/>
                        </a:rPr>
                        <a:t>Adobe + Microsoft Partnership Overview (201803).pptx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853231939"/>
                  </a:ext>
                </a:extLst>
              </a:tr>
              <a:tr h="89206">
                <a:tc>
                  <a:txBody>
                    <a:bodyPr/>
                    <a:lstStyle/>
                    <a:p>
                      <a:pPr algn="l" fontAlgn="b"/>
                      <a:r>
                        <a:rPr lang="en-US" sz="600" b="0" i="0" u="none" strike="noStrike">
                          <a:solidFill>
                            <a:srgbClr val="000000"/>
                          </a:solidFill>
                          <a:effectLst/>
                          <a:latin typeface="+mn-lt"/>
                        </a:rPr>
                        <a:t>Adobe Analytics Power BI integration story.docx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970380673"/>
                  </a:ext>
                </a:extLst>
              </a:tr>
              <a:tr h="89206">
                <a:tc>
                  <a:txBody>
                    <a:bodyPr/>
                    <a:lstStyle/>
                    <a:p>
                      <a:pPr algn="l" fontAlgn="b"/>
                      <a:r>
                        <a:rPr lang="en-US" sz="600" b="0" i="0" u="none" strike="noStrike">
                          <a:solidFill>
                            <a:srgbClr val="000000"/>
                          </a:solidFill>
                          <a:effectLst/>
                          <a:latin typeface="+mn-lt"/>
                        </a:rPr>
                        <a:t>Adobe Campaign Manager Win Wire_MonoPrice.pptx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151338587"/>
                  </a:ext>
                </a:extLst>
              </a:tr>
              <a:tr h="89206">
                <a:tc>
                  <a:txBody>
                    <a:bodyPr/>
                    <a:lstStyle/>
                    <a:p>
                      <a:pPr algn="l" fontAlgn="b"/>
                      <a:r>
                        <a:rPr lang="en-US" sz="600" b="0" i="0" u="none" strike="noStrike">
                          <a:solidFill>
                            <a:srgbClr val="000000"/>
                          </a:solidFill>
                          <a:effectLst/>
                          <a:latin typeface="+mn-lt"/>
                        </a:rPr>
                        <a:t>Adobe deal decomposition.pptx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873179785"/>
                  </a:ext>
                </a:extLst>
              </a:tr>
              <a:tr h="89206">
                <a:tc>
                  <a:txBody>
                    <a:bodyPr/>
                    <a:lstStyle/>
                    <a:p>
                      <a:pPr algn="l" fontAlgn="b"/>
                      <a:r>
                        <a:rPr lang="en-US" sz="600" b="0" i="0" u="none" strike="noStrike">
                          <a:solidFill>
                            <a:srgbClr val="000000"/>
                          </a:solidFill>
                          <a:effectLst/>
                          <a:latin typeface="+mn-lt"/>
                        </a:rPr>
                        <a:t>Adobe Incentives Slides.pdf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741114810"/>
                  </a:ext>
                </a:extLst>
              </a:tr>
              <a:tr h="89206">
                <a:tc>
                  <a:txBody>
                    <a:bodyPr/>
                    <a:lstStyle/>
                    <a:p>
                      <a:pPr algn="l" fontAlgn="b"/>
                      <a:r>
                        <a:rPr lang="en-US" sz="600" b="0" i="0" u="none" strike="noStrike">
                          <a:solidFill>
                            <a:srgbClr val="000000"/>
                          </a:solidFill>
                          <a:effectLst/>
                          <a:latin typeface="+mn-lt"/>
                        </a:rPr>
                        <a:t>Adobe Incentives Slides.pptx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335949197"/>
                  </a:ext>
                </a:extLst>
              </a:tr>
              <a:tr h="171551">
                <a:tc>
                  <a:txBody>
                    <a:bodyPr/>
                    <a:lstStyle/>
                    <a:p>
                      <a:pPr algn="l" fontAlgn="b"/>
                      <a:r>
                        <a:rPr lang="en-US" sz="600" b="0" i="0" u="none" strike="noStrike">
                          <a:solidFill>
                            <a:srgbClr val="000000"/>
                          </a:solidFill>
                          <a:effectLst/>
                          <a:latin typeface="+mn-lt"/>
                        </a:rPr>
                        <a:t>Marketing Cloud &amp; Microsoft Dynamics 365 Solution Pitch Deck.pptx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533224655"/>
                  </a:ext>
                </a:extLst>
              </a:tr>
              <a:tr h="89206">
                <a:tc>
                  <a:txBody>
                    <a:bodyPr/>
                    <a:lstStyle/>
                    <a:p>
                      <a:pPr algn="l" fontAlgn="b"/>
                      <a:r>
                        <a:rPr lang="en-US" sz="600" b="0" i="0" u="none" strike="noStrike">
                          <a:solidFill>
                            <a:srgbClr val="000000"/>
                          </a:solidFill>
                          <a:effectLst/>
                          <a:latin typeface="+mn-lt"/>
                        </a:rPr>
                        <a:t>Adobe Sign Dynamics 365 Customer Presentation.pptx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651022783"/>
                  </a:ext>
                </a:extLst>
              </a:tr>
              <a:tr h="89206">
                <a:tc>
                  <a:txBody>
                    <a:bodyPr/>
                    <a:lstStyle/>
                    <a:p>
                      <a:pPr algn="l" fontAlgn="b"/>
                      <a:r>
                        <a:rPr lang="en-US" sz="600" b="0" i="0" u="none" strike="noStrike">
                          <a:solidFill>
                            <a:srgbClr val="000000"/>
                          </a:solidFill>
                          <a:effectLst/>
                          <a:latin typeface="+mn-lt"/>
                        </a:rPr>
                        <a:t>Adobe Sign Dynamics 365 Reference Architecture.pptx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75952091"/>
                  </a:ext>
                </a:extLst>
              </a:tr>
              <a:tr h="89206">
                <a:tc>
                  <a:txBody>
                    <a:bodyPr/>
                    <a:lstStyle/>
                    <a:p>
                      <a:pPr algn="l" fontAlgn="b"/>
                      <a:r>
                        <a:rPr lang="en-US" sz="600" b="0" i="0" u="none" strike="noStrike">
                          <a:solidFill>
                            <a:srgbClr val="000000"/>
                          </a:solidFill>
                          <a:effectLst/>
                          <a:latin typeface="+mn-lt"/>
                        </a:rPr>
                        <a:t>Adobe Sign Dynamics 365 Solution Brief.pdf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850350052"/>
                  </a:ext>
                </a:extLst>
              </a:tr>
              <a:tr h="89206">
                <a:tc>
                  <a:txBody>
                    <a:bodyPr/>
                    <a:lstStyle/>
                    <a:p>
                      <a:pPr algn="l" fontAlgn="b"/>
                      <a:r>
                        <a:rPr lang="en-US" sz="600" b="0" i="0" u="none" strike="noStrike">
                          <a:solidFill>
                            <a:srgbClr val="000000"/>
                          </a:solidFill>
                          <a:effectLst/>
                          <a:latin typeface="+mn-lt"/>
                        </a:rPr>
                        <a:t>Adobe Sign Dynamics 365 Solution Map.pptx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117657229"/>
                  </a:ext>
                </a:extLst>
              </a:tr>
              <a:tr h="89206">
                <a:tc>
                  <a:txBody>
                    <a:bodyPr/>
                    <a:lstStyle/>
                    <a:p>
                      <a:pPr algn="l" fontAlgn="b"/>
                      <a:r>
                        <a:rPr lang="en-US" sz="600" b="0" i="0" u="none" strike="noStrike">
                          <a:solidFill>
                            <a:srgbClr val="000000"/>
                          </a:solidFill>
                          <a:effectLst/>
                          <a:latin typeface="+mn-lt"/>
                        </a:rPr>
                        <a:t>Adobe Sign Office 365 Customer Presentation.pptx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757860268"/>
                  </a:ext>
                </a:extLst>
              </a:tr>
              <a:tr h="89206">
                <a:tc>
                  <a:txBody>
                    <a:bodyPr/>
                    <a:lstStyle/>
                    <a:p>
                      <a:pPr algn="l" fontAlgn="b"/>
                      <a:r>
                        <a:rPr lang="en-US" sz="600" b="0" i="0" u="none" strike="noStrike">
                          <a:solidFill>
                            <a:srgbClr val="000000"/>
                          </a:solidFill>
                          <a:effectLst/>
                          <a:latin typeface="+mn-lt"/>
                        </a:rPr>
                        <a:t>Adobe Sign Office 365 Reference Architecture.pptx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055715286"/>
                  </a:ext>
                </a:extLst>
              </a:tr>
              <a:tr h="89206">
                <a:tc>
                  <a:txBody>
                    <a:bodyPr/>
                    <a:lstStyle/>
                    <a:p>
                      <a:pPr algn="l" fontAlgn="b"/>
                      <a:r>
                        <a:rPr lang="en-US" sz="600" b="0" i="0" u="none" strike="noStrike">
                          <a:solidFill>
                            <a:srgbClr val="000000"/>
                          </a:solidFill>
                          <a:effectLst/>
                          <a:latin typeface="+mn-lt"/>
                        </a:rPr>
                        <a:t>Adobe Sign Office 365 Solution Brief.pdf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621707666"/>
                  </a:ext>
                </a:extLst>
              </a:tr>
              <a:tr h="89206">
                <a:tc>
                  <a:txBody>
                    <a:bodyPr/>
                    <a:lstStyle/>
                    <a:p>
                      <a:pPr algn="l" fontAlgn="b"/>
                      <a:r>
                        <a:rPr lang="en-US" sz="600" b="0" i="0" u="none" strike="noStrike">
                          <a:solidFill>
                            <a:srgbClr val="000000"/>
                          </a:solidFill>
                          <a:effectLst/>
                          <a:latin typeface="+mn-lt"/>
                        </a:rPr>
                        <a:t>Adobe Sign Office 365 Solution Map.pptx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062067508"/>
                  </a:ext>
                </a:extLst>
              </a:tr>
              <a:tr h="89206">
                <a:tc>
                  <a:txBody>
                    <a:bodyPr/>
                    <a:lstStyle/>
                    <a:p>
                      <a:pPr algn="l" fontAlgn="b"/>
                      <a:r>
                        <a:rPr lang="en-US" sz="600" b="0" i="0" u="none" strike="noStrike">
                          <a:solidFill>
                            <a:srgbClr val="000000"/>
                          </a:solidFill>
                          <a:effectLst/>
                          <a:latin typeface="+mn-lt"/>
                        </a:rPr>
                        <a:t>Adobe Sign Office 365 State of Hawaii Case Study.pdf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626218765"/>
                  </a:ext>
                </a:extLst>
              </a:tr>
              <a:tr h="89206">
                <a:tc>
                  <a:txBody>
                    <a:bodyPr/>
                    <a:lstStyle/>
                    <a:p>
                      <a:pPr algn="l" fontAlgn="b"/>
                      <a:r>
                        <a:rPr lang="en-US" sz="600" b="0" i="0" u="none" strike="noStrike">
                          <a:solidFill>
                            <a:srgbClr val="000000"/>
                          </a:solidFill>
                          <a:effectLst/>
                          <a:latin typeface="+mn-lt"/>
                        </a:rPr>
                        <a:t>Adobe Solutions for Azure.docx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192265790"/>
                  </a:ext>
                </a:extLst>
              </a:tr>
              <a:tr h="89206">
                <a:tc>
                  <a:txBody>
                    <a:bodyPr/>
                    <a:lstStyle/>
                    <a:p>
                      <a:pPr algn="l" fontAlgn="b"/>
                      <a:r>
                        <a:rPr lang="it-IT" sz="600" b="0" i="0" u="none" strike="noStrike">
                          <a:solidFill>
                            <a:srgbClr val="000000"/>
                          </a:solidFill>
                          <a:effectLst/>
                          <a:latin typeface="+mn-lt"/>
                        </a:rPr>
                        <a:t>Adobe vision demo script.docx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05937158"/>
                  </a:ext>
                </a:extLst>
              </a:tr>
              <a:tr h="89206">
                <a:tc>
                  <a:txBody>
                    <a:bodyPr/>
                    <a:lstStyle/>
                    <a:p>
                      <a:pPr algn="l" fontAlgn="b"/>
                      <a:r>
                        <a:rPr lang="it-IT" sz="600" b="0" i="0" u="none" strike="noStrike">
                          <a:solidFill>
                            <a:srgbClr val="000000"/>
                          </a:solidFill>
                          <a:effectLst/>
                          <a:latin typeface="+mn-lt"/>
                        </a:rPr>
                        <a:t>Adobe_Microsoft_Accelerating DT - demo script.docx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949111468"/>
                  </a:ext>
                </a:extLst>
              </a:tr>
              <a:tr h="89206">
                <a:tc>
                  <a:txBody>
                    <a:bodyPr/>
                    <a:lstStyle/>
                    <a:p>
                      <a:pPr algn="l" fontAlgn="b"/>
                      <a:r>
                        <a:rPr lang="en-US" sz="600" b="0" i="0" u="none" strike="noStrike" err="1">
                          <a:solidFill>
                            <a:srgbClr val="000000"/>
                          </a:solidFill>
                          <a:effectLst/>
                          <a:latin typeface="+mn-lt"/>
                        </a:rPr>
                        <a:t>Adobe_MS</a:t>
                      </a:r>
                      <a:r>
                        <a:rPr lang="en-US" sz="600" b="0" i="0" u="none" strike="noStrike">
                          <a:solidFill>
                            <a:srgbClr val="000000"/>
                          </a:solidFill>
                          <a:effectLst/>
                          <a:latin typeface="+mn-lt"/>
                        </a:rPr>
                        <a:t> Tease Assembly_009_500.mp4</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MP4</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859836096"/>
                  </a:ext>
                </a:extLst>
              </a:tr>
              <a:tr h="89206">
                <a:tc>
                  <a:txBody>
                    <a:bodyPr/>
                    <a:lstStyle/>
                    <a:p>
                      <a:pPr algn="l" fontAlgn="b"/>
                      <a:r>
                        <a:rPr lang="en-US" sz="600" b="0" i="0" u="none" strike="noStrike">
                          <a:solidFill>
                            <a:srgbClr val="000000"/>
                          </a:solidFill>
                          <a:effectLst/>
                          <a:latin typeface="+mn-lt"/>
                        </a:rPr>
                        <a:t>Adobe-Microsoft - 1 Pager.pptx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061582253"/>
                  </a:ext>
                </a:extLst>
              </a:tr>
              <a:tr h="89206">
                <a:tc>
                  <a:txBody>
                    <a:bodyPr/>
                    <a:lstStyle/>
                    <a:p>
                      <a:pPr algn="l" fontAlgn="b"/>
                      <a:r>
                        <a:rPr lang="en-US" sz="600" b="0" i="0" u="none" strike="noStrike">
                          <a:solidFill>
                            <a:srgbClr val="000000"/>
                          </a:solidFill>
                          <a:effectLst/>
                          <a:latin typeface="+mn-lt"/>
                        </a:rPr>
                        <a:t>AEM_Dynamics_Intro_Deck_1.10.pptx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536613633"/>
                  </a:ext>
                </a:extLst>
              </a:tr>
              <a:tr h="89206">
                <a:tc>
                  <a:txBody>
                    <a:bodyPr/>
                    <a:lstStyle/>
                    <a:p>
                      <a:pPr algn="l" fontAlgn="b"/>
                      <a:r>
                        <a:rPr lang="en-US" sz="600" b="0" i="0" u="none" strike="noStrike">
                          <a:solidFill>
                            <a:srgbClr val="000000"/>
                          </a:solidFill>
                          <a:effectLst/>
                          <a:latin typeface="+mn-lt"/>
                        </a:rPr>
                        <a:t>Announcement - Live from MTC Zero.oft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oft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117349679"/>
                  </a:ext>
                </a:extLst>
              </a:tr>
              <a:tr h="89206">
                <a:tc>
                  <a:txBody>
                    <a:bodyPr/>
                    <a:lstStyle/>
                    <a:p>
                      <a:pPr algn="l" fontAlgn="b"/>
                      <a:r>
                        <a:rPr lang="en-US" sz="600" b="0" i="0" u="none" strike="noStrike">
                          <a:solidFill>
                            <a:srgbClr val="000000"/>
                          </a:solidFill>
                          <a:effectLst/>
                          <a:latin typeface="+mn-lt"/>
                        </a:rPr>
                        <a:t>Campaign Orchestration demo slide deck.pptx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020227592"/>
                  </a:ext>
                </a:extLst>
              </a:tr>
              <a:tr h="89206">
                <a:tc>
                  <a:txBody>
                    <a:bodyPr/>
                    <a:lstStyle/>
                    <a:p>
                      <a:pPr algn="l" fontAlgn="b"/>
                      <a:r>
                        <a:rPr lang="en-US" sz="600" b="0" i="0" u="none" strike="noStrike">
                          <a:solidFill>
                            <a:srgbClr val="000000"/>
                          </a:solidFill>
                          <a:effectLst/>
                          <a:latin typeface="+mn-lt"/>
                        </a:rPr>
                        <a:t>Case Studies_Canonical_INTERNAL_ONLY_PDF.pdf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905219858"/>
                  </a:ext>
                </a:extLst>
              </a:tr>
              <a:tr h="89206">
                <a:tc>
                  <a:txBody>
                    <a:bodyPr/>
                    <a:lstStyle/>
                    <a:p>
                      <a:pPr algn="l" fontAlgn="b"/>
                      <a:r>
                        <a:rPr lang="en-US" sz="600" b="0" i="0" u="none" strike="noStrike">
                          <a:solidFill>
                            <a:srgbClr val="000000"/>
                          </a:solidFill>
                          <a:effectLst/>
                          <a:latin typeface="+mn-lt"/>
                        </a:rPr>
                        <a:t>CODynamics Reference Architecture &amp; Dependencies.pptx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058381848"/>
                  </a:ext>
                </a:extLst>
              </a:tr>
              <a:tr h="171551">
                <a:tc>
                  <a:txBody>
                    <a:bodyPr/>
                    <a:lstStyle/>
                    <a:p>
                      <a:pPr algn="l" fontAlgn="b"/>
                      <a:r>
                        <a:rPr lang="en-US" sz="600" b="0" i="0" u="none" strike="noStrike">
                          <a:solidFill>
                            <a:srgbClr val="000000"/>
                          </a:solidFill>
                          <a:effectLst/>
                          <a:latin typeface="+mn-lt"/>
                        </a:rPr>
                        <a:t>Cognizant - Adobe Campaign Microsoft D365 Healthcare Solution v1.pdf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92168462"/>
                  </a:ext>
                </a:extLst>
              </a:tr>
              <a:tr h="89206">
                <a:tc>
                  <a:txBody>
                    <a:bodyPr/>
                    <a:lstStyle/>
                    <a:p>
                      <a:pPr algn="l" fontAlgn="b"/>
                      <a:r>
                        <a:rPr lang="en-US" sz="600" b="0" i="0" u="none" strike="noStrike">
                          <a:solidFill>
                            <a:srgbClr val="000000"/>
                          </a:solidFill>
                          <a:effectLst/>
                          <a:latin typeface="+mn-lt"/>
                        </a:rPr>
                        <a:t>Cognizant EAS DCX HC Solution Brochure.pdf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278926987"/>
                  </a:ext>
                </a:extLst>
              </a:tr>
              <a:tr h="89206">
                <a:tc>
                  <a:txBody>
                    <a:bodyPr/>
                    <a:lstStyle/>
                    <a:p>
                      <a:pPr algn="l" fontAlgn="b"/>
                      <a:r>
                        <a:rPr lang="en-US" sz="600" b="0" i="0" u="none" strike="noStrike">
                          <a:solidFill>
                            <a:srgbClr val="000000"/>
                          </a:solidFill>
                          <a:effectLst/>
                          <a:latin typeface="+mn-lt"/>
                        </a:rPr>
                        <a:t>Cognizant Solutions.docx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92981998"/>
                  </a:ext>
                </a:extLst>
              </a:tr>
              <a:tr h="171551">
                <a:tc>
                  <a:txBody>
                    <a:bodyPr/>
                    <a:lstStyle/>
                    <a:p>
                      <a:pPr algn="l" fontAlgn="b"/>
                      <a:r>
                        <a:rPr lang="en-US" sz="600" b="0" i="0" u="none" strike="noStrike">
                          <a:solidFill>
                            <a:srgbClr val="000000"/>
                          </a:solidFill>
                          <a:effectLst/>
                          <a:latin typeface="+mn-lt"/>
                        </a:rPr>
                        <a:t>Comparison Guide - MDM vs Dynamics 365 for Marketing.pdf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6328927"/>
                  </a:ext>
                </a:extLst>
              </a:tr>
              <a:tr h="115282">
                <a:tc>
                  <a:txBody>
                    <a:bodyPr/>
                    <a:lstStyle/>
                    <a:p>
                      <a:pPr algn="l" fontAlgn="b"/>
                      <a:r>
                        <a:rPr lang="en-US" sz="600" b="0" i="0" u="none" strike="noStrike">
                          <a:solidFill>
                            <a:srgbClr val="000000"/>
                          </a:solidFill>
                          <a:effectLst/>
                          <a:latin typeface="+mn-lt"/>
                        </a:rPr>
                        <a:t>CO-Sales kit.zip</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ZIP</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47969050"/>
                  </a:ext>
                </a:extLst>
              </a:tr>
              <a:tr h="115282">
                <a:tc>
                  <a:txBody>
                    <a:bodyPr/>
                    <a:lstStyle/>
                    <a:p>
                      <a:pPr algn="l" fontAlgn="b"/>
                      <a:r>
                        <a:rPr lang="en-US" sz="600" b="0" i="0" u="none" strike="noStrike">
                          <a:solidFill>
                            <a:srgbClr val="000000"/>
                          </a:solidFill>
                          <a:effectLst/>
                          <a:latin typeface="+mn-lt"/>
                        </a:rPr>
                        <a:t>Co-sell Win Wire - 24 Hour Fitness.pptx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342562408"/>
                  </a:ext>
                </a:extLst>
              </a:tr>
              <a:tr h="115282">
                <a:tc>
                  <a:txBody>
                    <a:bodyPr/>
                    <a:lstStyle/>
                    <a:p>
                      <a:pPr algn="l" fontAlgn="b"/>
                      <a:r>
                        <a:rPr lang="en-US" sz="600" b="0" i="0" u="none" strike="noStrike">
                          <a:solidFill>
                            <a:srgbClr val="000000"/>
                          </a:solidFill>
                          <a:effectLst/>
                          <a:latin typeface="+mn-lt"/>
                        </a:rPr>
                        <a:t>Co-sell Win Wire - Avianca.pptx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103487884"/>
                  </a:ext>
                </a:extLst>
              </a:tr>
              <a:tr h="115282">
                <a:tc>
                  <a:txBody>
                    <a:bodyPr/>
                    <a:lstStyle/>
                    <a:p>
                      <a:pPr algn="l" fontAlgn="b"/>
                      <a:r>
                        <a:rPr lang="de-DE" sz="600" b="0" i="0" u="none" strike="noStrike">
                          <a:solidFill>
                            <a:srgbClr val="000000"/>
                          </a:solidFill>
                          <a:effectLst/>
                          <a:latin typeface="+mn-lt"/>
                        </a:rPr>
                        <a:t>Co-sell Win Wire - BESTINVER.pptx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170150634"/>
                  </a:ext>
                </a:extLst>
              </a:tr>
              <a:tr h="115282">
                <a:tc>
                  <a:txBody>
                    <a:bodyPr/>
                    <a:lstStyle/>
                    <a:p>
                      <a:pPr algn="l" fontAlgn="b"/>
                      <a:r>
                        <a:rPr lang="en-US" sz="600" b="0" i="0" u="none" strike="noStrike">
                          <a:solidFill>
                            <a:srgbClr val="000000"/>
                          </a:solidFill>
                          <a:effectLst/>
                          <a:latin typeface="+mn-lt"/>
                        </a:rPr>
                        <a:t>Co-sell Win Wire - WB Mason.pptx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367" rtl="0" eaLnBrk="1" fontAlgn="b" latinLnBrk="0" hangingPunct="1"/>
                      <a:r>
                        <a:rPr lang="en-US" sz="400" b="0" i="0" kern="1200">
                          <a:solidFill>
                            <a:schemeClr val="bg1"/>
                          </a:solidFill>
                          <a:effectLst/>
                          <a:latin typeface="Segoe UI Semilight" panose="020B0402040204020203" pitchFamily="34" charset="0"/>
                          <a:ea typeface="+mn-ea"/>
                          <a:cs typeface="Segoe UI Semilight" panose="020B0402040204020203" pitchFamily="34" charset="0"/>
                        </a:rPr>
                        <a:t>✔</a:t>
                      </a:r>
                      <a:endParaRPr lang="en-US" sz="400" b="0" u="none" strike="noStrike" kern="1200">
                        <a:solidFill>
                          <a:schemeClr val="bg1"/>
                        </a:solidFill>
                        <a:effectLst/>
                        <a:latin typeface="Segoe UI Semilight" panose="020B0402040204020203" pitchFamily="34" charset="0"/>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988123094"/>
                  </a:ext>
                </a:extLst>
              </a:tr>
              <a:tr h="171551">
                <a:tc>
                  <a:txBody>
                    <a:bodyPr/>
                    <a:lstStyle/>
                    <a:p>
                      <a:pPr algn="l" fontAlgn="b"/>
                      <a:r>
                        <a:rPr lang="en-US" sz="600" b="0" i="0" u="none" strike="noStrike">
                          <a:solidFill>
                            <a:srgbClr val="000000"/>
                          </a:solidFill>
                          <a:effectLst/>
                          <a:latin typeface="+mn-lt"/>
                        </a:rPr>
                        <a:t>Creating your MRSs PointDrive from </a:t>
                      </a:r>
                      <a:r>
                        <a:rPr lang="en-US" sz="600" b="0" i="0" u="none" strike="noStrike" err="1">
                          <a:solidFill>
                            <a:srgbClr val="000000"/>
                          </a:solidFill>
                          <a:effectLst/>
                          <a:latin typeface="+mn-lt"/>
                        </a:rPr>
                        <a:t>scratch_PointDrive</a:t>
                      </a:r>
                      <a:r>
                        <a:rPr lang="en-US" sz="600" b="0" i="0" u="none" strike="noStrike">
                          <a:solidFill>
                            <a:srgbClr val="000000"/>
                          </a:solidFill>
                          <a:effectLst/>
                          <a:latin typeface="+mn-lt"/>
                        </a:rPr>
                        <a:t> Boards.docx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180646044"/>
                  </a:ext>
                </a:extLst>
              </a:tr>
              <a:tr h="171551">
                <a:tc>
                  <a:txBody>
                    <a:bodyPr/>
                    <a:lstStyle/>
                    <a:p>
                      <a:pPr algn="l" fontAlgn="b"/>
                      <a:r>
                        <a:rPr lang="en-US" sz="600" b="0" i="0" u="none" strike="noStrike">
                          <a:solidFill>
                            <a:srgbClr val="000000"/>
                          </a:solidFill>
                          <a:effectLst/>
                          <a:latin typeface="+mn-lt"/>
                        </a:rPr>
                        <a:t>Digital Ready Talk 2017 Adobe-Microsoft partnership PowerPoint.pptx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979231403"/>
                  </a:ext>
                </a:extLst>
              </a:tr>
            </a:tbl>
          </a:graphicData>
        </a:graphic>
      </p:graphicFrame>
      <p:sp>
        <p:nvSpPr>
          <p:cNvPr id="10" name="Rectangle 9">
            <a:extLst>
              <a:ext uri="{FF2B5EF4-FFF2-40B4-BE49-F238E27FC236}">
                <a16:creationId xmlns:a16="http://schemas.microsoft.com/office/drawing/2014/main" id="{528AB097-3812-434E-8104-4FB577FD6DDF}"/>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C9C1D9EB-803E-4D10-9758-AFEE58746D4D}"/>
              </a:ext>
            </a:extLst>
          </p:cNvPr>
          <p:cNvSpPr/>
          <p:nvPr/>
        </p:nvSpPr>
        <p:spPr>
          <a:xfrm>
            <a:off x="266699" y="362541"/>
            <a:ext cx="11666539" cy="590931"/>
          </a:xfrm>
          <a:prstGeom prst="rect">
            <a:avLst/>
          </a:prstGeom>
          <a:noFill/>
        </p:spPr>
        <p:txBody>
          <a:bodyPr wrap="square" lIns="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3600" b="1" i="0" u="none" strike="noStrike" kern="1200" cap="none" spc="-100" normalizeH="0" baseline="0" noProof="0">
                <a:ln w="3175">
                  <a:noFill/>
                </a:ln>
                <a:solidFill>
                  <a:srgbClr val="FFFFFF"/>
                </a:solidFill>
                <a:effectLst/>
                <a:uLnTx/>
                <a:uFillTx/>
                <a:latin typeface="Segoe UI"/>
                <a:ea typeface="Segoe UI Black" panose="020B0A02040204020203" pitchFamily="34" charset="0"/>
                <a:cs typeface="Segoe UI Black" panose="020B0A02040204020203" pitchFamily="34" charset="0"/>
              </a:rPr>
              <a:t>Assets Received </a:t>
            </a:r>
          </a:p>
        </p:txBody>
      </p:sp>
      <p:cxnSp>
        <p:nvCxnSpPr>
          <p:cNvPr id="16" name="Straight Connector 15">
            <a:extLst>
              <a:ext uri="{FF2B5EF4-FFF2-40B4-BE49-F238E27FC236}">
                <a16:creationId xmlns:a16="http://schemas.microsoft.com/office/drawing/2014/main" id="{4ACC8FC8-C7C1-43D4-9E7C-0131413F063D}"/>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17" name="Rectangle 1">
            <a:extLst>
              <a:ext uri="{FF2B5EF4-FFF2-40B4-BE49-F238E27FC236}">
                <a16:creationId xmlns:a16="http://schemas.microsoft.com/office/drawing/2014/main" id="{C018189B-B9C6-494A-851B-AF38F029209C}"/>
              </a:ext>
            </a:extLst>
          </p:cNvPr>
          <p:cNvSpPr>
            <a:spLocks noChangeArrowheads="1"/>
          </p:cNvSpPr>
          <p:nvPr/>
        </p:nvSpPr>
        <p:spPr bwMode="auto">
          <a:xfrm>
            <a:off x="187157" y="6228425"/>
            <a:ext cx="11746079" cy="501834"/>
          </a:xfrm>
          <a:prstGeom prst="rect">
            <a:avLst/>
          </a:prstGeom>
          <a:solidFill>
            <a:srgbClr val="24265D"/>
          </a:solidFill>
          <a:ln>
            <a:noFill/>
          </a:ln>
          <a:effectLst/>
          <a:extLst/>
        </p:spPr>
        <p:txBody>
          <a:bodyPr vert="horz" wrap="square" lIns="91440" tIns="45720" rIns="91440" bIns="4572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32597" rtl="0" eaLnBrk="0" fontAlgn="base" latinLnBrk="0" hangingPunct="0">
              <a:lnSpc>
                <a:spcPct val="100000"/>
              </a:lnSpc>
              <a:spcBef>
                <a:spcPct val="0"/>
              </a:spcBef>
              <a:spcAft>
                <a:spcPct val="0"/>
              </a:spcAft>
              <a:buClrTx/>
              <a:buSzTx/>
              <a:buFontTx/>
              <a:buNone/>
              <a:tabLst/>
              <a:defRPr/>
            </a:pPr>
            <a:r>
              <a:rPr kumimoji="0" lang="en-US" altLang="en-US" sz="2400" i="0" u="none" strike="noStrike" kern="0" cap="none" spc="0" normalizeH="0" baseline="0" noProof="0">
                <a:ln>
                  <a:noFill/>
                </a:ln>
                <a:solidFill>
                  <a:srgbClr val="FFFFFF"/>
                </a:solidFill>
                <a:effectLst/>
                <a:uLnTx/>
                <a:uFillTx/>
                <a:latin typeface="Segoe UI Semibold" panose="020B0702040204020203" pitchFamily="34" charset="0"/>
                <a:ea typeface="Times New Roman" panose="02020603050405020304" pitchFamily="18" charset="0"/>
                <a:cs typeface="Segoe UI" panose="020B0502040204020203" pitchFamily="34" charset="0"/>
              </a:rPr>
              <a:t>116 Assets + 5 Solutions</a:t>
            </a:r>
          </a:p>
        </p:txBody>
      </p:sp>
      <p:graphicFrame>
        <p:nvGraphicFramePr>
          <p:cNvPr id="12" name="Table 11">
            <a:extLst>
              <a:ext uri="{FF2B5EF4-FFF2-40B4-BE49-F238E27FC236}">
                <a16:creationId xmlns:a16="http://schemas.microsoft.com/office/drawing/2014/main" id="{E094DA9A-BB50-4718-9487-20240CD1ED2A}"/>
              </a:ext>
            </a:extLst>
          </p:cNvPr>
          <p:cNvGraphicFramePr>
            <a:graphicFrameLocks noGrp="1"/>
          </p:cNvGraphicFramePr>
          <p:nvPr>
            <p:extLst>
              <p:ext uri="{D42A27DB-BD31-4B8C-83A1-F6EECF244321}">
                <p14:modId xmlns:p14="http://schemas.microsoft.com/office/powerpoint/2010/main" val="1766039311"/>
              </p:ext>
            </p:extLst>
          </p:nvPr>
        </p:nvGraphicFramePr>
        <p:xfrm>
          <a:off x="3083085" y="1167088"/>
          <a:ext cx="3160353" cy="4928616"/>
        </p:xfrm>
        <a:graphic>
          <a:graphicData uri="http://schemas.openxmlformats.org/drawingml/2006/table">
            <a:tbl>
              <a:tblPr firstRow="1" firstCol="1" bandRow="1"/>
              <a:tblGrid>
                <a:gridCol w="2341588">
                  <a:extLst>
                    <a:ext uri="{9D8B030D-6E8A-4147-A177-3AD203B41FA5}">
                      <a16:colId xmlns:a16="http://schemas.microsoft.com/office/drawing/2014/main" val="270586238"/>
                    </a:ext>
                  </a:extLst>
                </a:gridCol>
                <a:gridCol w="389954">
                  <a:extLst>
                    <a:ext uri="{9D8B030D-6E8A-4147-A177-3AD203B41FA5}">
                      <a16:colId xmlns:a16="http://schemas.microsoft.com/office/drawing/2014/main" val="2497392338"/>
                    </a:ext>
                  </a:extLst>
                </a:gridCol>
                <a:gridCol w="428811">
                  <a:extLst>
                    <a:ext uri="{9D8B030D-6E8A-4147-A177-3AD203B41FA5}">
                      <a16:colId xmlns:a16="http://schemas.microsoft.com/office/drawing/2014/main" val="1440490395"/>
                    </a:ext>
                  </a:extLst>
                </a:gridCol>
              </a:tblGrid>
              <a:tr h="117118">
                <a:tc>
                  <a:txBody>
                    <a:bodyPr/>
                    <a:lstStyle/>
                    <a:p>
                      <a:pPr algn="l" fontAlgn="b"/>
                      <a:r>
                        <a:rPr lang="en-US" sz="800" b="1" u="none" strike="noStrike">
                          <a:solidFill>
                            <a:schemeClr val="bg1"/>
                          </a:solidFill>
                          <a:effectLst/>
                          <a:latin typeface="+mn-lt"/>
                          <a:cs typeface="Arial" panose="020B0604020202020204" pitchFamily="34" charset="0"/>
                        </a:rPr>
                        <a:t>Resource Name</a:t>
                      </a:r>
                      <a:endParaRPr lang="en-US" sz="800" b="1" i="0" u="none" strike="noStrike">
                        <a:solidFill>
                          <a:schemeClr val="bg1"/>
                        </a:solidFill>
                        <a:effectLst/>
                        <a:latin typeface="+mn-lt"/>
                        <a:cs typeface="Arial" panose="020B0604020202020204" pitchFamily="34" charset="0"/>
                      </a:endParaRPr>
                    </a:p>
                  </a:txBody>
                  <a:tcPr marL="64008" marR="64008" marT="18288" marB="18288"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l" fontAlgn="b"/>
                      <a:r>
                        <a:rPr lang="en-US" sz="800" b="1" u="none" strike="noStrike" kern="1200">
                          <a:solidFill>
                            <a:schemeClr val="bg1"/>
                          </a:solidFill>
                          <a:effectLst/>
                          <a:latin typeface="+mn-lt"/>
                          <a:ea typeface="+mn-ea"/>
                          <a:cs typeface="Arial" panose="020B0604020202020204" pitchFamily="34" charset="0"/>
                        </a:rPr>
                        <a:t>Type</a:t>
                      </a:r>
                    </a:p>
                  </a:txBody>
                  <a:tcPr marL="64008" marR="64008"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l" fontAlgn="b"/>
                      <a:r>
                        <a:rPr lang="en-US" sz="800" b="1" u="none" strike="noStrike" kern="1200">
                          <a:solidFill>
                            <a:schemeClr val="bg1"/>
                          </a:solidFill>
                          <a:effectLst/>
                          <a:latin typeface="+mn-lt"/>
                          <a:ea typeface="+mn-ea"/>
                          <a:cs typeface="Arial" panose="020B0604020202020204" pitchFamily="34" charset="0"/>
                        </a:rPr>
                        <a:t>Status</a:t>
                      </a:r>
                    </a:p>
                  </a:txBody>
                  <a:tcPr marL="64008" marR="64008"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2490772675"/>
                  </a:ext>
                </a:extLst>
              </a:tr>
              <a:tr h="77515">
                <a:tc>
                  <a:txBody>
                    <a:bodyPr/>
                    <a:lstStyle/>
                    <a:p>
                      <a:pPr algn="l" fontAlgn="b"/>
                      <a:r>
                        <a:rPr lang="en-US" sz="600" b="0" i="0" u="none" strike="noStrike">
                          <a:solidFill>
                            <a:srgbClr val="000000"/>
                          </a:solidFill>
                          <a:effectLst/>
                          <a:latin typeface="+mn-lt"/>
                        </a:rPr>
                        <a:t>-Digital Ready Talk 2017 Adobe-Microsoft video recording_500.mp4</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MP4</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68558860"/>
                  </a:ext>
                </a:extLst>
              </a:tr>
              <a:tr h="140767">
                <a:tc>
                  <a:txBody>
                    <a:bodyPr/>
                    <a:lstStyle/>
                    <a:p>
                      <a:pPr algn="l" fontAlgn="b"/>
                      <a:r>
                        <a:rPr lang="en-US" sz="600" b="0" i="0" u="none" strike="noStrike" err="1">
                          <a:solidFill>
                            <a:srgbClr val="000000"/>
                          </a:solidFill>
                          <a:effectLst/>
                          <a:latin typeface="+mn-lt"/>
                        </a:rPr>
                        <a:t>dobe</a:t>
                      </a:r>
                      <a:r>
                        <a:rPr lang="en-US" sz="600" b="0" i="0" u="none" strike="noStrike">
                          <a:solidFill>
                            <a:srgbClr val="000000"/>
                          </a:solidFill>
                          <a:effectLst/>
                          <a:latin typeface="+mn-lt"/>
                        </a:rPr>
                        <a:t> Marketing Cloud &amp; Microsoft Dynamics 365 Solution Pitch Deck.pptx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38121715"/>
                  </a:ext>
                </a:extLst>
              </a:tr>
              <a:tr h="77515">
                <a:tc>
                  <a:txBody>
                    <a:bodyPr/>
                    <a:lstStyle/>
                    <a:p>
                      <a:pPr algn="l" fontAlgn="b"/>
                      <a:r>
                        <a:rPr lang="en-US" sz="600" b="0" i="0" u="none" strike="noStrike">
                          <a:solidFill>
                            <a:srgbClr val="000000"/>
                          </a:solidFill>
                          <a:effectLst/>
                          <a:latin typeface="+mn-lt"/>
                        </a:rPr>
                        <a:t>Dynamics 365 - Adobe Partnership Update - Internal (slide 12).pptx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944083599"/>
                  </a:ext>
                </a:extLst>
              </a:tr>
              <a:tr h="77515">
                <a:tc>
                  <a:txBody>
                    <a:bodyPr/>
                    <a:lstStyle/>
                    <a:p>
                      <a:pPr algn="l" fontAlgn="b"/>
                      <a:r>
                        <a:rPr lang="en-US" sz="600" b="0" i="0" u="none" strike="noStrike">
                          <a:solidFill>
                            <a:srgbClr val="000000"/>
                          </a:solidFill>
                          <a:effectLst/>
                          <a:latin typeface="+mn-lt"/>
                        </a:rPr>
                        <a:t>Dynamics 365 - Adobe Partnership Update - Internal.pptx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277222840"/>
                  </a:ext>
                </a:extLst>
              </a:tr>
              <a:tr h="77515">
                <a:tc>
                  <a:txBody>
                    <a:bodyPr/>
                    <a:lstStyle/>
                    <a:p>
                      <a:pPr algn="l" fontAlgn="b"/>
                      <a:r>
                        <a:rPr lang="en-US" sz="600" b="0" i="0" u="none" strike="noStrike">
                          <a:solidFill>
                            <a:srgbClr val="000000"/>
                          </a:solidFill>
                          <a:effectLst/>
                          <a:latin typeface="+mn-lt"/>
                        </a:rPr>
                        <a:t>Dynamics 365 Connector for LinkedIn Lead Gen Forms.pdf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475889510"/>
                  </a:ext>
                </a:extLst>
              </a:tr>
              <a:tr h="77515">
                <a:tc>
                  <a:txBody>
                    <a:bodyPr/>
                    <a:lstStyle/>
                    <a:p>
                      <a:pPr algn="l" fontAlgn="b"/>
                      <a:r>
                        <a:rPr lang="en-US" sz="600" b="0" i="0" u="none" strike="noStrike">
                          <a:solidFill>
                            <a:srgbClr val="000000"/>
                          </a:solidFill>
                          <a:effectLst/>
                          <a:latin typeface="+mn-lt"/>
                        </a:rPr>
                        <a:t>Dynamics 365 for Marketing - Battle Card Summary.pptx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746080446"/>
                  </a:ext>
                </a:extLst>
              </a:tr>
              <a:tr h="77515">
                <a:tc>
                  <a:txBody>
                    <a:bodyPr/>
                    <a:lstStyle/>
                    <a:p>
                      <a:pPr algn="l" fontAlgn="b"/>
                      <a:r>
                        <a:rPr lang="en-US" sz="600" b="0" i="0" u="none" strike="noStrike">
                          <a:solidFill>
                            <a:srgbClr val="000000"/>
                          </a:solidFill>
                          <a:effectLst/>
                          <a:latin typeface="+mn-lt"/>
                        </a:rPr>
                        <a:t>Dynamics 365 for Marketing - Detailed Compete to Win.pptx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229803073"/>
                  </a:ext>
                </a:extLst>
              </a:tr>
              <a:tr h="77515">
                <a:tc>
                  <a:txBody>
                    <a:bodyPr/>
                    <a:lstStyle/>
                    <a:p>
                      <a:pPr algn="l" fontAlgn="b"/>
                      <a:r>
                        <a:rPr lang="en-US" sz="600" b="0" i="0" u="none" strike="noStrike">
                          <a:solidFill>
                            <a:srgbClr val="000000"/>
                          </a:solidFill>
                          <a:effectLst/>
                          <a:latin typeface="+mn-lt"/>
                        </a:rPr>
                        <a:t>Dynamics 365 for Marketing 1 Pager.pptx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543401482"/>
                  </a:ext>
                </a:extLst>
              </a:tr>
              <a:tr h="140767">
                <a:tc>
                  <a:txBody>
                    <a:bodyPr/>
                    <a:lstStyle/>
                    <a:p>
                      <a:pPr algn="l" fontAlgn="b"/>
                      <a:r>
                        <a:rPr lang="en-US" sz="600" b="0" i="0" u="none" strike="noStrike">
                          <a:solidFill>
                            <a:srgbClr val="000000"/>
                          </a:solidFill>
                          <a:effectLst/>
                          <a:latin typeface="+mn-lt"/>
                        </a:rPr>
                        <a:t>Dynamics 365 for Marketing Business edition TeleSales Discussion guide.pptx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910450024"/>
                  </a:ext>
                </a:extLst>
              </a:tr>
              <a:tr h="77515">
                <a:tc>
                  <a:txBody>
                    <a:bodyPr/>
                    <a:lstStyle/>
                    <a:p>
                      <a:pPr algn="l" fontAlgn="b"/>
                      <a:r>
                        <a:rPr lang="en-US" sz="600" b="0" i="0" u="none" strike="noStrike">
                          <a:solidFill>
                            <a:srgbClr val="000000"/>
                          </a:solidFill>
                          <a:effectLst/>
                          <a:latin typeface="+mn-lt"/>
                        </a:rPr>
                        <a:t>Dynamics 365 for Marketing Datasheet.pdf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314082919"/>
                  </a:ext>
                </a:extLst>
              </a:tr>
              <a:tr h="77515">
                <a:tc>
                  <a:txBody>
                    <a:bodyPr/>
                    <a:lstStyle/>
                    <a:p>
                      <a:pPr algn="l" fontAlgn="b"/>
                      <a:r>
                        <a:rPr lang="en-US" sz="600" b="0" i="0" u="none" strike="noStrike">
                          <a:solidFill>
                            <a:srgbClr val="000000"/>
                          </a:solidFill>
                          <a:effectLst/>
                          <a:latin typeface="+mn-lt"/>
                        </a:rPr>
                        <a:t>Dynamics 365 for Marketing FAQ.pdf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522473231"/>
                  </a:ext>
                </a:extLst>
              </a:tr>
              <a:tr h="140767">
                <a:tc>
                  <a:txBody>
                    <a:bodyPr/>
                    <a:lstStyle/>
                    <a:p>
                      <a:pPr algn="l" fontAlgn="b"/>
                      <a:r>
                        <a:rPr lang="en-US" sz="600" b="0" i="0" u="none" strike="noStrike">
                          <a:solidFill>
                            <a:srgbClr val="000000"/>
                          </a:solidFill>
                          <a:effectLst/>
                          <a:latin typeface="+mn-lt"/>
                        </a:rPr>
                        <a:t>EN-CNTNT-eBook-Azure-Dynamics-Adobe-Five-Daunting-Sales-and-Marketing-Gaps.pdf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746842060"/>
                  </a:ext>
                </a:extLst>
              </a:tr>
              <a:tr h="140767">
                <a:tc>
                  <a:txBody>
                    <a:bodyPr/>
                    <a:lstStyle/>
                    <a:p>
                      <a:pPr algn="l" fontAlgn="b"/>
                      <a:r>
                        <a:rPr lang="en-US" sz="600" b="0" i="0" u="none" strike="noStrike">
                          <a:solidFill>
                            <a:srgbClr val="000000"/>
                          </a:solidFill>
                          <a:effectLst/>
                          <a:latin typeface="+mn-lt"/>
                        </a:rPr>
                        <a:t>Field Guidance for Positioning Adobe Marketing Cloud and Microsoft Dynamics 365 for Marketing.docx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890220112"/>
                  </a:ext>
                </a:extLst>
              </a:tr>
              <a:tr h="77515">
                <a:tc>
                  <a:txBody>
                    <a:bodyPr/>
                    <a:lstStyle/>
                    <a:p>
                      <a:pPr algn="l" fontAlgn="b"/>
                      <a:r>
                        <a:rPr lang="en-US" sz="600" b="0" i="0" u="none" strike="noStrike">
                          <a:solidFill>
                            <a:srgbClr val="000000"/>
                          </a:solidFill>
                          <a:effectLst/>
                          <a:latin typeface="+mn-lt"/>
                        </a:rPr>
                        <a:t>FINAL Digital Selling Adobe Slip-sheet (1).pptx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624609600"/>
                  </a:ext>
                </a:extLst>
              </a:tr>
              <a:tr h="77515">
                <a:tc>
                  <a:txBody>
                    <a:bodyPr/>
                    <a:lstStyle/>
                    <a:p>
                      <a:pPr algn="l" fontAlgn="b"/>
                      <a:r>
                        <a:rPr lang="en-US" sz="600" b="0" i="0" u="none" strike="noStrike">
                          <a:solidFill>
                            <a:srgbClr val="000000"/>
                          </a:solidFill>
                          <a:effectLst/>
                          <a:latin typeface="+mn-lt"/>
                        </a:rPr>
                        <a:t>FINAL Digital Selling Client Deck.pptx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65023557"/>
                  </a:ext>
                </a:extLst>
              </a:tr>
              <a:tr h="77515">
                <a:tc>
                  <a:txBody>
                    <a:bodyPr/>
                    <a:lstStyle/>
                    <a:p>
                      <a:pPr algn="l" fontAlgn="b"/>
                      <a:r>
                        <a:rPr lang="en-US" sz="600" b="0" i="0" u="none" strike="noStrike">
                          <a:solidFill>
                            <a:srgbClr val="000000"/>
                          </a:solidFill>
                          <a:effectLst/>
                          <a:latin typeface="+mn-lt"/>
                        </a:rPr>
                        <a:t>FINAL_Digital Selling Battlecard.PPT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151870403"/>
                  </a:ext>
                </a:extLst>
              </a:tr>
              <a:tr h="77515">
                <a:tc>
                  <a:txBody>
                    <a:bodyPr/>
                    <a:lstStyle/>
                    <a:p>
                      <a:pPr algn="l" fontAlgn="b"/>
                      <a:r>
                        <a:rPr lang="en-US" sz="600" b="0" i="0" u="none" strike="noStrike">
                          <a:solidFill>
                            <a:srgbClr val="000000"/>
                          </a:solidFill>
                          <a:effectLst/>
                          <a:latin typeface="+mn-lt"/>
                        </a:rPr>
                        <a:t>FY18 Biz Apps Adobe-Microsoft MTC Jumpstart Approach.pptx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531442536"/>
                  </a:ext>
                </a:extLst>
              </a:tr>
              <a:tr h="77515">
                <a:tc>
                  <a:txBody>
                    <a:bodyPr/>
                    <a:lstStyle/>
                    <a:p>
                      <a:pPr algn="l" fontAlgn="b"/>
                      <a:r>
                        <a:rPr lang="en-US" sz="600" b="0" i="0" u="none" strike="noStrike">
                          <a:solidFill>
                            <a:srgbClr val="000000"/>
                          </a:solidFill>
                          <a:effectLst/>
                          <a:latin typeface="+mn-lt"/>
                        </a:rPr>
                        <a:t>FY18 Biz Apps MTC Customer Invite.docx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32291764"/>
                  </a:ext>
                </a:extLst>
              </a:tr>
              <a:tr h="77515">
                <a:tc>
                  <a:txBody>
                    <a:bodyPr/>
                    <a:lstStyle/>
                    <a:p>
                      <a:pPr algn="l" fontAlgn="b"/>
                      <a:r>
                        <a:rPr lang="en-US" sz="600" b="0" i="0" u="none" strike="noStrike">
                          <a:solidFill>
                            <a:srgbClr val="000000"/>
                          </a:solidFill>
                          <a:effectLst/>
                          <a:latin typeface="+mn-lt"/>
                        </a:rPr>
                        <a:t>FY18 Field Org Charts_EOU.PPT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351252328"/>
                  </a:ext>
                </a:extLst>
              </a:tr>
              <a:tr h="77515">
                <a:tc>
                  <a:txBody>
                    <a:bodyPr/>
                    <a:lstStyle/>
                    <a:p>
                      <a:pPr algn="l" fontAlgn="b"/>
                      <a:r>
                        <a:rPr lang="en-US" sz="600" b="0" i="0" u="none" strike="noStrike">
                          <a:solidFill>
                            <a:srgbClr val="000000"/>
                          </a:solidFill>
                          <a:effectLst/>
                          <a:latin typeface="+mn-lt"/>
                        </a:rPr>
                        <a:t>FY18_AE Dynamics + Adobe One Page Cheat Sheet.PPT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078930186"/>
                  </a:ext>
                </a:extLst>
              </a:tr>
              <a:tr h="140767">
                <a:tc>
                  <a:txBody>
                    <a:bodyPr/>
                    <a:lstStyle/>
                    <a:p>
                      <a:pPr algn="l" fontAlgn="b"/>
                      <a:r>
                        <a:rPr lang="en-US" sz="600" b="0" i="0" u="none" strike="noStrike">
                          <a:solidFill>
                            <a:srgbClr val="000000"/>
                          </a:solidFill>
                          <a:effectLst/>
                          <a:latin typeface="+mn-lt"/>
                        </a:rPr>
                        <a:t>FY18_AE+Dynamics+++Adobe+One+Page+Cheat+Sheet_10-16-2017_900PM.pptx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29245149"/>
                  </a:ext>
                </a:extLst>
              </a:tr>
              <a:tr h="77515">
                <a:tc>
                  <a:txBody>
                    <a:bodyPr/>
                    <a:lstStyle/>
                    <a:p>
                      <a:pPr algn="l" fontAlgn="b"/>
                      <a:r>
                        <a:rPr lang="en-US" sz="600" b="0" i="0" u="none" strike="noStrike">
                          <a:solidFill>
                            <a:srgbClr val="000000"/>
                          </a:solidFill>
                          <a:effectLst/>
                          <a:latin typeface="+mn-lt"/>
                        </a:rPr>
                        <a:t>FY18_MTC Zero-Microsoft-Adobe Customer presentation.pptx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895099173"/>
                  </a:ext>
                </a:extLst>
              </a:tr>
              <a:tr h="77515">
                <a:tc>
                  <a:txBody>
                    <a:bodyPr/>
                    <a:lstStyle/>
                    <a:p>
                      <a:pPr algn="l" fontAlgn="b"/>
                      <a:r>
                        <a:rPr lang="en-US" sz="600" b="0" i="0" u="none" strike="noStrike" err="1">
                          <a:solidFill>
                            <a:srgbClr val="000000"/>
                          </a:solidFill>
                          <a:effectLst/>
                          <a:latin typeface="+mn-lt"/>
                        </a:rPr>
                        <a:t>Gov</a:t>
                      </a:r>
                      <a:r>
                        <a:rPr lang="en-US" sz="600" b="0" i="0" u="none" strike="noStrike">
                          <a:solidFill>
                            <a:srgbClr val="000000"/>
                          </a:solidFill>
                          <a:effectLst/>
                          <a:latin typeface="+mn-lt"/>
                        </a:rPr>
                        <a:t> Blog.txt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WEB</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605531621"/>
                  </a:ext>
                </a:extLst>
              </a:tr>
              <a:tr h="77515">
                <a:tc>
                  <a:txBody>
                    <a:bodyPr/>
                    <a:lstStyle/>
                    <a:p>
                      <a:pPr algn="l" fontAlgn="b"/>
                      <a:r>
                        <a:rPr lang="en-US" sz="600" b="0" i="0" u="none" strike="noStrike">
                          <a:solidFill>
                            <a:srgbClr val="000000"/>
                          </a:solidFill>
                          <a:effectLst/>
                          <a:latin typeface="+mn-lt"/>
                        </a:rPr>
                        <a:t>HCL MaxxHub -All vertical - deck.pptx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758963378"/>
                  </a:ext>
                </a:extLst>
              </a:tr>
              <a:tr h="77515">
                <a:tc>
                  <a:txBody>
                    <a:bodyPr/>
                    <a:lstStyle/>
                    <a:p>
                      <a:pPr algn="l" fontAlgn="b"/>
                      <a:r>
                        <a:rPr lang="en-US" sz="600" b="0" i="0" u="none" strike="noStrike">
                          <a:solidFill>
                            <a:srgbClr val="000000"/>
                          </a:solidFill>
                          <a:effectLst/>
                          <a:latin typeface="+mn-lt"/>
                        </a:rPr>
                        <a:t>How to engage with Adobe.pdf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785790737"/>
                  </a:ext>
                </a:extLst>
              </a:tr>
              <a:tr h="77515">
                <a:tc>
                  <a:txBody>
                    <a:bodyPr/>
                    <a:lstStyle/>
                    <a:p>
                      <a:pPr algn="l" fontAlgn="b"/>
                      <a:r>
                        <a:rPr lang="en-US" sz="600" b="0" i="0" u="none" strike="noStrike">
                          <a:solidFill>
                            <a:srgbClr val="000000"/>
                          </a:solidFill>
                          <a:effectLst/>
                          <a:latin typeface="+mn-lt"/>
                        </a:rPr>
                        <a:t>Infographic - Deliver a Compelling Experience to Every Customer.pdf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029571472"/>
                  </a:ext>
                </a:extLst>
              </a:tr>
              <a:tr h="140767">
                <a:tc>
                  <a:txBody>
                    <a:bodyPr/>
                    <a:lstStyle/>
                    <a:p>
                      <a:pPr algn="l" fontAlgn="b"/>
                      <a:r>
                        <a:rPr lang="en-US" sz="600" b="0" i="0" u="none" strike="noStrike">
                          <a:solidFill>
                            <a:srgbClr val="000000"/>
                          </a:solidFill>
                          <a:effectLst/>
                          <a:latin typeface="+mn-lt"/>
                        </a:rPr>
                        <a:t>Integrated Digital Marketing Solution for </a:t>
                      </a:r>
                      <a:r>
                        <a:rPr lang="en-US" sz="600" b="0" i="0" u="none" strike="noStrike" err="1">
                          <a:solidFill>
                            <a:srgbClr val="000000"/>
                          </a:solidFill>
                          <a:effectLst/>
                          <a:latin typeface="+mn-lt"/>
                        </a:rPr>
                        <a:t>Education_Conversation</a:t>
                      </a:r>
                      <a:r>
                        <a:rPr lang="en-US" sz="600" b="0" i="0" u="none" strike="noStrike">
                          <a:solidFill>
                            <a:srgbClr val="000000"/>
                          </a:solidFill>
                          <a:effectLst/>
                          <a:latin typeface="+mn-lt"/>
                        </a:rPr>
                        <a:t> Guide.docx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159052073"/>
                  </a:ext>
                </a:extLst>
              </a:tr>
              <a:tr h="140767">
                <a:tc>
                  <a:txBody>
                    <a:bodyPr/>
                    <a:lstStyle/>
                    <a:p>
                      <a:pPr algn="l" fontAlgn="b"/>
                      <a:r>
                        <a:rPr lang="en-US" sz="600" b="0" i="0" u="none" strike="noStrike">
                          <a:solidFill>
                            <a:srgbClr val="000000"/>
                          </a:solidFill>
                          <a:effectLst/>
                          <a:latin typeface="+mn-lt"/>
                          <a:cs typeface="Calibri" panose="020F0502020204030204" pitchFamily="34" charset="0"/>
                        </a:rPr>
                        <a:t>Integrated Digital Marketing Solution for </a:t>
                      </a:r>
                      <a:r>
                        <a:rPr lang="en-US" sz="600" b="0" i="0" u="none" strike="noStrike" err="1">
                          <a:solidFill>
                            <a:srgbClr val="000000"/>
                          </a:solidFill>
                          <a:effectLst/>
                          <a:latin typeface="+mn-lt"/>
                          <a:cs typeface="Calibri" panose="020F0502020204030204" pitchFamily="34" charset="0"/>
                        </a:rPr>
                        <a:t>Education_Customer</a:t>
                      </a:r>
                      <a:r>
                        <a:rPr lang="en-US" sz="600" b="0" i="0" u="none" strike="noStrike">
                          <a:solidFill>
                            <a:srgbClr val="000000"/>
                          </a:solidFill>
                          <a:effectLst/>
                          <a:latin typeface="+mn-lt"/>
                          <a:cs typeface="Calibri" panose="020F0502020204030204" pitchFamily="34" charset="0"/>
                        </a:rPr>
                        <a:t> Presentation.pptx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309706248"/>
                  </a:ext>
                </a:extLst>
              </a:tr>
              <a:tr h="140767">
                <a:tc>
                  <a:txBody>
                    <a:bodyPr/>
                    <a:lstStyle/>
                    <a:p>
                      <a:pPr algn="l" fontAlgn="b"/>
                      <a:r>
                        <a:rPr lang="en-US" sz="600" b="0" i="0" u="none" strike="noStrike">
                          <a:solidFill>
                            <a:srgbClr val="000000"/>
                          </a:solidFill>
                          <a:effectLst/>
                          <a:latin typeface="+mn-lt"/>
                          <a:cs typeface="Calibri" panose="020F0502020204030204" pitchFamily="34" charset="0"/>
                        </a:rPr>
                        <a:t>Integrated Digital Marketing Solution for </a:t>
                      </a:r>
                      <a:r>
                        <a:rPr lang="en-US" sz="600" b="0" i="0" u="none" strike="noStrike" err="1">
                          <a:solidFill>
                            <a:srgbClr val="000000"/>
                          </a:solidFill>
                          <a:effectLst/>
                          <a:latin typeface="+mn-lt"/>
                          <a:cs typeface="Calibri" panose="020F0502020204030204" pitchFamily="34" charset="0"/>
                        </a:rPr>
                        <a:t>Education_Field</a:t>
                      </a:r>
                      <a:r>
                        <a:rPr lang="en-US" sz="600" b="0" i="0" u="none" strike="noStrike">
                          <a:solidFill>
                            <a:srgbClr val="000000"/>
                          </a:solidFill>
                          <a:effectLst/>
                          <a:latin typeface="+mn-lt"/>
                          <a:cs typeface="Calibri" panose="020F0502020204030204" pitchFamily="34" charset="0"/>
                        </a:rPr>
                        <a:t> Playbook.docx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74734564"/>
                  </a:ext>
                </a:extLst>
              </a:tr>
              <a:tr h="140767">
                <a:tc>
                  <a:txBody>
                    <a:bodyPr/>
                    <a:lstStyle/>
                    <a:p>
                      <a:pPr algn="l" fontAlgn="b"/>
                      <a:r>
                        <a:rPr lang="en-US" sz="600" b="0" i="0" u="none" strike="noStrike">
                          <a:solidFill>
                            <a:srgbClr val="000000"/>
                          </a:solidFill>
                          <a:effectLst/>
                          <a:latin typeface="+mn-lt"/>
                          <a:cs typeface="Calibri" panose="020F0502020204030204" pitchFamily="34" charset="0"/>
                        </a:rPr>
                        <a:t>Integrated Digital Marketing Solution for </a:t>
                      </a:r>
                      <a:r>
                        <a:rPr lang="en-US" sz="600" b="0" i="0" u="none" strike="noStrike" err="1">
                          <a:solidFill>
                            <a:srgbClr val="000000"/>
                          </a:solidFill>
                          <a:effectLst/>
                          <a:latin typeface="+mn-lt"/>
                          <a:cs typeface="Calibri" panose="020F0502020204030204" pitchFamily="34" charset="0"/>
                        </a:rPr>
                        <a:t>Education_Ref</a:t>
                      </a:r>
                      <a:r>
                        <a:rPr lang="en-US" sz="600" b="0" i="0" u="none" strike="noStrike">
                          <a:solidFill>
                            <a:srgbClr val="000000"/>
                          </a:solidFill>
                          <a:effectLst/>
                          <a:latin typeface="+mn-lt"/>
                          <a:cs typeface="Calibri" panose="020F0502020204030204" pitchFamily="34" charset="0"/>
                        </a:rPr>
                        <a:t> Architecture.pptx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485434914"/>
                  </a:ext>
                </a:extLst>
              </a:tr>
              <a:tr h="77515">
                <a:tc>
                  <a:txBody>
                    <a:bodyPr/>
                    <a:lstStyle/>
                    <a:p>
                      <a:pPr algn="l" fontAlgn="b"/>
                      <a:r>
                        <a:rPr lang="en-US" sz="600" b="0" i="0" u="none" strike="noStrike">
                          <a:solidFill>
                            <a:srgbClr val="000000"/>
                          </a:solidFill>
                          <a:effectLst/>
                          <a:latin typeface="+mn-lt"/>
                          <a:cs typeface="Calibri" panose="020F0502020204030204" pitchFamily="34" charset="0"/>
                        </a:rPr>
                        <a:t>MDM EOL and Lead Status Offer.pdf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107589216"/>
                  </a:ext>
                </a:extLst>
              </a:tr>
              <a:tr h="140767">
                <a:tc>
                  <a:txBody>
                    <a:bodyPr/>
                    <a:lstStyle/>
                    <a:p>
                      <a:pPr algn="l" fontAlgn="b"/>
                      <a:r>
                        <a:rPr lang="en-US" sz="600" b="0" i="0" u="none" strike="noStrike">
                          <a:solidFill>
                            <a:srgbClr val="000000"/>
                          </a:solidFill>
                          <a:effectLst/>
                          <a:latin typeface="+mn-lt"/>
                          <a:cs typeface="Calibri" panose="020F0502020204030204" pitchFamily="34" charset="0"/>
                        </a:rPr>
                        <a:t>Messaging and Positioning Framework for Microsoft-Adobe Partnership.docx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644524176"/>
                  </a:ext>
                </a:extLst>
              </a:tr>
              <a:tr h="77515">
                <a:tc>
                  <a:txBody>
                    <a:bodyPr/>
                    <a:lstStyle/>
                    <a:p>
                      <a:pPr algn="l" fontAlgn="b"/>
                      <a:r>
                        <a:rPr lang="en-US" sz="600" b="0" i="0" u="none" strike="noStrike">
                          <a:solidFill>
                            <a:srgbClr val="000000"/>
                          </a:solidFill>
                          <a:effectLst/>
                          <a:latin typeface="+mn-lt"/>
                          <a:cs typeface="Calibri" panose="020F0502020204030204" pitchFamily="34" charset="0"/>
                        </a:rPr>
                        <a:t>Microsoft + Adobe </a:t>
                      </a:r>
                      <a:r>
                        <a:rPr lang="en-US" sz="600" b="0" i="0" u="none" strike="noStrike" err="1">
                          <a:solidFill>
                            <a:srgbClr val="000000"/>
                          </a:solidFill>
                          <a:effectLst/>
                          <a:latin typeface="+mn-lt"/>
                          <a:cs typeface="Calibri" panose="020F0502020204030204" pitchFamily="34" charset="0"/>
                        </a:rPr>
                        <a:t>Gov</a:t>
                      </a:r>
                      <a:r>
                        <a:rPr lang="en-US" sz="600" b="0" i="0" u="none" strike="noStrike">
                          <a:solidFill>
                            <a:srgbClr val="000000"/>
                          </a:solidFill>
                          <a:effectLst/>
                          <a:latin typeface="+mn-lt"/>
                          <a:cs typeface="Calibri" panose="020F0502020204030204" pitchFamily="34" charset="0"/>
                        </a:rPr>
                        <a:t> messaging doc  4.17.18.docx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65410564"/>
                  </a:ext>
                </a:extLst>
              </a:tr>
              <a:tr h="77515">
                <a:tc>
                  <a:txBody>
                    <a:bodyPr/>
                    <a:lstStyle/>
                    <a:p>
                      <a:pPr algn="l" fontAlgn="b"/>
                      <a:r>
                        <a:rPr lang="en-US" sz="600" b="0" i="0" u="none" strike="noStrike">
                          <a:solidFill>
                            <a:srgbClr val="000000"/>
                          </a:solidFill>
                          <a:effectLst/>
                          <a:latin typeface="+mn-lt"/>
                          <a:cs typeface="Calibri" panose="020F0502020204030204" pitchFamily="34" charset="0"/>
                        </a:rPr>
                        <a:t>Microsoft Dynamics 365 for Marketing Messaging and Positioning Framework.docx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588000194"/>
                  </a:ext>
                </a:extLst>
              </a:tr>
              <a:tr h="77515">
                <a:tc>
                  <a:txBody>
                    <a:bodyPr/>
                    <a:lstStyle/>
                    <a:p>
                      <a:pPr algn="l" fontAlgn="b"/>
                      <a:r>
                        <a:rPr lang="fr-FR" sz="600" b="0" i="0" u="none" strike="noStrike">
                          <a:solidFill>
                            <a:srgbClr val="000000"/>
                          </a:solidFill>
                          <a:effectLst/>
                          <a:latin typeface="+mn-lt"/>
                          <a:cs typeface="Calibri" panose="020F0502020204030204" pitchFamily="34" charset="0"/>
                        </a:rPr>
                        <a:t>Microsoft_Dynamics_365_International_Availability_EN_US.pdf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433428289"/>
                  </a:ext>
                </a:extLst>
              </a:tr>
              <a:tr h="77515">
                <a:tc>
                  <a:txBody>
                    <a:bodyPr/>
                    <a:lstStyle/>
                    <a:p>
                      <a:pPr algn="l" fontAlgn="b"/>
                      <a:r>
                        <a:rPr lang="en-US" sz="600" b="0" i="0" u="none" strike="noStrike">
                          <a:solidFill>
                            <a:srgbClr val="000000"/>
                          </a:solidFill>
                          <a:effectLst/>
                          <a:latin typeface="+mn-lt"/>
                          <a:cs typeface="Calibri" panose="020F0502020204030204" pitchFamily="34" charset="0"/>
                        </a:rPr>
                        <a:t>MTC Event-In-A-Box 2018 01 08.pptx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305927826"/>
                  </a:ext>
                </a:extLst>
              </a:tr>
              <a:tr h="77515">
                <a:tc>
                  <a:txBody>
                    <a:bodyPr/>
                    <a:lstStyle/>
                    <a:p>
                      <a:pPr algn="l" fontAlgn="b"/>
                      <a:r>
                        <a:rPr lang="en-US" sz="600" b="0" i="0" u="none" strike="noStrike">
                          <a:solidFill>
                            <a:srgbClr val="000000"/>
                          </a:solidFill>
                          <a:effectLst/>
                          <a:latin typeface="+mn-lt"/>
                          <a:cs typeface="Calibri" panose="020F0502020204030204" pitchFamily="34" charset="0"/>
                        </a:rPr>
                        <a:t>MTC Zero.pdf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359761563"/>
                  </a:ext>
                </a:extLst>
              </a:tr>
              <a:tr h="77515">
                <a:tc>
                  <a:txBody>
                    <a:bodyPr/>
                    <a:lstStyle/>
                    <a:p>
                      <a:pPr algn="l" fontAlgn="b"/>
                      <a:r>
                        <a:rPr lang="en-US" sz="600" b="0" i="0" u="none" strike="noStrike" err="1">
                          <a:solidFill>
                            <a:srgbClr val="000000"/>
                          </a:solidFill>
                          <a:effectLst/>
                          <a:latin typeface="+mn-lt"/>
                          <a:cs typeface="Calibri" panose="020F0502020204030204" pitchFamily="34" charset="0"/>
                        </a:rPr>
                        <a:t>MTC_Zero_AdobeMSFT_Accelerating</a:t>
                      </a:r>
                      <a:r>
                        <a:rPr lang="en-US" sz="600" b="0" i="0" u="none" strike="noStrike">
                          <a:solidFill>
                            <a:srgbClr val="000000"/>
                          </a:solidFill>
                          <a:effectLst/>
                          <a:latin typeface="+mn-lt"/>
                          <a:cs typeface="Calibri" panose="020F0502020204030204" pitchFamily="34" charset="0"/>
                        </a:rPr>
                        <a:t> DT_Setup_Doc.docx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29639783"/>
                  </a:ext>
                </a:extLst>
              </a:tr>
            </a:tbl>
          </a:graphicData>
        </a:graphic>
      </p:graphicFrame>
      <p:graphicFrame>
        <p:nvGraphicFramePr>
          <p:cNvPr id="13" name="Table 12">
            <a:extLst>
              <a:ext uri="{FF2B5EF4-FFF2-40B4-BE49-F238E27FC236}">
                <a16:creationId xmlns:a16="http://schemas.microsoft.com/office/drawing/2014/main" id="{AE881530-5BB4-47AC-878C-F4990277FD9E}"/>
              </a:ext>
            </a:extLst>
          </p:cNvPr>
          <p:cNvGraphicFramePr>
            <a:graphicFrameLocks noGrp="1"/>
          </p:cNvGraphicFramePr>
          <p:nvPr>
            <p:extLst>
              <p:ext uri="{D42A27DB-BD31-4B8C-83A1-F6EECF244321}">
                <p14:modId xmlns:p14="http://schemas.microsoft.com/office/powerpoint/2010/main" val="2686134088"/>
              </p:ext>
            </p:extLst>
          </p:nvPr>
        </p:nvGraphicFramePr>
        <p:xfrm>
          <a:off x="6296506" y="1148333"/>
          <a:ext cx="3307229" cy="4928612"/>
        </p:xfrm>
        <a:graphic>
          <a:graphicData uri="http://schemas.openxmlformats.org/drawingml/2006/table">
            <a:tbl>
              <a:tblPr firstRow="1" firstCol="1" bandRow="1"/>
              <a:tblGrid>
                <a:gridCol w="2479746">
                  <a:extLst>
                    <a:ext uri="{9D8B030D-6E8A-4147-A177-3AD203B41FA5}">
                      <a16:colId xmlns:a16="http://schemas.microsoft.com/office/drawing/2014/main" val="270586238"/>
                    </a:ext>
                  </a:extLst>
                </a:gridCol>
                <a:gridCol w="389954">
                  <a:extLst>
                    <a:ext uri="{9D8B030D-6E8A-4147-A177-3AD203B41FA5}">
                      <a16:colId xmlns:a16="http://schemas.microsoft.com/office/drawing/2014/main" val="2497392338"/>
                    </a:ext>
                  </a:extLst>
                </a:gridCol>
                <a:gridCol w="437529">
                  <a:extLst>
                    <a:ext uri="{9D8B030D-6E8A-4147-A177-3AD203B41FA5}">
                      <a16:colId xmlns:a16="http://schemas.microsoft.com/office/drawing/2014/main" val="1440490395"/>
                    </a:ext>
                  </a:extLst>
                </a:gridCol>
              </a:tblGrid>
              <a:tr h="169111">
                <a:tc>
                  <a:txBody>
                    <a:bodyPr/>
                    <a:lstStyle/>
                    <a:p>
                      <a:pPr algn="l" fontAlgn="b"/>
                      <a:r>
                        <a:rPr lang="en-US" sz="800" b="1" u="none" strike="noStrike">
                          <a:solidFill>
                            <a:schemeClr val="bg1"/>
                          </a:solidFill>
                          <a:effectLst/>
                          <a:latin typeface="+mn-lt"/>
                        </a:rPr>
                        <a:t>Resource Name</a:t>
                      </a:r>
                      <a:endParaRPr lang="en-US" sz="800" b="1" i="0" u="none" strike="noStrike">
                        <a:solidFill>
                          <a:schemeClr val="bg1"/>
                        </a:solidFill>
                        <a:effectLst/>
                        <a:latin typeface="+mn-lt"/>
                      </a:endParaRPr>
                    </a:p>
                  </a:txBody>
                  <a:tcPr marL="64008" marR="64008" marT="18288" marB="18288"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l" fontAlgn="b"/>
                      <a:r>
                        <a:rPr lang="en-US" sz="800" b="1" u="none" strike="noStrike" kern="1200">
                          <a:solidFill>
                            <a:schemeClr val="bg1"/>
                          </a:solidFill>
                          <a:effectLst/>
                          <a:latin typeface="+mn-lt"/>
                          <a:ea typeface="+mn-ea"/>
                          <a:cs typeface="+mn-cs"/>
                        </a:rPr>
                        <a:t>Type</a:t>
                      </a:r>
                    </a:p>
                  </a:txBody>
                  <a:tcPr marL="64008" marR="64008"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l" fontAlgn="b"/>
                      <a:r>
                        <a:rPr lang="en-US" sz="800" b="1" u="none" strike="noStrike" kern="1200">
                          <a:solidFill>
                            <a:schemeClr val="bg1"/>
                          </a:solidFill>
                          <a:effectLst/>
                          <a:latin typeface="+mn-lt"/>
                          <a:ea typeface="+mn-ea"/>
                          <a:cs typeface="+mn-cs"/>
                        </a:rPr>
                        <a:t>Status</a:t>
                      </a:r>
                    </a:p>
                  </a:txBody>
                  <a:tcPr marL="64008" marR="64008"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2490772675"/>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Next Step V2.pdf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65549766"/>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Offline Demo - Download Content Pack.zip</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ZIP</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510048473"/>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Partnershipslide.pdf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0227174"/>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Sales Emails to Marketing Template 1.docx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742640400"/>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Sales Emails to Marketing Template 2.docx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268159933"/>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Sales Emails to Marketing Template 3.docx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444139474"/>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Sales Emails to Marketing Template 4.docx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996665830"/>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Sales Emails to Sellers Template 1.docx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86188167"/>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Sales Emails to Sellers Template 2.docx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624567305"/>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Sales Emails to Sellers Template 3.docx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737932304"/>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Sales Emails to Sellers Template 4.docx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6117482"/>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Solution Playbook_Retail_Customer Experience Management_Final.docx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221134664"/>
                  </a:ext>
                </a:extLst>
              </a:tr>
              <a:tr h="203259">
                <a:tc>
                  <a:txBody>
                    <a:bodyPr/>
                    <a:lstStyle/>
                    <a:p>
                      <a:pPr algn="l" fontAlgn="b"/>
                      <a:r>
                        <a:rPr lang="en-US" sz="600" b="0" i="0" u="none" strike="noStrike">
                          <a:solidFill>
                            <a:srgbClr val="000000"/>
                          </a:solidFill>
                          <a:effectLst/>
                          <a:latin typeface="+mn-lt"/>
                          <a:cs typeface="Calibri" panose="020F0502020204030204" pitchFamily="34" charset="0"/>
                        </a:rPr>
                        <a:t>The_Forrester_Wave_Enterprise+Marketing+Software+Suites+Q1+2018.pdf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080823414"/>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Top Signs to Know You've Outgrown Basic Email Marketing.pdf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512641276"/>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Top Ways Marketing Can Help Sales Succeed.pdf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718097698"/>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WEF Sales kit.zip</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ZIP</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852741939"/>
                  </a:ext>
                </a:extLst>
              </a:tr>
              <a:tr h="105694">
                <a:tc>
                  <a:txBody>
                    <a:bodyPr/>
                    <a:lstStyle/>
                    <a:p>
                      <a:pPr algn="l" fontAlgn="b"/>
                      <a:r>
                        <a:rPr lang="en-US" sz="600" b="0" i="0" u="none" strike="noStrike">
                          <a:solidFill>
                            <a:srgbClr val="000000"/>
                          </a:solidFill>
                          <a:effectLst/>
                          <a:latin typeface="+mn-lt"/>
                          <a:cs typeface="Calibri" panose="020F0502020204030204" pitchFamily="34" charset="0"/>
                        </a:rPr>
                        <a:t>WEF_Azure - Architecture Diagram.pptx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699896259"/>
                  </a:ext>
                </a:extLst>
              </a:tr>
              <a:tr h="203259">
                <a:tc>
                  <a:txBody>
                    <a:bodyPr/>
                    <a:lstStyle/>
                    <a:p>
                      <a:pPr algn="l" fontAlgn="b"/>
                      <a:r>
                        <a:rPr lang="en-US" sz="600" b="0" i="0" u="none" strike="noStrike">
                          <a:solidFill>
                            <a:srgbClr val="000000"/>
                          </a:solidFill>
                          <a:effectLst/>
                          <a:latin typeface="+mn-lt"/>
                          <a:cs typeface="Calibri" panose="020F0502020204030204" pitchFamily="34" charset="0"/>
                        </a:rPr>
                        <a:t>What’s New in Dynamics 365 for Marketing and Adobe Marketing Cloud.mp4</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MP4</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2240782359"/>
                  </a:ext>
                </a:extLst>
              </a:tr>
              <a:tr h="203259">
                <a:tc>
                  <a:txBody>
                    <a:bodyPr/>
                    <a:lstStyle/>
                    <a:p>
                      <a:pPr algn="l" fontAlgn="b"/>
                      <a:r>
                        <a:rPr lang="en-US" sz="600" b="0" i="0" u="none" strike="noStrike">
                          <a:solidFill>
                            <a:srgbClr val="000000"/>
                          </a:solidFill>
                          <a:effectLst/>
                          <a:latin typeface="+mn-lt"/>
                          <a:cs typeface="Calibri" panose="020F0502020204030204" pitchFamily="34" charset="0"/>
                        </a:rPr>
                        <a:t>What’s New in Dynamics 365 for Marketing and Adobe Marketing Cloud.pptx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000000"/>
                          </a:solidFill>
                          <a:effectLst/>
                          <a:latin typeface="+mn-lt"/>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mn-lt"/>
                        <a:ea typeface="+mn-ea"/>
                        <a:cs typeface="Segoe UI Semilight" panose="020B0402040204020203"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011314221"/>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Audience </a:t>
                      </a:r>
                      <a:r>
                        <a:rPr lang="en-US" sz="600" b="0" i="0" u="none" strike="noStrike" kern="1200" err="1">
                          <a:solidFill>
                            <a:srgbClr val="000000"/>
                          </a:solidFill>
                          <a:effectLst/>
                          <a:latin typeface="+mn-lt"/>
                          <a:ea typeface="+mn-ea"/>
                          <a:cs typeface="Calibri" panose="020F0502020204030204" pitchFamily="34" charset="0"/>
                        </a:rPr>
                        <a:t>CMO_Marketing</a:t>
                      </a:r>
                      <a:r>
                        <a:rPr lang="en-US" sz="600" b="0" i="0" u="none" strike="noStrike" kern="1200">
                          <a:solidFill>
                            <a:srgbClr val="000000"/>
                          </a:solidFill>
                          <a:effectLst/>
                          <a:latin typeface="+mn-lt"/>
                          <a:ea typeface="+mn-ea"/>
                          <a:cs typeface="Calibri" panose="020F0502020204030204" pitchFamily="34" charset="0"/>
                        </a:rPr>
                        <a:t> Insights Playbook_v1.4.docx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072051714"/>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Azure Dual Credit for MSP.docx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2225587439"/>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Eligible Roles by Program FY18.xlsx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XLS</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4236981031"/>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Incentives.docx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667852910"/>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Partner Co-sell.docx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950214681"/>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Sales Team Enablement.pptx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2987532510"/>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Solution Playbook_3_Marketing_Digital Personalization_V1.45.docx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640475585"/>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Solution </a:t>
                      </a:r>
                      <a:r>
                        <a:rPr lang="en-US" sz="600" b="0" i="0" u="none" strike="noStrike" kern="1200" err="1">
                          <a:solidFill>
                            <a:srgbClr val="000000"/>
                          </a:solidFill>
                          <a:effectLst/>
                          <a:latin typeface="+mn-lt"/>
                          <a:ea typeface="+mn-ea"/>
                          <a:cs typeface="Calibri" panose="020F0502020204030204" pitchFamily="34" charset="0"/>
                        </a:rPr>
                        <a:t>Playbook_Marketing</a:t>
                      </a:r>
                      <a:r>
                        <a:rPr lang="en-US" sz="600" b="0" i="0" u="none" strike="noStrike" kern="1200">
                          <a:solidFill>
                            <a:srgbClr val="000000"/>
                          </a:solidFill>
                          <a:effectLst/>
                          <a:latin typeface="+mn-lt"/>
                          <a:ea typeface="+mn-ea"/>
                          <a:cs typeface="Calibri" panose="020F0502020204030204" pitchFamily="34" charset="0"/>
                        </a:rPr>
                        <a:t> Operations Productivity__V1.5.docx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DOC</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09621377"/>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Forrester_DT_040618</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PDF</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4047739185"/>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Adobe deal decomposition.pptx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436566423"/>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Co-sell Win Wire - 24 Hour Fitness.pptx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3943647410"/>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Co-sell Win Wire - Avianca.pptx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856181709"/>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Co-sell Win Wire - Bank of America Merchant Services.pptx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753936034"/>
                  </a:ext>
                </a:extLst>
              </a:tr>
              <a:tr h="136590">
                <a:tc>
                  <a:txBody>
                    <a:bodyPr/>
                    <a:lstStyle/>
                    <a:p>
                      <a:pPr algn="l" fontAlgn="b"/>
                      <a:r>
                        <a:rPr lang="de-DE" sz="600" b="0" i="0" u="none" strike="noStrike" kern="1200">
                          <a:solidFill>
                            <a:srgbClr val="000000"/>
                          </a:solidFill>
                          <a:effectLst/>
                          <a:latin typeface="+mn-lt"/>
                          <a:ea typeface="+mn-ea"/>
                          <a:cs typeface="Calibri" panose="020F0502020204030204" pitchFamily="34" charset="0"/>
                        </a:rPr>
                        <a:t>Co-sell Win Wire - BESTINVER.pptx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4216747838"/>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Co-sell Win Wire - Merck.pptx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046798636"/>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Co-sell Win Wire - Scotiabank.pptx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731571830"/>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Co-sell Win Wire - Vanguard.pptx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692748933"/>
                  </a:ext>
                </a:extLst>
              </a:tr>
              <a:tr h="136590">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Co-sell Win Wire - WB Mason.pptx</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kern="1200">
                          <a:solidFill>
                            <a:srgbClr val="000000"/>
                          </a:solidFill>
                          <a:effectLst/>
                          <a:latin typeface="+mn-lt"/>
                          <a:ea typeface="+mn-ea"/>
                          <a:cs typeface="Calibri" panose="020F0502020204030204" pitchFamily="34" charset="0"/>
                        </a:rPr>
                        <a:t>PPT</a:t>
                      </a:r>
                    </a:p>
                  </a:txBody>
                  <a:tcPr marL="7620" marR="7620" marT="762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endParaRPr lang="en-US" sz="600" b="0" i="0" u="none" strike="noStrike" kern="1200" noProof="0">
                        <a:solidFill>
                          <a:srgbClr val="000000"/>
                        </a:solidFill>
                        <a:effectLst/>
                        <a:latin typeface="+mn-lt"/>
                        <a:ea typeface="+mn-ea"/>
                        <a:cs typeface="Calibri" panose="020F0502020204030204" pitchFamily="34" charset="0"/>
                      </a:endParaRPr>
                    </a:p>
                  </a:txBody>
                  <a:tcPr marL="64008" marR="64008" marT="18288" marB="18288" anchor="b">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9FF6D"/>
                    </a:solidFill>
                  </a:tcPr>
                </a:tc>
                <a:extLst>
                  <a:ext uri="{0D108BD9-81ED-4DB2-BD59-A6C34878D82A}">
                    <a16:rowId xmlns:a16="http://schemas.microsoft.com/office/drawing/2014/main" val="1123019938"/>
                  </a:ext>
                </a:extLst>
              </a:tr>
            </a:tbl>
          </a:graphicData>
        </a:graphic>
      </p:graphicFrame>
      <p:sp>
        <p:nvSpPr>
          <p:cNvPr id="3" name="Rectangle 2">
            <a:extLst>
              <a:ext uri="{FF2B5EF4-FFF2-40B4-BE49-F238E27FC236}">
                <a16:creationId xmlns:a16="http://schemas.microsoft.com/office/drawing/2014/main" id="{AC3EAD9F-7F9D-4775-82FB-4BCB87BAC1EA}"/>
              </a:ext>
            </a:extLst>
          </p:cNvPr>
          <p:cNvSpPr/>
          <p:nvPr/>
        </p:nvSpPr>
        <p:spPr bwMode="auto">
          <a:xfrm>
            <a:off x="9730409" y="1712952"/>
            <a:ext cx="2274433" cy="2183644"/>
          </a:xfrm>
          <a:prstGeom prst="rect">
            <a:avLst/>
          </a:prstGeom>
          <a:solidFill>
            <a:srgbClr val="C1E5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85750" indent="-285750" defTabSz="932472" fontAlgn="base">
              <a:lnSpc>
                <a:spcPct val="90000"/>
              </a:lnSpc>
              <a:spcBef>
                <a:spcPct val="0"/>
              </a:spcBef>
              <a:spcAft>
                <a:spcPct val="0"/>
              </a:spcAft>
              <a:buFont typeface="Arial" panose="020B0604020202020204" pitchFamily="34" charset="0"/>
              <a:buChar char="•"/>
            </a:pPr>
            <a:r>
              <a:rPr lang="en-US" sz="1600">
                <a:solidFill>
                  <a:schemeClr val="tx1"/>
                </a:solidFill>
                <a:ea typeface="Segoe UI" pitchFamily="34" charset="0"/>
                <a:cs typeface="Segoe UI" pitchFamily="34" charset="0"/>
              </a:rPr>
              <a:t>Adobe Sign</a:t>
            </a:r>
          </a:p>
          <a:p>
            <a:pPr marL="285750" indent="-285750" defTabSz="932472" fontAlgn="base">
              <a:lnSpc>
                <a:spcPct val="90000"/>
              </a:lnSpc>
              <a:spcBef>
                <a:spcPct val="0"/>
              </a:spcBef>
              <a:spcAft>
                <a:spcPct val="0"/>
              </a:spcAft>
              <a:buFont typeface="Arial" panose="020B0604020202020204" pitchFamily="34" charset="0"/>
              <a:buChar char="•"/>
            </a:pPr>
            <a:r>
              <a:rPr lang="en-US" sz="1600">
                <a:solidFill>
                  <a:schemeClr val="tx1"/>
                </a:solidFill>
                <a:ea typeface="Segoe UI" pitchFamily="34" charset="0"/>
                <a:cs typeface="Segoe UI" pitchFamily="34" charset="0"/>
              </a:rPr>
              <a:t>Adobe Experience Manager</a:t>
            </a:r>
          </a:p>
          <a:p>
            <a:pPr marL="285750" indent="-285750" defTabSz="932472" fontAlgn="base">
              <a:lnSpc>
                <a:spcPct val="90000"/>
              </a:lnSpc>
              <a:spcBef>
                <a:spcPct val="0"/>
              </a:spcBef>
              <a:spcAft>
                <a:spcPct val="0"/>
              </a:spcAft>
              <a:buFont typeface="Arial" panose="020B0604020202020204" pitchFamily="34" charset="0"/>
              <a:buChar char="•"/>
            </a:pPr>
            <a:r>
              <a:rPr lang="en-US" sz="1600">
                <a:solidFill>
                  <a:schemeClr val="tx1"/>
                </a:solidFill>
                <a:ea typeface="Segoe UI" pitchFamily="34" charset="0"/>
                <a:cs typeface="Segoe UI" pitchFamily="34" charset="0"/>
              </a:rPr>
              <a:t>Adobe Campaign</a:t>
            </a:r>
          </a:p>
          <a:p>
            <a:pPr marL="285750" indent="-285750" defTabSz="932472" fontAlgn="base">
              <a:lnSpc>
                <a:spcPct val="90000"/>
              </a:lnSpc>
              <a:spcBef>
                <a:spcPct val="0"/>
              </a:spcBef>
              <a:spcAft>
                <a:spcPct val="0"/>
              </a:spcAft>
              <a:buFont typeface="Arial" panose="020B0604020202020204" pitchFamily="34" charset="0"/>
              <a:buChar char="•"/>
            </a:pPr>
            <a:r>
              <a:rPr lang="en-US" sz="1600">
                <a:solidFill>
                  <a:schemeClr val="tx1"/>
                </a:solidFill>
                <a:ea typeface="Segoe UI" pitchFamily="34" charset="0"/>
                <a:cs typeface="Segoe UI" pitchFamily="34" charset="0"/>
              </a:rPr>
              <a:t>Adobe Photoshop Elements 2018</a:t>
            </a:r>
          </a:p>
          <a:p>
            <a:pPr marL="285750" indent="-285750" defTabSz="932472" fontAlgn="base">
              <a:lnSpc>
                <a:spcPct val="90000"/>
              </a:lnSpc>
              <a:spcBef>
                <a:spcPct val="0"/>
              </a:spcBef>
              <a:spcAft>
                <a:spcPct val="0"/>
              </a:spcAft>
              <a:buFont typeface="Arial" panose="020B0604020202020204" pitchFamily="34" charset="0"/>
              <a:buChar char="•"/>
            </a:pPr>
            <a:r>
              <a:rPr lang="en-US" sz="1600">
                <a:solidFill>
                  <a:schemeClr val="tx1"/>
                </a:solidFill>
                <a:ea typeface="Segoe UI" pitchFamily="34" charset="0"/>
                <a:cs typeface="Segoe UI" pitchFamily="34" charset="0"/>
              </a:rPr>
              <a:t>Adobe XD UWP app</a:t>
            </a:r>
          </a:p>
        </p:txBody>
      </p:sp>
      <p:sp>
        <p:nvSpPr>
          <p:cNvPr id="14" name="Rectangle 13">
            <a:extLst>
              <a:ext uri="{FF2B5EF4-FFF2-40B4-BE49-F238E27FC236}">
                <a16:creationId xmlns:a16="http://schemas.microsoft.com/office/drawing/2014/main" id="{2C7B2143-403C-4DDE-81C2-40D39886E4CF}"/>
              </a:ext>
            </a:extLst>
          </p:cNvPr>
          <p:cNvSpPr/>
          <p:nvPr/>
        </p:nvSpPr>
        <p:spPr bwMode="auto">
          <a:xfrm>
            <a:off x="9730409" y="1148335"/>
            <a:ext cx="2274433" cy="5018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a:gradFill>
                  <a:gsLst>
                    <a:gs pos="0">
                      <a:srgbClr val="FFFFFF"/>
                    </a:gs>
                    <a:gs pos="100000">
                      <a:srgbClr val="FFFFFF"/>
                    </a:gs>
                  </a:gsLst>
                  <a:lin ang="5400000" scaled="0"/>
                </a:gradFill>
                <a:ea typeface="Segoe UI" pitchFamily="34" charset="0"/>
                <a:cs typeface="Segoe UI" pitchFamily="34" charset="0"/>
              </a:rPr>
              <a:t>OCP Solutions</a:t>
            </a:r>
          </a:p>
        </p:txBody>
      </p:sp>
      <p:pic>
        <p:nvPicPr>
          <p:cNvPr id="2" name="Picture 1">
            <a:extLst>
              <a:ext uri="{FF2B5EF4-FFF2-40B4-BE49-F238E27FC236}">
                <a16:creationId xmlns:a16="http://schemas.microsoft.com/office/drawing/2014/main" id="{75F4A531-3EAA-4DF2-9AA5-E61F1CBB8CF7}"/>
              </a:ext>
            </a:extLst>
          </p:cNvPr>
          <p:cNvPicPr>
            <a:picLocks noChangeAspect="1"/>
          </p:cNvPicPr>
          <p:nvPr/>
        </p:nvPicPr>
        <p:blipFill>
          <a:blip r:embed="rId3"/>
          <a:stretch>
            <a:fillRect/>
          </a:stretch>
        </p:blipFill>
        <p:spPr>
          <a:xfrm>
            <a:off x="9730409" y="4028677"/>
            <a:ext cx="2319919" cy="1992276"/>
          </a:xfrm>
          <a:prstGeom prst="rect">
            <a:avLst/>
          </a:prstGeom>
        </p:spPr>
      </p:pic>
    </p:spTree>
    <p:extLst>
      <p:ext uri="{BB962C8B-B14F-4D97-AF65-F5344CB8AC3E}">
        <p14:creationId xmlns:p14="http://schemas.microsoft.com/office/powerpoint/2010/main" val="3442466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A5AA27C-889F-46B0-A4F5-DA93414E63CF}"/>
              </a:ext>
            </a:extLst>
          </p:cNvPr>
          <p:cNvSpPr>
            <a:spLocks noGrp="1"/>
          </p:cNvSpPr>
          <p:nvPr>
            <p:ph type="body" sz="quarter" idx="10"/>
          </p:nvPr>
        </p:nvSpPr>
        <p:spPr/>
        <p:txBody>
          <a:bodyPr/>
          <a:lstStyle/>
          <a:p>
            <a:r>
              <a:rPr lang="en-IN"/>
              <a:t>PLAYBOOK</a:t>
            </a:r>
          </a:p>
        </p:txBody>
      </p:sp>
      <p:grpSp>
        <p:nvGrpSpPr>
          <p:cNvPr id="4" name="Group 3">
            <a:extLst>
              <a:ext uri="{FF2B5EF4-FFF2-40B4-BE49-F238E27FC236}">
                <a16:creationId xmlns:a16="http://schemas.microsoft.com/office/drawing/2014/main" id="{3113B8B3-3193-4376-819F-E3D6AEB5A7A3}"/>
              </a:ext>
            </a:extLst>
          </p:cNvPr>
          <p:cNvGrpSpPr/>
          <p:nvPr/>
        </p:nvGrpSpPr>
        <p:grpSpPr>
          <a:xfrm>
            <a:off x="1439695" y="2648313"/>
            <a:ext cx="1186774" cy="1561374"/>
            <a:chOff x="1167464" y="4154817"/>
            <a:chExt cx="526847" cy="767521"/>
          </a:xfrm>
          <a:solidFill>
            <a:schemeClr val="bg1"/>
          </a:solidFill>
        </p:grpSpPr>
        <p:sp>
          <p:nvSpPr>
            <p:cNvPr id="6" name="Rectangle 83">
              <a:extLst>
                <a:ext uri="{FF2B5EF4-FFF2-40B4-BE49-F238E27FC236}">
                  <a16:creationId xmlns:a16="http://schemas.microsoft.com/office/drawing/2014/main" id="{187ACA13-3910-4506-8521-3C4329CC11B9}"/>
                </a:ext>
              </a:extLst>
            </p:cNvPr>
            <p:cNvSpPr/>
            <p:nvPr/>
          </p:nvSpPr>
          <p:spPr bwMode="auto">
            <a:xfrm>
              <a:off x="1167464" y="4228826"/>
              <a:ext cx="526847" cy="693512"/>
            </a:xfrm>
            <a:custGeom>
              <a:avLst/>
              <a:gdLst/>
              <a:ahLst/>
              <a:cxnLst/>
              <a:rect l="l" t="t" r="r" b="b"/>
              <a:pathLst>
                <a:path w="607820" h="800100">
                  <a:moveTo>
                    <a:pt x="303910" y="400050"/>
                  </a:moveTo>
                  <a:cubicBezTo>
                    <a:pt x="283478" y="400050"/>
                    <a:pt x="264215" y="405060"/>
                    <a:pt x="247988" y="415263"/>
                  </a:cubicBezTo>
                  <a:lnTo>
                    <a:pt x="309871" y="526780"/>
                  </a:lnTo>
                  <a:lnTo>
                    <a:pt x="185417" y="503358"/>
                  </a:lnTo>
                  <a:cubicBezTo>
                    <a:pt x="182099" y="509307"/>
                    <a:pt x="181576" y="515784"/>
                    <a:pt x="181576" y="522384"/>
                  </a:cubicBezTo>
                  <a:cubicBezTo>
                    <a:pt x="181576" y="589947"/>
                    <a:pt x="236347" y="644718"/>
                    <a:pt x="303910" y="644718"/>
                  </a:cubicBezTo>
                  <a:cubicBezTo>
                    <a:pt x="371473" y="644718"/>
                    <a:pt x="426244" y="589947"/>
                    <a:pt x="426244" y="522384"/>
                  </a:cubicBezTo>
                  <a:cubicBezTo>
                    <a:pt x="426244" y="454821"/>
                    <a:pt x="371473" y="400050"/>
                    <a:pt x="303910" y="400050"/>
                  </a:cubicBezTo>
                  <a:close/>
                  <a:moveTo>
                    <a:pt x="223838" y="256121"/>
                  </a:moveTo>
                  <a:lnTo>
                    <a:pt x="223838" y="274409"/>
                  </a:lnTo>
                  <a:lnTo>
                    <a:pt x="452438" y="274409"/>
                  </a:lnTo>
                  <a:lnTo>
                    <a:pt x="452438" y="256121"/>
                  </a:lnTo>
                  <a:close/>
                  <a:moveTo>
                    <a:pt x="172879" y="242406"/>
                  </a:moveTo>
                  <a:cubicBezTo>
                    <a:pt x="160254" y="242406"/>
                    <a:pt x="150019" y="252641"/>
                    <a:pt x="150019" y="265266"/>
                  </a:cubicBezTo>
                  <a:cubicBezTo>
                    <a:pt x="150019" y="277891"/>
                    <a:pt x="160254" y="288126"/>
                    <a:pt x="172879" y="288126"/>
                  </a:cubicBezTo>
                  <a:cubicBezTo>
                    <a:pt x="185504" y="288126"/>
                    <a:pt x="195739" y="277891"/>
                    <a:pt x="195739" y="265266"/>
                  </a:cubicBezTo>
                  <a:cubicBezTo>
                    <a:pt x="195739" y="252641"/>
                    <a:pt x="185504" y="242406"/>
                    <a:pt x="172879" y="242406"/>
                  </a:cubicBezTo>
                  <a:close/>
                  <a:moveTo>
                    <a:pt x="223838" y="186367"/>
                  </a:moveTo>
                  <a:lnTo>
                    <a:pt x="223838" y="204655"/>
                  </a:lnTo>
                  <a:lnTo>
                    <a:pt x="452438" y="204655"/>
                  </a:lnTo>
                  <a:lnTo>
                    <a:pt x="452438" y="186367"/>
                  </a:lnTo>
                  <a:close/>
                  <a:moveTo>
                    <a:pt x="172879" y="172652"/>
                  </a:moveTo>
                  <a:cubicBezTo>
                    <a:pt x="160254" y="172652"/>
                    <a:pt x="150019" y="182887"/>
                    <a:pt x="150019" y="195512"/>
                  </a:cubicBezTo>
                  <a:cubicBezTo>
                    <a:pt x="150019" y="208137"/>
                    <a:pt x="160254" y="218372"/>
                    <a:pt x="172879" y="218372"/>
                  </a:cubicBezTo>
                  <a:cubicBezTo>
                    <a:pt x="185504" y="218372"/>
                    <a:pt x="195739" y="208137"/>
                    <a:pt x="195739" y="195512"/>
                  </a:cubicBezTo>
                  <a:cubicBezTo>
                    <a:pt x="195739" y="182887"/>
                    <a:pt x="185504" y="172652"/>
                    <a:pt x="172879" y="172652"/>
                  </a:cubicBezTo>
                  <a:close/>
                  <a:moveTo>
                    <a:pt x="74420" y="64780"/>
                  </a:moveTo>
                  <a:lnTo>
                    <a:pt x="533400" y="64780"/>
                  </a:lnTo>
                  <a:lnTo>
                    <a:pt x="533400" y="735320"/>
                  </a:lnTo>
                  <a:lnTo>
                    <a:pt x="74420" y="735320"/>
                  </a:lnTo>
                  <a:close/>
                  <a:moveTo>
                    <a:pt x="41082" y="32546"/>
                  </a:moveTo>
                  <a:lnTo>
                    <a:pt x="41082" y="767554"/>
                  </a:lnTo>
                  <a:lnTo>
                    <a:pt x="566738" y="767554"/>
                  </a:lnTo>
                  <a:lnTo>
                    <a:pt x="566738" y="32546"/>
                  </a:lnTo>
                  <a:close/>
                  <a:moveTo>
                    <a:pt x="0" y="0"/>
                  </a:moveTo>
                  <a:lnTo>
                    <a:pt x="607820" y="0"/>
                  </a:lnTo>
                  <a:lnTo>
                    <a:pt x="607820" y="800100"/>
                  </a:lnTo>
                  <a:lnTo>
                    <a:pt x="0" y="800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a:extLst>
                <a:ext uri="{FF2B5EF4-FFF2-40B4-BE49-F238E27FC236}">
                  <a16:creationId xmlns:a16="http://schemas.microsoft.com/office/drawing/2014/main" id="{328AB7BA-EFC5-4BC4-AF2C-F3297E4B0FEF}"/>
                </a:ext>
              </a:extLst>
            </p:cNvPr>
            <p:cNvSpPr/>
            <p:nvPr/>
          </p:nvSpPr>
          <p:spPr bwMode="auto">
            <a:xfrm>
              <a:off x="1167464" y="4154817"/>
              <a:ext cx="526847" cy="574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9950974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21ACA7B-11D0-4594-9057-595D99071276}"/>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632F166D-E898-4DDE-9186-BB0D132A4BFB}"/>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Playbook Outline</a:t>
            </a:r>
          </a:p>
        </p:txBody>
      </p:sp>
      <p:cxnSp>
        <p:nvCxnSpPr>
          <p:cNvPr id="42" name="Straight Connector 41">
            <a:extLst>
              <a:ext uri="{FF2B5EF4-FFF2-40B4-BE49-F238E27FC236}">
                <a16:creationId xmlns:a16="http://schemas.microsoft.com/office/drawing/2014/main" id="{04A68A4E-2E21-4174-B22C-041B5BA4241F}"/>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11" name="Rectangle 8">
            <a:extLst>
              <a:ext uri="{FF2B5EF4-FFF2-40B4-BE49-F238E27FC236}">
                <a16:creationId xmlns:a16="http://schemas.microsoft.com/office/drawing/2014/main" id="{D277FFB9-F5FD-41CE-A79D-9FC988A1B14E}"/>
              </a:ext>
            </a:extLst>
          </p:cNvPr>
          <p:cNvSpPr>
            <a:spLocks noChangeArrowheads="1"/>
          </p:cNvSpPr>
          <p:nvPr/>
        </p:nvSpPr>
        <p:spPr bwMode="auto">
          <a:xfrm>
            <a:off x="1457057" y="1448093"/>
            <a:ext cx="6134583" cy="821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Executive Summary</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FY18 Business Opportunity</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rPr>
              <a:t>Market Overview</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rPr>
              <a:t>Cloud Computing market &amp; vendors</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7"/>
              </a:rPr>
              <a:t>CRM Market &amp; vendors</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8"/>
              </a:rPr>
              <a:t>Marketing Automation Market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9"/>
              </a:rPr>
              <a:t>Solution</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0"/>
              </a:rPr>
              <a:t>Ecosystem</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1"/>
              </a:rPr>
              <a:t>Benefits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2"/>
              </a:rPr>
              <a:t>Differentiators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3"/>
              </a:rPr>
              <a:t>GDPR</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4"/>
              </a:rPr>
              <a:t>DDoS Security</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5"/>
              </a:rPr>
              <a:t>Availability</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6"/>
              </a:rPr>
              <a:t>Deeper level of qualify</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7"/>
              </a:rPr>
              <a:t>Data</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8"/>
              </a:rPr>
              <a:t>Analytics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9"/>
              </a:rPr>
              <a:t>Common Data Services &amp; Adobe Experience Data Model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0"/>
              </a:rPr>
              <a:t>Customers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1"/>
              </a:rPr>
              <a:t>Audience Profile</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2"/>
              </a:rPr>
              <a:t>Organization size</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3"/>
              </a:rPr>
              <a:t>Industry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4"/>
              </a:rPr>
              <a:t>Selling</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5"/>
              </a:rPr>
              <a:t>Targets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6"/>
              </a:rPr>
              <a:t>Field Selling Motion</a:t>
            </a:r>
            <a:endParaRPr kumimoji="0" lang="en-US" altLang="en-US" sz="800" b="0" i="0" u="none" strike="noStrike" cap="none" normalizeH="0" baseline="0">
              <a:ln>
                <a:noFill/>
              </a:ln>
              <a:solidFill>
                <a:schemeClr val="tx1"/>
              </a:solidFill>
              <a:effectLst/>
            </a:endParaRPr>
          </a:p>
          <a:p>
            <a:pPr lvl="2"/>
            <a:r>
              <a:rPr lang="en-US" altLang="en-US" sz="1100">
                <a:latin typeface="Calibri" panose="020F0502020204030204" pitchFamily="34" charset="0"/>
                <a:cs typeface="Times New Roman" panose="02020603050405020304" pitchFamily="18" charset="0"/>
                <a:hlinkClick r:id="rId27"/>
              </a:rPr>
              <a:t>Opportunities</a:t>
            </a:r>
            <a:endParaRPr lang="en-US" altLang="en-US" sz="1100">
              <a:latin typeface="Calibri" panose="020F0502020204030204" pitchFamily="34" charset="0"/>
              <a:cs typeface="Times New Roman" panose="02020603050405020304" pitchFamily="18" charset="0"/>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8"/>
              </a:rPr>
              <a:t>Sales enablement</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9"/>
              </a:rPr>
              <a:t>Benefits for Microsoft Sellers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0"/>
              </a:rPr>
              <a:t>Field Sales Incentives for FY18</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1"/>
              </a:rPr>
              <a:t>Adobe Co-Sell Program</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2"/>
              </a:rPr>
              <a:t>Adobe Cash Bonus</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3"/>
              </a:rPr>
              <a:t>Adobe Partner Co-Sell Program</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4"/>
              </a:rPr>
              <a:t>Azure Dual Credit Program</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5"/>
              </a:rPr>
              <a:t>Field Metrics and KPIs/Defining Success</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6"/>
              </a:rPr>
              <a:t>Sales Opportunity Quadrant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7"/>
              </a:rPr>
              <a:t>Competition</a:t>
            </a:r>
            <a:endParaRPr kumimoji="0" lang="en-US" altLang="en-US" sz="800" b="0" i="0" u="none" strike="noStrike" cap="none" normalizeH="0" baseline="0">
              <a:ln>
                <a:noFill/>
              </a:ln>
              <a:solidFill>
                <a:schemeClr val="tx1"/>
              </a:solidFill>
              <a:effectLst/>
            </a:endParaRPr>
          </a:p>
          <a:p>
            <a:pPr lvl="1"/>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8"/>
              </a:rPr>
              <a:t>Cloud</a:t>
            </a:r>
            <a:endParaRPr kumimoji="0" lang="en-US" altLang="en-US" sz="800" b="0" i="0" u="none" strike="noStrike" cap="none" normalizeH="0" baseline="0">
              <a:ln>
                <a:noFill/>
              </a:ln>
              <a:solidFill>
                <a:schemeClr val="tx1"/>
              </a:solidFill>
              <a:effectLst/>
            </a:endParaRPr>
          </a:p>
          <a:p>
            <a:pPr lvl="1"/>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9"/>
              </a:rPr>
              <a:t>CRM</a:t>
            </a:r>
            <a:endParaRPr kumimoji="0" lang="en-US" altLang="en-US" sz="800" b="0" i="0" u="none" strike="noStrike" cap="none" normalizeH="0" baseline="0">
              <a:ln>
                <a:noFill/>
              </a:ln>
              <a:solidFill>
                <a:schemeClr val="tx1"/>
              </a:solidFill>
              <a:effectLst/>
            </a:endParaRPr>
          </a:p>
          <a:p>
            <a:pPr lvl="1"/>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0"/>
              </a:rPr>
              <a:t>Marketing Cloud Platform</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1"/>
              </a:rPr>
              <a:t>Additional Resources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2"/>
              </a:rPr>
              <a:t>MSX Tracking</a:t>
            </a:r>
            <a:endParaRPr kumimoji="0" lang="en-US" altLang="en-US" sz="800" b="0" i="0" u="none" strike="noStrike" cap="none" normalizeH="0" baseline="0">
              <a:ln>
                <a:noFill/>
              </a:ln>
              <a:solidFill>
                <a:schemeClr val="tx1"/>
              </a:solidFill>
              <a:effectLst/>
            </a:endParaRPr>
          </a:p>
          <a:p>
            <a:pPr lvl="2"/>
            <a:r>
              <a:rPr lang="en-US" altLang="en-US" sz="1100">
                <a:latin typeface="Calibri" panose="020F0502020204030204" pitchFamily="34" charset="0"/>
                <a:cs typeface="Times New Roman" panose="02020603050405020304" pitchFamily="18" charset="0"/>
                <a:hlinkClick r:id="rId43"/>
              </a:rPr>
              <a:t>Execution Calendar</a:t>
            </a:r>
            <a:endParaRPr lang="en-US" altLang="en-US" sz="1100">
              <a:latin typeface="Calibri" panose="020F0502020204030204" pitchFamily="34" charset="0"/>
              <a:cs typeface="Times New Roman" panose="02020603050405020304" pitchFamily="18" charset="0"/>
            </a:endParaRPr>
          </a:p>
          <a:p>
            <a:pPr lvl="2"/>
            <a:r>
              <a:rPr lang="en-US" altLang="en-US" sz="1100">
                <a:latin typeface="Calibri" panose="020F0502020204030204" pitchFamily="34" charset="0"/>
                <a:cs typeface="Times New Roman" panose="02020603050405020304" pitchFamily="18" charset="0"/>
                <a:hlinkClick r:id="rId44"/>
              </a:rPr>
              <a:t>Enablement activities</a:t>
            </a:r>
            <a:endParaRPr lang="en-US" altLang="en-US" sz="1100">
              <a:latin typeface="Calibri" panose="020F0502020204030204" pitchFamily="34" charset="0"/>
              <a:cs typeface="Times New Roman" panose="02020603050405020304" pitchFamily="18" charset="0"/>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5"/>
              </a:rPr>
              <a:t>Events</a:t>
            </a:r>
            <a:endParaRPr kumimoji="0" lang="en-US" altLang="en-US" sz="800" b="0" i="0" u="none" strike="noStrike" cap="none" normalizeH="0" baseline="0">
              <a:ln>
                <a:noFill/>
              </a:ln>
              <a:solidFill>
                <a:schemeClr val="tx1"/>
              </a:solidFill>
              <a:effectLst/>
            </a:endParaRPr>
          </a:p>
          <a:p>
            <a:pPr lvl="2"/>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6"/>
              </a:rPr>
              <a:t>New content available</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7"/>
              </a:rPr>
              <a:t>New release timelines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8"/>
              </a:rPr>
              <a:t>Enablement &amp; Support Resources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9"/>
              </a:rPr>
              <a:t>Readiness Videos</a:t>
            </a:r>
            <a:endParaRPr kumimoji="0" lang="en-US" altLang="en-US" sz="800" b="0" i="0" u="none" strike="noStrike" cap="none" normalizeH="0" baseline="0">
              <a:ln>
                <a:noFill/>
              </a:ln>
              <a:solidFill>
                <a:schemeClr val="tx1"/>
              </a:solidFill>
              <a:effectLst/>
            </a:endParaRPr>
          </a:p>
          <a:p>
            <a:pPr lvl="1"/>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0"/>
              </a:rPr>
              <a:t>Customer Facing Resources</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73B12909-AA2D-4F89-BFDA-4D01EEF6B790}"/>
              </a:ext>
            </a:extLst>
          </p:cNvPr>
          <p:cNvSpPr>
            <a:spLocks noChangeArrowheads="1"/>
          </p:cNvSpPr>
          <p:nvPr/>
        </p:nvSpPr>
        <p:spPr bwMode="auto">
          <a:xfrm>
            <a:off x="7819890" y="2615132"/>
            <a:ext cx="243688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1"/>
              </a:rPr>
              <a:t>Executive Summary</a:t>
            </a:r>
            <a:endParaRPr kumimoji="0" lang="en-US" altLang="en-US" sz="800" b="0" i="0" u="none" strike="noStrike" cap="none" normalizeH="0" baseline="0">
              <a:ln>
                <a:noFill/>
              </a:ln>
              <a:solidFill>
                <a:schemeClr val="tx1"/>
              </a:solidFill>
              <a:effectLst/>
            </a:endParaRPr>
          </a:p>
          <a:p>
            <a:pPr lvl="1"/>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2"/>
              </a:rPr>
              <a:t>FY18 Business Opportunity</a:t>
            </a:r>
            <a:endParaRPr kumimoji="0" lang="en-US" altLang="en-US" sz="800" b="0" i="0" u="none" strike="noStrike" cap="none" normalizeH="0" baseline="0">
              <a:ln>
                <a:noFill/>
              </a:ln>
              <a:solidFill>
                <a:schemeClr val="tx1"/>
              </a:solidFill>
              <a:effectLst/>
            </a:endParaRPr>
          </a:p>
          <a:p>
            <a:pPr lvl="1"/>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3"/>
              </a:rPr>
              <a:t>Market Overview</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4"/>
              </a:rPr>
              <a:t>Solution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5"/>
              </a:rPr>
              <a:t>Solution Benefits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6"/>
              </a:rPr>
              <a:t>Solution Differentiators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7"/>
              </a:rPr>
              <a:t>Customers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8"/>
              </a:rPr>
              <a:t>Field Selling Motion &amp; Opportunities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9"/>
              </a:rPr>
              <a:t>Engaging with Prospects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0"/>
              </a:rPr>
              <a:t>Field Sales Incentives for FY18</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1"/>
              </a:rPr>
              <a:t>Field Metrics and KPIs/Defining Success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2"/>
              </a:rPr>
              <a:t>Sales Opportunity Quadrant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3"/>
              </a:rPr>
              <a:t>Competition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4"/>
              </a:rPr>
              <a:t>Additional Resources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65">
            <a:extLst>
              <a:ext uri="{FF2B5EF4-FFF2-40B4-BE49-F238E27FC236}">
                <a16:creationId xmlns:a16="http://schemas.microsoft.com/office/drawing/2014/main" id="{15E9C01C-E71E-4D88-9A7B-88F0DF021BCD}"/>
              </a:ext>
            </a:extLst>
          </p:cNvPr>
          <p:cNvSpPr/>
          <p:nvPr/>
        </p:nvSpPr>
        <p:spPr bwMode="auto">
          <a:xfrm>
            <a:off x="10256776" y="450095"/>
            <a:ext cx="4904471" cy="553241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This is meant to be an outline.</a:t>
            </a:r>
          </a:p>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You can lose the hyperlinks.</a:t>
            </a:r>
          </a:p>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The left items basically mean that the outline covers all of these industries</a:t>
            </a:r>
          </a:p>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I want this to be cleaned up and on build. When slide starts show the </a:t>
            </a:r>
            <a:r>
              <a:rPr lang="en-US" sz="2400" b="1">
                <a:gradFill>
                  <a:gsLst>
                    <a:gs pos="0">
                      <a:srgbClr val="FFFFFF"/>
                    </a:gs>
                    <a:gs pos="100000">
                      <a:srgbClr val="FFFFFF"/>
                    </a:gs>
                  </a:gsLst>
                  <a:lin ang="5400000" scaled="0"/>
                </a:gradFill>
                <a:ea typeface="Segoe UI" pitchFamily="34" charset="0"/>
                <a:cs typeface="Segoe UI" pitchFamily="34" charset="0"/>
              </a:rPr>
              <a:t>Comprehensive Across </a:t>
            </a:r>
            <a:r>
              <a:rPr lang="en-US" sz="2400">
                <a:gradFill>
                  <a:gsLst>
                    <a:gs pos="0">
                      <a:srgbClr val="FFFFFF"/>
                    </a:gs>
                    <a:gs pos="100000">
                      <a:srgbClr val="FFFFFF"/>
                    </a:gs>
                  </a:gsLst>
                  <a:lin ang="5400000" scaled="0"/>
                </a:gradFill>
                <a:ea typeface="Segoe UI" pitchFamily="34" charset="0"/>
                <a:cs typeface="Segoe UI" pitchFamily="34" charset="0"/>
              </a:rPr>
              <a:t>and icons/</a:t>
            </a:r>
            <a:r>
              <a:rPr lang="en-US" sz="2400" err="1">
                <a:gradFill>
                  <a:gsLst>
                    <a:gs pos="0">
                      <a:srgbClr val="FFFFFF"/>
                    </a:gs>
                    <a:gs pos="100000">
                      <a:srgbClr val="FFFFFF"/>
                    </a:gs>
                  </a:gsLst>
                  <a:lin ang="5400000" scaled="0"/>
                </a:gradFill>
                <a:ea typeface="Segoe UI" pitchFamily="34" charset="0"/>
                <a:cs typeface="Segoe UI" pitchFamily="34" charset="0"/>
              </a:rPr>
              <a:t>texrt</a:t>
            </a:r>
            <a:r>
              <a:rPr lang="en-US" sz="2400">
                <a:gradFill>
                  <a:gsLst>
                    <a:gs pos="0">
                      <a:srgbClr val="FFFFFF"/>
                    </a:gs>
                    <a:gs pos="100000">
                      <a:srgbClr val="FFFFFF"/>
                    </a:gs>
                  </a:gsLst>
                  <a:lin ang="5400000" scaled="0"/>
                </a:gradFill>
                <a:ea typeface="Segoe UI" pitchFamily="34" charset="0"/>
                <a:cs typeface="Segoe UI" pitchFamily="34" charset="0"/>
              </a:rPr>
              <a:t> underneath </a:t>
            </a:r>
          </a:p>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On click show full, then next click shows Simplified on the right</a:t>
            </a:r>
          </a:p>
        </p:txBody>
      </p:sp>
      <p:sp>
        <p:nvSpPr>
          <p:cNvPr id="14" name="TextBox 13">
            <a:extLst>
              <a:ext uri="{FF2B5EF4-FFF2-40B4-BE49-F238E27FC236}">
                <a16:creationId xmlns:a16="http://schemas.microsoft.com/office/drawing/2014/main" id="{30F60362-0769-41D8-957F-910AC8067296}"/>
              </a:ext>
            </a:extLst>
          </p:cNvPr>
          <p:cNvSpPr txBox="1"/>
          <p:nvPr/>
        </p:nvSpPr>
        <p:spPr>
          <a:xfrm>
            <a:off x="1546619" y="1002080"/>
            <a:ext cx="3450146" cy="627864"/>
          </a:xfrm>
          <a:prstGeom prst="rect">
            <a:avLst/>
          </a:prstGeom>
          <a:noFill/>
        </p:spPr>
        <p:txBody>
          <a:bodyPr wrap="square" lIns="182880" tIns="146304" rIns="182880" bIns="146304" rtlCol="0">
            <a:spAutoFit/>
          </a:bodyPr>
          <a:lstStyle/>
          <a:p>
            <a:pPr>
              <a:lnSpc>
                <a:spcPct val="90000"/>
              </a:lnSpc>
            </a:pPr>
            <a:r>
              <a:rPr lang="en-US" sz="2400">
                <a:gradFill>
                  <a:gsLst>
                    <a:gs pos="2917">
                      <a:schemeClr val="tx1"/>
                    </a:gs>
                    <a:gs pos="30000">
                      <a:schemeClr val="tx1"/>
                    </a:gs>
                  </a:gsLst>
                  <a:lin ang="5400000" scaled="0"/>
                </a:gradFill>
              </a:rPr>
              <a:t>Full </a:t>
            </a:r>
          </a:p>
        </p:txBody>
      </p:sp>
      <p:sp>
        <p:nvSpPr>
          <p:cNvPr id="67" name="TextBox 66">
            <a:extLst>
              <a:ext uri="{FF2B5EF4-FFF2-40B4-BE49-F238E27FC236}">
                <a16:creationId xmlns:a16="http://schemas.microsoft.com/office/drawing/2014/main" id="{B963D277-5D1C-443A-B5F7-6B206A1AA6B4}"/>
              </a:ext>
            </a:extLst>
          </p:cNvPr>
          <p:cNvSpPr txBox="1"/>
          <p:nvPr/>
        </p:nvSpPr>
        <p:spPr>
          <a:xfrm>
            <a:off x="8531703" y="1044421"/>
            <a:ext cx="3450146" cy="627864"/>
          </a:xfrm>
          <a:prstGeom prst="rect">
            <a:avLst/>
          </a:prstGeom>
          <a:noFill/>
        </p:spPr>
        <p:txBody>
          <a:bodyPr wrap="square" lIns="182880" tIns="146304" rIns="182880" bIns="146304" rtlCol="0">
            <a:spAutoFit/>
          </a:bodyPr>
          <a:lstStyle/>
          <a:p>
            <a:pPr>
              <a:lnSpc>
                <a:spcPct val="90000"/>
              </a:lnSpc>
            </a:pPr>
            <a:r>
              <a:rPr lang="en-US" sz="2400">
                <a:gradFill>
                  <a:gsLst>
                    <a:gs pos="2917">
                      <a:schemeClr val="tx1"/>
                    </a:gs>
                    <a:gs pos="30000">
                      <a:schemeClr val="tx1"/>
                    </a:gs>
                  </a:gsLst>
                  <a:lin ang="5400000" scaled="0"/>
                </a:gradFill>
              </a:rPr>
              <a:t>Simplified  </a:t>
            </a:r>
          </a:p>
        </p:txBody>
      </p:sp>
      <p:sp>
        <p:nvSpPr>
          <p:cNvPr id="15" name="Arrow: Right 14">
            <a:extLst>
              <a:ext uri="{FF2B5EF4-FFF2-40B4-BE49-F238E27FC236}">
                <a16:creationId xmlns:a16="http://schemas.microsoft.com/office/drawing/2014/main" id="{23D97095-E00F-41EE-9646-7D6FEDAD22EC}"/>
              </a:ext>
            </a:extLst>
          </p:cNvPr>
          <p:cNvSpPr/>
          <p:nvPr/>
        </p:nvSpPr>
        <p:spPr bwMode="auto">
          <a:xfrm>
            <a:off x="5340485" y="3122579"/>
            <a:ext cx="1625331" cy="108555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a:extLst>
              <a:ext uri="{FF2B5EF4-FFF2-40B4-BE49-F238E27FC236}">
                <a16:creationId xmlns:a16="http://schemas.microsoft.com/office/drawing/2014/main" id="{6FC51286-7B05-48BC-99EE-1057E4029477}"/>
              </a:ext>
            </a:extLst>
          </p:cNvPr>
          <p:cNvSpPr/>
          <p:nvPr/>
        </p:nvSpPr>
        <p:spPr>
          <a:xfrm>
            <a:off x="-45589" y="2144140"/>
            <a:ext cx="1120531" cy="896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882">
                <a:solidFill>
                  <a:schemeClr val="tx1"/>
                </a:solidFill>
                <a:latin typeface="Segoe UI Semilight" panose="020B0402040204020203" pitchFamily="34" charset="0"/>
                <a:cs typeface="Segoe UI Semilight" panose="020B0402040204020203" pitchFamily="34" charset="0"/>
              </a:rPr>
              <a:t>Financial</a:t>
            </a:r>
            <a:br>
              <a:rPr lang="en-US" sz="882">
                <a:solidFill>
                  <a:schemeClr val="tx1"/>
                </a:solidFill>
                <a:latin typeface="Segoe UI Semilight" panose="020B0402040204020203" pitchFamily="34" charset="0"/>
                <a:cs typeface="Segoe UI Semilight" panose="020B0402040204020203" pitchFamily="34" charset="0"/>
              </a:rPr>
            </a:br>
            <a:r>
              <a:rPr lang="en-US" sz="882">
                <a:solidFill>
                  <a:schemeClr val="tx1"/>
                </a:solidFill>
                <a:latin typeface="Segoe UI Semilight" panose="020B0402040204020203" pitchFamily="34" charset="0"/>
                <a:cs typeface="Segoe UI Semilight" panose="020B0402040204020203" pitchFamily="34" charset="0"/>
              </a:rPr>
              <a:t>Services</a:t>
            </a:r>
          </a:p>
        </p:txBody>
      </p:sp>
      <p:grpSp>
        <p:nvGrpSpPr>
          <p:cNvPr id="110" name="Group 109">
            <a:extLst>
              <a:ext uri="{FF2B5EF4-FFF2-40B4-BE49-F238E27FC236}">
                <a16:creationId xmlns:a16="http://schemas.microsoft.com/office/drawing/2014/main" id="{6A937F42-9405-4C00-AA23-094D1EED24D8}"/>
              </a:ext>
            </a:extLst>
          </p:cNvPr>
          <p:cNvGrpSpPr/>
          <p:nvPr/>
        </p:nvGrpSpPr>
        <p:grpSpPr>
          <a:xfrm>
            <a:off x="253218" y="2230728"/>
            <a:ext cx="544703" cy="384404"/>
            <a:chOff x="6675438" y="757238"/>
            <a:chExt cx="555625" cy="392112"/>
          </a:xfrm>
          <a:solidFill>
            <a:schemeClr val="accent1"/>
          </a:solidFill>
        </p:grpSpPr>
        <p:sp>
          <p:nvSpPr>
            <p:cNvPr id="113" name="Freeform 18">
              <a:extLst>
                <a:ext uri="{FF2B5EF4-FFF2-40B4-BE49-F238E27FC236}">
                  <a16:creationId xmlns:a16="http://schemas.microsoft.com/office/drawing/2014/main" id="{0593C95C-86BA-48F8-888A-B7DE7DA39D41}"/>
                </a:ext>
              </a:extLst>
            </p:cNvPr>
            <p:cNvSpPr>
              <a:spLocks noEditPoints="1"/>
            </p:cNvSpPr>
            <p:nvPr/>
          </p:nvSpPr>
          <p:spPr bwMode="auto">
            <a:xfrm>
              <a:off x="6675438" y="757238"/>
              <a:ext cx="555625" cy="392112"/>
            </a:xfrm>
            <a:custGeom>
              <a:avLst/>
              <a:gdLst>
                <a:gd name="T0" fmla="*/ 478 w 478"/>
                <a:gd name="T1" fmla="*/ 308 h 330"/>
                <a:gd name="T2" fmla="*/ 466 w 478"/>
                <a:gd name="T3" fmla="*/ 52 h 330"/>
                <a:gd name="T4" fmla="*/ 432 w 478"/>
                <a:gd name="T5" fmla="*/ 54 h 330"/>
                <a:gd name="T6" fmla="*/ 420 w 478"/>
                <a:gd name="T7" fmla="*/ 0 h 330"/>
                <a:gd name="T8" fmla="*/ 124 w 478"/>
                <a:gd name="T9" fmla="*/ 70 h 330"/>
                <a:gd name="T10" fmla="*/ 36 w 478"/>
                <a:gd name="T11" fmla="*/ 74 h 330"/>
                <a:gd name="T12" fmla="*/ 36 w 478"/>
                <a:gd name="T13" fmla="*/ 91 h 330"/>
                <a:gd name="T14" fmla="*/ 0 w 478"/>
                <a:gd name="T15" fmla="*/ 99 h 330"/>
                <a:gd name="T16" fmla="*/ 47 w 478"/>
                <a:gd name="T17" fmla="*/ 306 h 330"/>
                <a:gd name="T18" fmla="*/ 48 w 478"/>
                <a:gd name="T19" fmla="*/ 330 h 330"/>
                <a:gd name="T20" fmla="*/ 478 w 478"/>
                <a:gd name="T21" fmla="*/ 308 h 330"/>
                <a:gd name="T22" fmla="*/ 409 w 478"/>
                <a:gd name="T23" fmla="*/ 17 h 330"/>
                <a:gd name="T24" fmla="*/ 418 w 478"/>
                <a:gd name="T25" fmla="*/ 55 h 330"/>
                <a:gd name="T26" fmla="*/ 201 w 478"/>
                <a:gd name="T27" fmla="*/ 66 h 330"/>
                <a:gd name="T28" fmla="*/ 409 w 478"/>
                <a:gd name="T29" fmla="*/ 17 h 330"/>
                <a:gd name="T30" fmla="*/ 125 w 478"/>
                <a:gd name="T31" fmla="*/ 84 h 330"/>
                <a:gd name="T32" fmla="*/ 400 w 478"/>
                <a:gd name="T33" fmla="*/ 70 h 330"/>
                <a:gd name="T34" fmla="*/ 400 w 478"/>
                <a:gd name="T35" fmla="*/ 72 h 330"/>
                <a:gd name="T36" fmla="*/ 420 w 478"/>
                <a:gd name="T37" fmla="*/ 116 h 330"/>
                <a:gd name="T38" fmla="*/ 456 w 478"/>
                <a:gd name="T39" fmla="*/ 131 h 330"/>
                <a:gd name="T40" fmla="*/ 460 w 478"/>
                <a:gd name="T41" fmla="*/ 234 h 330"/>
                <a:gd name="T42" fmla="*/ 410 w 478"/>
                <a:gd name="T43" fmla="*/ 298 h 330"/>
                <a:gd name="T44" fmla="*/ 115 w 478"/>
                <a:gd name="T45" fmla="*/ 313 h 330"/>
                <a:gd name="T46" fmla="*/ 94 w 478"/>
                <a:gd name="T47" fmla="*/ 270 h 330"/>
                <a:gd name="T48" fmla="*/ 58 w 478"/>
                <a:gd name="T49" fmla="*/ 254 h 330"/>
                <a:gd name="T50" fmla="*/ 53 w 478"/>
                <a:gd name="T51" fmla="*/ 152 h 330"/>
                <a:gd name="T52" fmla="*/ 104 w 478"/>
                <a:gd name="T53" fmla="*/ 87 h 330"/>
                <a:gd name="T54" fmla="*/ 104 w 478"/>
                <a:gd name="T55" fmla="*/ 85 h 330"/>
                <a:gd name="T56" fmla="*/ 125 w 478"/>
                <a:gd name="T57" fmla="*/ 84 h 330"/>
                <a:gd name="T58" fmla="*/ 59 w 478"/>
                <a:gd name="T59" fmla="*/ 268 h 330"/>
                <a:gd name="T60" fmla="*/ 85 w 478"/>
                <a:gd name="T61" fmla="*/ 280 h 330"/>
                <a:gd name="T62" fmla="*/ 101 w 478"/>
                <a:gd name="T63" fmla="*/ 314 h 330"/>
                <a:gd name="T64" fmla="*/ 61 w 478"/>
                <a:gd name="T65" fmla="*/ 316 h 330"/>
                <a:gd name="T66" fmla="*/ 59 w 478"/>
                <a:gd name="T67" fmla="*/ 268 h 330"/>
                <a:gd name="T68" fmla="*/ 424 w 478"/>
                <a:gd name="T69" fmla="*/ 297 h 330"/>
                <a:gd name="T70" fmla="*/ 461 w 478"/>
                <a:gd name="T71" fmla="*/ 248 h 330"/>
                <a:gd name="T72" fmla="*/ 463 w 478"/>
                <a:gd name="T73" fmla="*/ 295 h 330"/>
                <a:gd name="T74" fmla="*/ 424 w 478"/>
                <a:gd name="T75" fmla="*/ 297 h 330"/>
                <a:gd name="T76" fmla="*/ 453 w 478"/>
                <a:gd name="T77" fmla="*/ 67 h 330"/>
                <a:gd name="T78" fmla="*/ 455 w 478"/>
                <a:gd name="T79" fmla="*/ 117 h 330"/>
                <a:gd name="T80" fmla="*/ 429 w 478"/>
                <a:gd name="T81" fmla="*/ 106 h 330"/>
                <a:gd name="T82" fmla="*/ 414 w 478"/>
                <a:gd name="T83" fmla="*/ 71 h 330"/>
                <a:gd name="T84" fmla="*/ 413 w 478"/>
                <a:gd name="T85" fmla="*/ 69 h 330"/>
                <a:gd name="T86" fmla="*/ 435 w 478"/>
                <a:gd name="T87" fmla="*/ 68 h 330"/>
                <a:gd name="T88" fmla="*/ 435 w 478"/>
                <a:gd name="T89" fmla="*/ 68 h 330"/>
                <a:gd name="T90" fmla="*/ 453 w 478"/>
                <a:gd name="T91" fmla="*/ 67 h 330"/>
                <a:gd name="T92" fmla="*/ 90 w 478"/>
                <a:gd name="T93" fmla="*/ 86 h 330"/>
                <a:gd name="T94" fmla="*/ 90 w 478"/>
                <a:gd name="T95" fmla="*/ 88 h 330"/>
                <a:gd name="T96" fmla="*/ 53 w 478"/>
                <a:gd name="T97" fmla="*/ 138 h 330"/>
                <a:gd name="T98" fmla="*/ 50 w 478"/>
                <a:gd name="T99" fmla="*/ 88 h 330"/>
                <a:gd name="T100" fmla="*/ 90 w 478"/>
                <a:gd name="T101" fmla="*/ 86 h 330"/>
                <a:gd name="T102" fmla="*/ 17 w 478"/>
                <a:gd name="T103" fmla="*/ 110 h 330"/>
                <a:gd name="T104" fmla="*/ 37 w 478"/>
                <a:gd name="T105" fmla="*/ 105 h 330"/>
                <a:gd name="T106" fmla="*/ 37 w 478"/>
                <a:gd name="T107" fmla="*/ 106 h 330"/>
                <a:gd name="T108" fmla="*/ 43 w 478"/>
                <a:gd name="T109" fmla="*/ 226 h 330"/>
                <a:gd name="T110" fmla="*/ 17 w 478"/>
                <a:gd name="T111" fmla="*/ 11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8" h="330">
                  <a:moveTo>
                    <a:pt x="478" y="308"/>
                  </a:moveTo>
                  <a:cubicBezTo>
                    <a:pt x="466" y="52"/>
                    <a:pt x="466" y="52"/>
                    <a:pt x="466" y="52"/>
                  </a:cubicBezTo>
                  <a:cubicBezTo>
                    <a:pt x="432" y="54"/>
                    <a:pt x="432" y="54"/>
                    <a:pt x="432" y="54"/>
                  </a:cubicBezTo>
                  <a:cubicBezTo>
                    <a:pt x="420" y="0"/>
                    <a:pt x="420" y="0"/>
                    <a:pt x="420" y="0"/>
                  </a:cubicBezTo>
                  <a:cubicBezTo>
                    <a:pt x="124" y="70"/>
                    <a:pt x="124" y="70"/>
                    <a:pt x="124" y="70"/>
                  </a:cubicBezTo>
                  <a:cubicBezTo>
                    <a:pt x="36" y="74"/>
                    <a:pt x="36" y="74"/>
                    <a:pt x="36" y="74"/>
                  </a:cubicBezTo>
                  <a:cubicBezTo>
                    <a:pt x="36" y="91"/>
                    <a:pt x="36" y="91"/>
                    <a:pt x="36" y="91"/>
                  </a:cubicBezTo>
                  <a:cubicBezTo>
                    <a:pt x="0" y="99"/>
                    <a:pt x="0" y="99"/>
                    <a:pt x="0" y="99"/>
                  </a:cubicBezTo>
                  <a:cubicBezTo>
                    <a:pt x="47" y="306"/>
                    <a:pt x="47" y="306"/>
                    <a:pt x="47" y="306"/>
                  </a:cubicBezTo>
                  <a:cubicBezTo>
                    <a:pt x="48" y="330"/>
                    <a:pt x="48" y="330"/>
                    <a:pt x="48" y="330"/>
                  </a:cubicBezTo>
                  <a:lnTo>
                    <a:pt x="478" y="308"/>
                  </a:lnTo>
                  <a:close/>
                  <a:moveTo>
                    <a:pt x="409" y="17"/>
                  </a:moveTo>
                  <a:cubicBezTo>
                    <a:pt x="418" y="55"/>
                    <a:pt x="418" y="55"/>
                    <a:pt x="418" y="55"/>
                  </a:cubicBezTo>
                  <a:cubicBezTo>
                    <a:pt x="201" y="66"/>
                    <a:pt x="201" y="66"/>
                    <a:pt x="201" y="66"/>
                  </a:cubicBezTo>
                  <a:lnTo>
                    <a:pt x="409" y="17"/>
                  </a:lnTo>
                  <a:close/>
                  <a:moveTo>
                    <a:pt x="125" y="84"/>
                  </a:moveTo>
                  <a:cubicBezTo>
                    <a:pt x="400" y="70"/>
                    <a:pt x="400" y="70"/>
                    <a:pt x="400" y="70"/>
                  </a:cubicBezTo>
                  <a:cubicBezTo>
                    <a:pt x="400" y="71"/>
                    <a:pt x="400" y="71"/>
                    <a:pt x="400" y="72"/>
                  </a:cubicBezTo>
                  <a:cubicBezTo>
                    <a:pt x="400" y="89"/>
                    <a:pt x="408" y="105"/>
                    <a:pt x="420" y="116"/>
                  </a:cubicBezTo>
                  <a:cubicBezTo>
                    <a:pt x="430" y="125"/>
                    <a:pt x="443" y="130"/>
                    <a:pt x="456" y="131"/>
                  </a:cubicBezTo>
                  <a:cubicBezTo>
                    <a:pt x="460" y="234"/>
                    <a:pt x="460" y="234"/>
                    <a:pt x="460" y="234"/>
                  </a:cubicBezTo>
                  <a:cubicBezTo>
                    <a:pt x="431" y="239"/>
                    <a:pt x="409" y="266"/>
                    <a:pt x="410" y="298"/>
                  </a:cubicBezTo>
                  <a:cubicBezTo>
                    <a:pt x="115" y="313"/>
                    <a:pt x="115" y="313"/>
                    <a:pt x="115" y="313"/>
                  </a:cubicBezTo>
                  <a:cubicBezTo>
                    <a:pt x="114" y="296"/>
                    <a:pt x="106" y="281"/>
                    <a:pt x="94" y="270"/>
                  </a:cubicBezTo>
                  <a:cubicBezTo>
                    <a:pt x="84" y="260"/>
                    <a:pt x="71" y="255"/>
                    <a:pt x="58" y="254"/>
                  </a:cubicBezTo>
                  <a:cubicBezTo>
                    <a:pt x="53" y="152"/>
                    <a:pt x="53" y="152"/>
                    <a:pt x="53" y="152"/>
                  </a:cubicBezTo>
                  <a:cubicBezTo>
                    <a:pt x="83" y="147"/>
                    <a:pt x="106" y="119"/>
                    <a:pt x="104" y="87"/>
                  </a:cubicBezTo>
                  <a:cubicBezTo>
                    <a:pt x="104" y="86"/>
                    <a:pt x="104" y="86"/>
                    <a:pt x="104" y="85"/>
                  </a:cubicBezTo>
                  <a:cubicBezTo>
                    <a:pt x="125" y="84"/>
                    <a:pt x="125" y="84"/>
                    <a:pt x="125" y="84"/>
                  </a:cubicBezTo>
                  <a:close/>
                  <a:moveTo>
                    <a:pt x="59" y="268"/>
                  </a:moveTo>
                  <a:cubicBezTo>
                    <a:pt x="68" y="269"/>
                    <a:pt x="77" y="273"/>
                    <a:pt x="85" y="280"/>
                  </a:cubicBezTo>
                  <a:cubicBezTo>
                    <a:pt x="94" y="289"/>
                    <a:pt x="100" y="301"/>
                    <a:pt x="101" y="314"/>
                  </a:cubicBezTo>
                  <a:cubicBezTo>
                    <a:pt x="61" y="316"/>
                    <a:pt x="61" y="316"/>
                    <a:pt x="61" y="316"/>
                  </a:cubicBezTo>
                  <a:lnTo>
                    <a:pt x="59" y="268"/>
                  </a:lnTo>
                  <a:close/>
                  <a:moveTo>
                    <a:pt x="424" y="297"/>
                  </a:moveTo>
                  <a:cubicBezTo>
                    <a:pt x="423" y="273"/>
                    <a:pt x="439" y="252"/>
                    <a:pt x="461" y="248"/>
                  </a:cubicBezTo>
                  <a:cubicBezTo>
                    <a:pt x="463" y="295"/>
                    <a:pt x="463" y="295"/>
                    <a:pt x="463" y="295"/>
                  </a:cubicBezTo>
                  <a:lnTo>
                    <a:pt x="424" y="297"/>
                  </a:lnTo>
                  <a:close/>
                  <a:moveTo>
                    <a:pt x="453" y="67"/>
                  </a:moveTo>
                  <a:cubicBezTo>
                    <a:pt x="455" y="117"/>
                    <a:pt x="455" y="117"/>
                    <a:pt x="455" y="117"/>
                  </a:cubicBezTo>
                  <a:cubicBezTo>
                    <a:pt x="446" y="116"/>
                    <a:pt x="437" y="112"/>
                    <a:pt x="429" y="106"/>
                  </a:cubicBezTo>
                  <a:cubicBezTo>
                    <a:pt x="420" y="97"/>
                    <a:pt x="414" y="85"/>
                    <a:pt x="414" y="71"/>
                  </a:cubicBezTo>
                  <a:cubicBezTo>
                    <a:pt x="413" y="71"/>
                    <a:pt x="413" y="70"/>
                    <a:pt x="413" y="69"/>
                  </a:cubicBezTo>
                  <a:cubicBezTo>
                    <a:pt x="435" y="68"/>
                    <a:pt x="435" y="68"/>
                    <a:pt x="435" y="68"/>
                  </a:cubicBezTo>
                  <a:cubicBezTo>
                    <a:pt x="435" y="68"/>
                    <a:pt x="435" y="68"/>
                    <a:pt x="435" y="68"/>
                  </a:cubicBezTo>
                  <a:lnTo>
                    <a:pt x="453" y="67"/>
                  </a:lnTo>
                  <a:close/>
                  <a:moveTo>
                    <a:pt x="90" y="86"/>
                  </a:moveTo>
                  <a:cubicBezTo>
                    <a:pt x="90" y="86"/>
                    <a:pt x="90" y="87"/>
                    <a:pt x="90" y="88"/>
                  </a:cubicBezTo>
                  <a:cubicBezTo>
                    <a:pt x="92" y="112"/>
                    <a:pt x="75" y="133"/>
                    <a:pt x="53" y="138"/>
                  </a:cubicBezTo>
                  <a:cubicBezTo>
                    <a:pt x="50" y="88"/>
                    <a:pt x="50" y="88"/>
                    <a:pt x="50" y="88"/>
                  </a:cubicBezTo>
                  <a:lnTo>
                    <a:pt x="90" y="86"/>
                  </a:lnTo>
                  <a:close/>
                  <a:moveTo>
                    <a:pt x="17" y="110"/>
                  </a:moveTo>
                  <a:cubicBezTo>
                    <a:pt x="37" y="105"/>
                    <a:pt x="37" y="105"/>
                    <a:pt x="37" y="105"/>
                  </a:cubicBezTo>
                  <a:cubicBezTo>
                    <a:pt x="37" y="106"/>
                    <a:pt x="37" y="106"/>
                    <a:pt x="37" y="106"/>
                  </a:cubicBezTo>
                  <a:cubicBezTo>
                    <a:pt x="43" y="226"/>
                    <a:pt x="43" y="226"/>
                    <a:pt x="43" y="226"/>
                  </a:cubicBezTo>
                  <a:lnTo>
                    <a:pt x="1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114" name="Freeform 19">
              <a:extLst>
                <a:ext uri="{FF2B5EF4-FFF2-40B4-BE49-F238E27FC236}">
                  <a16:creationId xmlns:a16="http://schemas.microsoft.com/office/drawing/2014/main" id="{2F0F9639-06A6-45DE-A3AD-D6E260443CC0}"/>
                </a:ext>
              </a:extLst>
            </p:cNvPr>
            <p:cNvSpPr>
              <a:spLocks noEditPoints="1"/>
            </p:cNvSpPr>
            <p:nvPr/>
          </p:nvSpPr>
          <p:spPr bwMode="auto">
            <a:xfrm>
              <a:off x="6894513" y="896938"/>
              <a:ext cx="158750" cy="188912"/>
            </a:xfrm>
            <a:custGeom>
              <a:avLst/>
              <a:gdLst>
                <a:gd name="T0" fmla="*/ 29 w 136"/>
                <a:gd name="T1" fmla="*/ 143 h 159"/>
                <a:gd name="T2" fmla="*/ 69 w 136"/>
                <a:gd name="T3" fmla="*/ 159 h 159"/>
                <a:gd name="T4" fmla="*/ 72 w 136"/>
                <a:gd name="T5" fmla="*/ 159 h 159"/>
                <a:gd name="T6" fmla="*/ 134 w 136"/>
                <a:gd name="T7" fmla="*/ 77 h 159"/>
                <a:gd name="T8" fmla="*/ 107 w 136"/>
                <a:gd name="T9" fmla="*/ 17 h 159"/>
                <a:gd name="T10" fmla="*/ 64 w 136"/>
                <a:gd name="T11" fmla="*/ 1 h 159"/>
                <a:gd name="T12" fmla="*/ 2 w 136"/>
                <a:gd name="T13" fmla="*/ 83 h 159"/>
                <a:gd name="T14" fmla="*/ 29 w 136"/>
                <a:gd name="T15" fmla="*/ 143 h 159"/>
                <a:gd name="T16" fmla="*/ 65 w 136"/>
                <a:gd name="T17" fmla="*/ 15 h 159"/>
                <a:gd name="T18" fmla="*/ 67 w 136"/>
                <a:gd name="T19" fmla="*/ 15 h 159"/>
                <a:gd name="T20" fmla="*/ 98 w 136"/>
                <a:gd name="T21" fmla="*/ 27 h 159"/>
                <a:gd name="T22" fmla="*/ 120 w 136"/>
                <a:gd name="T23" fmla="*/ 77 h 159"/>
                <a:gd name="T24" fmla="*/ 71 w 136"/>
                <a:gd name="T25" fmla="*/ 145 h 159"/>
                <a:gd name="T26" fmla="*/ 38 w 136"/>
                <a:gd name="T27" fmla="*/ 133 h 159"/>
                <a:gd name="T28" fmla="*/ 16 w 136"/>
                <a:gd name="T29" fmla="*/ 83 h 159"/>
                <a:gd name="T30" fmla="*/ 65 w 136"/>
                <a:gd name="T31"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59">
                  <a:moveTo>
                    <a:pt x="29" y="143"/>
                  </a:moveTo>
                  <a:cubicBezTo>
                    <a:pt x="40" y="154"/>
                    <a:pt x="55" y="159"/>
                    <a:pt x="69" y="159"/>
                  </a:cubicBezTo>
                  <a:cubicBezTo>
                    <a:pt x="70" y="159"/>
                    <a:pt x="71" y="159"/>
                    <a:pt x="72" y="159"/>
                  </a:cubicBezTo>
                  <a:cubicBezTo>
                    <a:pt x="108" y="157"/>
                    <a:pt x="136" y="120"/>
                    <a:pt x="134" y="77"/>
                  </a:cubicBezTo>
                  <a:cubicBezTo>
                    <a:pt x="133" y="53"/>
                    <a:pt x="123" y="31"/>
                    <a:pt x="107" y="17"/>
                  </a:cubicBezTo>
                  <a:cubicBezTo>
                    <a:pt x="95" y="6"/>
                    <a:pt x="80" y="0"/>
                    <a:pt x="64" y="1"/>
                  </a:cubicBezTo>
                  <a:cubicBezTo>
                    <a:pt x="28" y="3"/>
                    <a:pt x="0" y="40"/>
                    <a:pt x="2" y="83"/>
                  </a:cubicBezTo>
                  <a:cubicBezTo>
                    <a:pt x="3" y="107"/>
                    <a:pt x="13" y="129"/>
                    <a:pt x="29" y="143"/>
                  </a:cubicBezTo>
                  <a:close/>
                  <a:moveTo>
                    <a:pt x="65" y="15"/>
                  </a:moveTo>
                  <a:cubicBezTo>
                    <a:pt x="66" y="15"/>
                    <a:pt x="67" y="15"/>
                    <a:pt x="67" y="15"/>
                  </a:cubicBezTo>
                  <a:cubicBezTo>
                    <a:pt x="78" y="15"/>
                    <a:pt x="89" y="19"/>
                    <a:pt x="98" y="27"/>
                  </a:cubicBezTo>
                  <a:cubicBezTo>
                    <a:pt x="111" y="39"/>
                    <a:pt x="119" y="57"/>
                    <a:pt x="120" y="77"/>
                  </a:cubicBezTo>
                  <a:cubicBezTo>
                    <a:pt x="122" y="113"/>
                    <a:pt x="100" y="144"/>
                    <a:pt x="71" y="145"/>
                  </a:cubicBezTo>
                  <a:cubicBezTo>
                    <a:pt x="59" y="146"/>
                    <a:pt x="48" y="141"/>
                    <a:pt x="38" y="133"/>
                  </a:cubicBezTo>
                  <a:cubicBezTo>
                    <a:pt x="25" y="121"/>
                    <a:pt x="17" y="103"/>
                    <a:pt x="16" y="83"/>
                  </a:cubicBezTo>
                  <a:cubicBezTo>
                    <a:pt x="15" y="47"/>
                    <a:pt x="36" y="16"/>
                    <a:pt x="6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115" name="Rectangle 114">
            <a:extLst>
              <a:ext uri="{FF2B5EF4-FFF2-40B4-BE49-F238E27FC236}">
                <a16:creationId xmlns:a16="http://schemas.microsoft.com/office/drawing/2014/main" id="{85CFD299-12EF-4F71-B75D-E5144F94634A}"/>
              </a:ext>
            </a:extLst>
          </p:cNvPr>
          <p:cNvSpPr/>
          <p:nvPr/>
        </p:nvSpPr>
        <p:spPr>
          <a:xfrm>
            <a:off x="-2793" y="4858157"/>
            <a:ext cx="1120531" cy="896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882">
                <a:solidFill>
                  <a:schemeClr val="tx1"/>
                </a:solidFill>
                <a:latin typeface="Segoe UI Semilight" panose="020B0402040204020203" pitchFamily="34" charset="0"/>
                <a:cs typeface="Segoe UI Semilight" panose="020B0402040204020203" pitchFamily="34" charset="0"/>
              </a:rPr>
              <a:t>Government</a:t>
            </a:r>
            <a:br>
              <a:rPr lang="en-US" sz="882">
                <a:solidFill>
                  <a:schemeClr val="tx1"/>
                </a:solidFill>
                <a:latin typeface="Segoe UI Semilight" panose="020B0402040204020203" pitchFamily="34" charset="0"/>
                <a:cs typeface="Segoe UI Semilight" panose="020B0402040204020203" pitchFamily="34" charset="0"/>
              </a:rPr>
            </a:br>
            <a:endParaRPr lang="en-US" sz="882">
              <a:solidFill>
                <a:schemeClr val="tx1"/>
              </a:solidFill>
              <a:latin typeface="Segoe UI Semilight" panose="020B0402040204020203" pitchFamily="34" charset="0"/>
              <a:cs typeface="Segoe UI Semilight" panose="020B0402040204020203" pitchFamily="34" charset="0"/>
            </a:endParaRPr>
          </a:p>
        </p:txBody>
      </p:sp>
      <p:grpSp>
        <p:nvGrpSpPr>
          <p:cNvPr id="116" name="Group 115">
            <a:extLst>
              <a:ext uri="{FF2B5EF4-FFF2-40B4-BE49-F238E27FC236}">
                <a16:creationId xmlns:a16="http://schemas.microsoft.com/office/drawing/2014/main" id="{03F12602-72B9-4595-8AA2-B9D9817D8C5A}"/>
              </a:ext>
            </a:extLst>
          </p:cNvPr>
          <p:cNvGrpSpPr/>
          <p:nvPr/>
        </p:nvGrpSpPr>
        <p:grpSpPr>
          <a:xfrm>
            <a:off x="317026" y="4922724"/>
            <a:ext cx="480895" cy="452882"/>
            <a:chOff x="6767513" y="4684712"/>
            <a:chExt cx="490538" cy="461963"/>
          </a:xfrm>
          <a:solidFill>
            <a:schemeClr val="accent1"/>
          </a:solidFill>
        </p:grpSpPr>
        <p:sp>
          <p:nvSpPr>
            <p:cNvPr id="117" name="Freeform 22">
              <a:extLst>
                <a:ext uri="{FF2B5EF4-FFF2-40B4-BE49-F238E27FC236}">
                  <a16:creationId xmlns:a16="http://schemas.microsoft.com/office/drawing/2014/main" id="{3951BED3-5A14-4896-8B44-EC9A26109A43}"/>
                </a:ext>
              </a:extLst>
            </p:cNvPr>
            <p:cNvSpPr>
              <a:spLocks noEditPoints="1"/>
            </p:cNvSpPr>
            <p:nvPr/>
          </p:nvSpPr>
          <p:spPr bwMode="auto">
            <a:xfrm>
              <a:off x="6769100" y="4684712"/>
              <a:ext cx="487363" cy="152400"/>
            </a:xfrm>
            <a:custGeom>
              <a:avLst/>
              <a:gdLst>
                <a:gd name="T0" fmla="*/ 241 w 307"/>
                <a:gd name="T1" fmla="*/ 67 h 96"/>
                <a:gd name="T2" fmla="*/ 241 w 307"/>
                <a:gd name="T3" fmla="*/ 38 h 96"/>
                <a:gd name="T4" fmla="*/ 278 w 307"/>
                <a:gd name="T5" fmla="*/ 38 h 96"/>
                <a:gd name="T6" fmla="*/ 278 w 307"/>
                <a:gd name="T7" fmla="*/ 0 h 96"/>
                <a:gd name="T8" fmla="*/ 231 w 307"/>
                <a:gd name="T9" fmla="*/ 0 h 96"/>
                <a:gd name="T10" fmla="*/ 231 w 307"/>
                <a:gd name="T11" fmla="*/ 7 h 96"/>
                <a:gd name="T12" fmla="*/ 231 w 307"/>
                <a:gd name="T13" fmla="*/ 38 h 96"/>
                <a:gd name="T14" fmla="*/ 231 w 307"/>
                <a:gd name="T15" fmla="*/ 62 h 96"/>
                <a:gd name="T16" fmla="*/ 154 w 307"/>
                <a:gd name="T17" fmla="*/ 27 h 96"/>
                <a:gd name="T18" fmla="*/ 0 w 307"/>
                <a:gd name="T19" fmla="*/ 96 h 96"/>
                <a:gd name="T20" fmla="*/ 307 w 307"/>
                <a:gd name="T21" fmla="*/ 96 h 96"/>
                <a:gd name="T22" fmla="*/ 241 w 307"/>
                <a:gd name="T23" fmla="*/ 67 h 96"/>
                <a:gd name="T24" fmla="*/ 268 w 307"/>
                <a:gd name="T25" fmla="*/ 27 h 96"/>
                <a:gd name="T26" fmla="*/ 241 w 307"/>
                <a:gd name="T27" fmla="*/ 27 h 96"/>
                <a:gd name="T28" fmla="*/ 241 w 307"/>
                <a:gd name="T29" fmla="*/ 11 h 96"/>
                <a:gd name="T30" fmla="*/ 268 w 307"/>
                <a:gd name="T31" fmla="*/ 11 h 96"/>
                <a:gd name="T32" fmla="*/ 268 w 307"/>
                <a:gd name="T33" fmla="*/ 27 h 96"/>
                <a:gd name="T34" fmla="*/ 154 w 307"/>
                <a:gd name="T35" fmla="*/ 38 h 96"/>
                <a:gd name="T36" fmla="*/ 260 w 307"/>
                <a:gd name="T37" fmla="*/ 86 h 96"/>
                <a:gd name="T38" fmla="*/ 48 w 307"/>
                <a:gd name="T39" fmla="*/ 86 h 96"/>
                <a:gd name="T40" fmla="*/ 154 w 307"/>
                <a:gd name="T41"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7" h="96">
                  <a:moveTo>
                    <a:pt x="241" y="67"/>
                  </a:moveTo>
                  <a:lnTo>
                    <a:pt x="241" y="38"/>
                  </a:lnTo>
                  <a:lnTo>
                    <a:pt x="278" y="38"/>
                  </a:lnTo>
                  <a:lnTo>
                    <a:pt x="278" y="0"/>
                  </a:lnTo>
                  <a:lnTo>
                    <a:pt x="231" y="0"/>
                  </a:lnTo>
                  <a:lnTo>
                    <a:pt x="231" y="7"/>
                  </a:lnTo>
                  <a:lnTo>
                    <a:pt x="231" y="38"/>
                  </a:lnTo>
                  <a:lnTo>
                    <a:pt x="231" y="62"/>
                  </a:lnTo>
                  <a:lnTo>
                    <a:pt x="154" y="27"/>
                  </a:lnTo>
                  <a:lnTo>
                    <a:pt x="0" y="96"/>
                  </a:lnTo>
                  <a:lnTo>
                    <a:pt x="307" y="96"/>
                  </a:lnTo>
                  <a:lnTo>
                    <a:pt x="241" y="67"/>
                  </a:lnTo>
                  <a:close/>
                  <a:moveTo>
                    <a:pt x="268" y="27"/>
                  </a:moveTo>
                  <a:lnTo>
                    <a:pt x="241" y="27"/>
                  </a:lnTo>
                  <a:lnTo>
                    <a:pt x="241" y="11"/>
                  </a:lnTo>
                  <a:lnTo>
                    <a:pt x="268" y="11"/>
                  </a:lnTo>
                  <a:lnTo>
                    <a:pt x="268" y="27"/>
                  </a:lnTo>
                  <a:close/>
                  <a:moveTo>
                    <a:pt x="154" y="38"/>
                  </a:moveTo>
                  <a:lnTo>
                    <a:pt x="260" y="86"/>
                  </a:lnTo>
                  <a:lnTo>
                    <a:pt x="48" y="86"/>
                  </a:lnTo>
                  <a:lnTo>
                    <a:pt x="154"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118" name="Rectangle 23">
              <a:extLst>
                <a:ext uri="{FF2B5EF4-FFF2-40B4-BE49-F238E27FC236}">
                  <a16:creationId xmlns:a16="http://schemas.microsoft.com/office/drawing/2014/main" id="{47989E67-C524-4783-9932-8548162D4016}"/>
                </a:ext>
              </a:extLst>
            </p:cNvPr>
            <p:cNvSpPr>
              <a:spLocks noChangeArrowheads="1"/>
            </p:cNvSpPr>
            <p:nvPr/>
          </p:nvSpPr>
          <p:spPr bwMode="auto">
            <a:xfrm>
              <a:off x="6788150" y="5099050"/>
              <a:ext cx="4492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119" name="Rectangle 24">
              <a:extLst>
                <a:ext uri="{FF2B5EF4-FFF2-40B4-BE49-F238E27FC236}">
                  <a16:creationId xmlns:a16="http://schemas.microsoft.com/office/drawing/2014/main" id="{59F1D5F3-9B0A-443E-B62F-4011D7C65A7D}"/>
                </a:ext>
              </a:extLst>
            </p:cNvPr>
            <p:cNvSpPr>
              <a:spLocks noChangeArrowheads="1"/>
            </p:cNvSpPr>
            <p:nvPr/>
          </p:nvSpPr>
          <p:spPr bwMode="auto">
            <a:xfrm>
              <a:off x="6767513" y="5130800"/>
              <a:ext cx="49053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120" name="Rectangle 25">
              <a:extLst>
                <a:ext uri="{FF2B5EF4-FFF2-40B4-BE49-F238E27FC236}">
                  <a16:creationId xmlns:a16="http://schemas.microsoft.com/office/drawing/2014/main" id="{3102EC23-2228-462A-A90B-01EFF2DB1B8C}"/>
                </a:ext>
              </a:extLst>
            </p:cNvPr>
            <p:cNvSpPr>
              <a:spLocks noChangeArrowheads="1"/>
            </p:cNvSpPr>
            <p:nvPr/>
          </p:nvSpPr>
          <p:spPr bwMode="auto">
            <a:xfrm>
              <a:off x="6824663"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121" name="Rectangle 26">
              <a:extLst>
                <a:ext uri="{FF2B5EF4-FFF2-40B4-BE49-F238E27FC236}">
                  <a16:creationId xmlns:a16="http://schemas.microsoft.com/office/drawing/2014/main" id="{32AEB636-A0B3-4428-ADBB-FE54332BFA03}"/>
                </a:ext>
              </a:extLst>
            </p:cNvPr>
            <p:cNvSpPr>
              <a:spLocks noChangeArrowheads="1"/>
            </p:cNvSpPr>
            <p:nvPr/>
          </p:nvSpPr>
          <p:spPr bwMode="auto">
            <a:xfrm>
              <a:off x="6872288"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122" name="Rectangle 27">
              <a:extLst>
                <a:ext uri="{FF2B5EF4-FFF2-40B4-BE49-F238E27FC236}">
                  <a16:creationId xmlns:a16="http://schemas.microsoft.com/office/drawing/2014/main" id="{12A67BAB-D22D-485F-B82E-187E477BDD93}"/>
                </a:ext>
              </a:extLst>
            </p:cNvPr>
            <p:cNvSpPr>
              <a:spLocks noChangeArrowheads="1"/>
            </p:cNvSpPr>
            <p:nvPr/>
          </p:nvSpPr>
          <p:spPr bwMode="auto">
            <a:xfrm>
              <a:off x="6919913"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123" name="Rectangle 28">
              <a:extLst>
                <a:ext uri="{FF2B5EF4-FFF2-40B4-BE49-F238E27FC236}">
                  <a16:creationId xmlns:a16="http://schemas.microsoft.com/office/drawing/2014/main" id="{2D297F0E-98A9-4D79-BE8C-F11EFFAABA9A}"/>
                </a:ext>
              </a:extLst>
            </p:cNvPr>
            <p:cNvSpPr>
              <a:spLocks noChangeArrowheads="1"/>
            </p:cNvSpPr>
            <p:nvPr/>
          </p:nvSpPr>
          <p:spPr bwMode="auto">
            <a:xfrm>
              <a:off x="7091363"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124" name="Rectangle 29">
              <a:extLst>
                <a:ext uri="{FF2B5EF4-FFF2-40B4-BE49-F238E27FC236}">
                  <a16:creationId xmlns:a16="http://schemas.microsoft.com/office/drawing/2014/main" id="{D375F291-4D13-4927-9C29-C97019E06646}"/>
                </a:ext>
              </a:extLst>
            </p:cNvPr>
            <p:cNvSpPr>
              <a:spLocks noChangeArrowheads="1"/>
            </p:cNvSpPr>
            <p:nvPr/>
          </p:nvSpPr>
          <p:spPr bwMode="auto">
            <a:xfrm>
              <a:off x="7137400" y="4852988"/>
              <a:ext cx="17463"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125" name="Rectangle 30">
              <a:extLst>
                <a:ext uri="{FF2B5EF4-FFF2-40B4-BE49-F238E27FC236}">
                  <a16:creationId xmlns:a16="http://schemas.microsoft.com/office/drawing/2014/main" id="{A249FC8B-005D-4559-8AE8-6F4734E5AE72}"/>
                </a:ext>
              </a:extLst>
            </p:cNvPr>
            <p:cNvSpPr>
              <a:spLocks noChangeArrowheads="1"/>
            </p:cNvSpPr>
            <p:nvPr/>
          </p:nvSpPr>
          <p:spPr bwMode="auto">
            <a:xfrm>
              <a:off x="7185025"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grpSp>
      <p:sp>
        <p:nvSpPr>
          <p:cNvPr id="126" name="Rectangle 125">
            <a:extLst>
              <a:ext uri="{FF2B5EF4-FFF2-40B4-BE49-F238E27FC236}">
                <a16:creationId xmlns:a16="http://schemas.microsoft.com/office/drawing/2014/main" id="{10EDE2CA-AB80-4FCB-8994-DA98A9D13A9C}"/>
              </a:ext>
            </a:extLst>
          </p:cNvPr>
          <p:cNvSpPr/>
          <p:nvPr/>
        </p:nvSpPr>
        <p:spPr>
          <a:xfrm>
            <a:off x="13420" y="3524289"/>
            <a:ext cx="1120531" cy="896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882">
                <a:solidFill>
                  <a:schemeClr val="tx1"/>
                </a:solidFill>
                <a:latin typeface="Segoe UI Semilight" panose="020B0402040204020203" pitchFamily="34" charset="0"/>
                <a:cs typeface="Segoe UI Semilight" panose="020B0402040204020203" pitchFamily="34" charset="0"/>
              </a:rPr>
              <a:t>Retail</a:t>
            </a:r>
            <a:br>
              <a:rPr lang="en-US" sz="882">
                <a:solidFill>
                  <a:schemeClr val="tx1"/>
                </a:solidFill>
                <a:latin typeface="Segoe UI Semilight" panose="020B0402040204020203" pitchFamily="34" charset="0"/>
                <a:cs typeface="Segoe UI Semilight" panose="020B0402040204020203" pitchFamily="34" charset="0"/>
              </a:rPr>
            </a:br>
            <a:endParaRPr lang="en-US" sz="882">
              <a:solidFill>
                <a:schemeClr val="tx1"/>
              </a:solidFill>
              <a:latin typeface="Segoe UI Semilight" panose="020B0402040204020203" pitchFamily="34" charset="0"/>
              <a:cs typeface="Segoe UI Semilight" panose="020B0402040204020203" pitchFamily="34" charset="0"/>
            </a:endParaRPr>
          </a:p>
        </p:txBody>
      </p:sp>
      <p:grpSp>
        <p:nvGrpSpPr>
          <p:cNvPr id="127" name="Group 126">
            <a:extLst>
              <a:ext uri="{FF2B5EF4-FFF2-40B4-BE49-F238E27FC236}">
                <a16:creationId xmlns:a16="http://schemas.microsoft.com/office/drawing/2014/main" id="{8020D606-7F67-49D6-B9EC-662BC606CED4}"/>
              </a:ext>
            </a:extLst>
          </p:cNvPr>
          <p:cNvGrpSpPr/>
          <p:nvPr/>
        </p:nvGrpSpPr>
        <p:grpSpPr>
          <a:xfrm>
            <a:off x="392574" y="3571969"/>
            <a:ext cx="376623" cy="471558"/>
            <a:chOff x="5616576" y="717550"/>
            <a:chExt cx="384175" cy="481013"/>
          </a:xfrm>
          <a:solidFill>
            <a:schemeClr val="accent1"/>
          </a:solidFill>
        </p:grpSpPr>
        <p:sp>
          <p:nvSpPr>
            <p:cNvPr id="128" name="Freeform 10">
              <a:extLst>
                <a:ext uri="{FF2B5EF4-FFF2-40B4-BE49-F238E27FC236}">
                  <a16:creationId xmlns:a16="http://schemas.microsoft.com/office/drawing/2014/main" id="{8B76CE6B-0B24-4A71-9398-85F1F94621E4}"/>
                </a:ext>
              </a:extLst>
            </p:cNvPr>
            <p:cNvSpPr>
              <a:spLocks noEditPoints="1"/>
            </p:cNvSpPr>
            <p:nvPr/>
          </p:nvSpPr>
          <p:spPr bwMode="auto">
            <a:xfrm>
              <a:off x="5707063" y="908050"/>
              <a:ext cx="201613" cy="209550"/>
            </a:xfrm>
            <a:custGeom>
              <a:avLst/>
              <a:gdLst>
                <a:gd name="T0" fmla="*/ 66 w 174"/>
                <a:gd name="T1" fmla="*/ 12 h 177"/>
                <a:gd name="T2" fmla="*/ 6 w 174"/>
                <a:gd name="T3" fmla="*/ 114 h 177"/>
                <a:gd name="T4" fmla="*/ 87 w 174"/>
                <a:gd name="T5" fmla="*/ 177 h 177"/>
                <a:gd name="T6" fmla="*/ 109 w 174"/>
                <a:gd name="T7" fmla="*/ 174 h 177"/>
                <a:gd name="T8" fmla="*/ 159 w 174"/>
                <a:gd name="T9" fmla="*/ 135 h 177"/>
                <a:gd name="T10" fmla="*/ 135 w 174"/>
                <a:gd name="T11" fmla="*/ 110 h 177"/>
                <a:gd name="T12" fmla="*/ 153 w 174"/>
                <a:gd name="T13" fmla="*/ 69 h 177"/>
                <a:gd name="T14" fmla="*/ 157 w 174"/>
                <a:gd name="T15" fmla="*/ 90 h 177"/>
                <a:gd name="T16" fmla="*/ 106 w 174"/>
                <a:gd name="T17" fmla="*/ 160 h 177"/>
                <a:gd name="T18" fmla="*/ 82 w 174"/>
                <a:gd name="T19" fmla="*/ 148 h 177"/>
                <a:gd name="T20" fmla="*/ 98 w 174"/>
                <a:gd name="T21" fmla="*/ 140 h 177"/>
                <a:gd name="T22" fmla="*/ 120 w 174"/>
                <a:gd name="T23" fmla="*/ 132 h 177"/>
                <a:gd name="T24" fmla="*/ 106 w 174"/>
                <a:gd name="T25" fmla="*/ 160 h 177"/>
                <a:gd name="T26" fmla="*/ 95 w 174"/>
                <a:gd name="T27" fmla="*/ 126 h 177"/>
                <a:gd name="T28" fmla="*/ 61 w 174"/>
                <a:gd name="T29" fmla="*/ 107 h 177"/>
                <a:gd name="T30" fmla="*/ 89 w 174"/>
                <a:gd name="T31" fmla="*/ 103 h 177"/>
                <a:gd name="T32" fmla="*/ 121 w 174"/>
                <a:gd name="T33" fmla="*/ 117 h 177"/>
                <a:gd name="T34" fmla="*/ 24 w 174"/>
                <a:gd name="T35" fmla="*/ 124 h 177"/>
                <a:gd name="T36" fmla="*/ 18 w 174"/>
                <a:gd name="T37" fmla="*/ 103 h 177"/>
                <a:gd name="T38" fmla="*/ 55 w 174"/>
                <a:gd name="T39" fmla="*/ 131 h 177"/>
                <a:gd name="T40" fmla="*/ 40 w 174"/>
                <a:gd name="T41" fmla="*/ 66 h 177"/>
                <a:gd name="T42" fmla="*/ 17 w 174"/>
                <a:gd name="T43" fmla="*/ 88 h 177"/>
                <a:gd name="T44" fmla="*/ 40 w 174"/>
                <a:gd name="T45" fmla="*/ 66 h 177"/>
                <a:gd name="T46" fmla="*/ 54 w 174"/>
                <a:gd name="T47" fmla="*/ 66 h 177"/>
                <a:gd name="T48" fmla="*/ 79 w 174"/>
                <a:gd name="T49" fmla="*/ 62 h 177"/>
                <a:gd name="T50" fmla="*/ 114 w 174"/>
                <a:gd name="T51" fmla="*/ 79 h 177"/>
                <a:gd name="T52" fmla="*/ 85 w 174"/>
                <a:gd name="T53" fmla="*/ 89 h 177"/>
                <a:gd name="T54" fmla="*/ 75 w 174"/>
                <a:gd name="T55" fmla="*/ 49 h 177"/>
                <a:gd name="T56" fmla="*/ 75 w 174"/>
                <a:gd name="T57" fmla="*/ 49 h 177"/>
                <a:gd name="T58" fmla="*/ 56 w 174"/>
                <a:gd name="T59" fmla="*/ 48 h 177"/>
                <a:gd name="T60" fmla="*/ 73 w 174"/>
                <a:gd name="T61" fmla="*/ 25 h 177"/>
                <a:gd name="T62" fmla="*/ 75 w 174"/>
                <a:gd name="T63" fmla="*/ 49 h 177"/>
                <a:gd name="T64" fmla="*/ 116 w 174"/>
                <a:gd name="T65" fmla="*/ 29 h 177"/>
                <a:gd name="T66" fmla="*/ 100 w 174"/>
                <a:gd name="T67" fmla="*/ 24 h 177"/>
                <a:gd name="T68" fmla="*/ 127 w 174"/>
                <a:gd name="T69" fmla="*/ 72 h 177"/>
                <a:gd name="T70" fmla="*/ 128 w 174"/>
                <a:gd name="T71" fmla="*/ 37 h 177"/>
                <a:gd name="T72" fmla="*/ 44 w 174"/>
                <a:gd name="T73" fmla="*/ 38 h 177"/>
                <a:gd name="T74" fmla="*/ 41 w 174"/>
                <a:gd name="T75" fmla="*/ 52 h 177"/>
                <a:gd name="T76" fmla="*/ 44 w 174"/>
                <a:gd name="T77" fmla="*/ 38 h 177"/>
                <a:gd name="T78" fmla="*/ 59 w 174"/>
                <a:gd name="T79" fmla="*/ 145 h 177"/>
                <a:gd name="T80" fmla="*/ 71 w 174"/>
                <a:gd name="T81" fmla="*/ 157 h 177"/>
                <a:gd name="T82" fmla="*/ 52 w 174"/>
                <a:gd name="T83" fmla="*/ 153 h 177"/>
                <a:gd name="T84" fmla="*/ 132 w 174"/>
                <a:gd name="T85" fmla="*/ 147 h 177"/>
                <a:gd name="T86" fmla="*/ 135 w 174"/>
                <a:gd name="T87" fmla="*/ 126 h 177"/>
                <a:gd name="T88" fmla="*/ 147 w 174"/>
                <a:gd name="T89" fmla="*/ 12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4" h="177">
                  <a:moveTo>
                    <a:pt x="168" y="72"/>
                  </a:moveTo>
                  <a:cubicBezTo>
                    <a:pt x="156" y="27"/>
                    <a:pt x="111" y="0"/>
                    <a:pt x="66" y="12"/>
                  </a:cubicBezTo>
                  <a:cubicBezTo>
                    <a:pt x="44" y="17"/>
                    <a:pt x="26" y="31"/>
                    <a:pt x="14" y="51"/>
                  </a:cubicBezTo>
                  <a:cubicBezTo>
                    <a:pt x="3" y="70"/>
                    <a:pt x="0" y="92"/>
                    <a:pt x="6" y="114"/>
                  </a:cubicBezTo>
                  <a:cubicBezTo>
                    <a:pt x="11" y="136"/>
                    <a:pt x="25" y="154"/>
                    <a:pt x="44" y="165"/>
                  </a:cubicBezTo>
                  <a:cubicBezTo>
                    <a:pt x="57" y="173"/>
                    <a:pt x="72" y="177"/>
                    <a:pt x="87" y="177"/>
                  </a:cubicBezTo>
                  <a:cubicBezTo>
                    <a:pt x="94" y="177"/>
                    <a:pt x="101" y="176"/>
                    <a:pt x="108" y="174"/>
                  </a:cubicBezTo>
                  <a:cubicBezTo>
                    <a:pt x="108" y="174"/>
                    <a:pt x="109" y="174"/>
                    <a:pt x="109" y="174"/>
                  </a:cubicBezTo>
                  <a:cubicBezTo>
                    <a:pt x="109" y="174"/>
                    <a:pt x="110" y="174"/>
                    <a:pt x="111" y="173"/>
                  </a:cubicBezTo>
                  <a:cubicBezTo>
                    <a:pt x="131" y="167"/>
                    <a:pt x="148" y="154"/>
                    <a:pt x="159" y="135"/>
                  </a:cubicBezTo>
                  <a:cubicBezTo>
                    <a:pt x="171" y="116"/>
                    <a:pt x="174" y="94"/>
                    <a:pt x="168" y="72"/>
                  </a:cubicBezTo>
                  <a:close/>
                  <a:moveTo>
                    <a:pt x="135" y="110"/>
                  </a:moveTo>
                  <a:cubicBezTo>
                    <a:pt x="134" y="102"/>
                    <a:pt x="133" y="94"/>
                    <a:pt x="131" y="86"/>
                  </a:cubicBezTo>
                  <a:cubicBezTo>
                    <a:pt x="141" y="80"/>
                    <a:pt x="148" y="74"/>
                    <a:pt x="153" y="69"/>
                  </a:cubicBezTo>
                  <a:cubicBezTo>
                    <a:pt x="153" y="71"/>
                    <a:pt x="154" y="73"/>
                    <a:pt x="155" y="75"/>
                  </a:cubicBezTo>
                  <a:cubicBezTo>
                    <a:pt x="156" y="80"/>
                    <a:pt x="157" y="85"/>
                    <a:pt x="157" y="90"/>
                  </a:cubicBezTo>
                  <a:cubicBezTo>
                    <a:pt x="155" y="93"/>
                    <a:pt x="149" y="101"/>
                    <a:pt x="135" y="110"/>
                  </a:cubicBezTo>
                  <a:close/>
                  <a:moveTo>
                    <a:pt x="106" y="160"/>
                  </a:moveTo>
                  <a:cubicBezTo>
                    <a:pt x="106" y="160"/>
                    <a:pt x="105" y="161"/>
                    <a:pt x="105" y="161"/>
                  </a:cubicBezTo>
                  <a:cubicBezTo>
                    <a:pt x="98" y="162"/>
                    <a:pt x="90" y="157"/>
                    <a:pt x="82" y="148"/>
                  </a:cubicBezTo>
                  <a:cubicBezTo>
                    <a:pt x="81" y="146"/>
                    <a:pt x="79" y="145"/>
                    <a:pt x="78" y="143"/>
                  </a:cubicBezTo>
                  <a:cubicBezTo>
                    <a:pt x="85" y="143"/>
                    <a:pt x="91" y="141"/>
                    <a:pt x="98" y="140"/>
                  </a:cubicBezTo>
                  <a:cubicBezTo>
                    <a:pt x="99" y="139"/>
                    <a:pt x="99" y="139"/>
                    <a:pt x="99" y="139"/>
                  </a:cubicBezTo>
                  <a:cubicBezTo>
                    <a:pt x="107" y="137"/>
                    <a:pt x="114" y="135"/>
                    <a:pt x="120" y="132"/>
                  </a:cubicBezTo>
                  <a:cubicBezTo>
                    <a:pt x="120" y="134"/>
                    <a:pt x="120" y="136"/>
                    <a:pt x="120" y="138"/>
                  </a:cubicBezTo>
                  <a:cubicBezTo>
                    <a:pt x="117" y="150"/>
                    <a:pt x="113" y="158"/>
                    <a:pt x="106" y="160"/>
                  </a:cubicBezTo>
                  <a:close/>
                  <a:moveTo>
                    <a:pt x="95" y="126"/>
                  </a:moveTo>
                  <a:cubicBezTo>
                    <a:pt x="95" y="126"/>
                    <a:pt x="95" y="126"/>
                    <a:pt x="95" y="126"/>
                  </a:cubicBezTo>
                  <a:cubicBezTo>
                    <a:pt x="86" y="128"/>
                    <a:pt x="78" y="130"/>
                    <a:pt x="70" y="130"/>
                  </a:cubicBezTo>
                  <a:cubicBezTo>
                    <a:pt x="67" y="123"/>
                    <a:pt x="63" y="116"/>
                    <a:pt x="61" y="107"/>
                  </a:cubicBezTo>
                  <a:cubicBezTo>
                    <a:pt x="69" y="107"/>
                    <a:pt x="79" y="105"/>
                    <a:pt x="89" y="103"/>
                  </a:cubicBezTo>
                  <a:cubicBezTo>
                    <a:pt x="89" y="103"/>
                    <a:pt x="89" y="103"/>
                    <a:pt x="89" y="103"/>
                  </a:cubicBezTo>
                  <a:cubicBezTo>
                    <a:pt x="100" y="100"/>
                    <a:pt x="110" y="96"/>
                    <a:pt x="118" y="93"/>
                  </a:cubicBezTo>
                  <a:cubicBezTo>
                    <a:pt x="120" y="101"/>
                    <a:pt x="121" y="109"/>
                    <a:pt x="121" y="117"/>
                  </a:cubicBezTo>
                  <a:cubicBezTo>
                    <a:pt x="114" y="120"/>
                    <a:pt x="105" y="123"/>
                    <a:pt x="95" y="126"/>
                  </a:cubicBezTo>
                  <a:close/>
                  <a:moveTo>
                    <a:pt x="24" y="124"/>
                  </a:moveTo>
                  <a:cubicBezTo>
                    <a:pt x="22" y="120"/>
                    <a:pt x="20" y="115"/>
                    <a:pt x="19" y="111"/>
                  </a:cubicBezTo>
                  <a:cubicBezTo>
                    <a:pt x="19" y="108"/>
                    <a:pt x="18" y="106"/>
                    <a:pt x="18" y="103"/>
                  </a:cubicBezTo>
                  <a:cubicBezTo>
                    <a:pt x="24" y="106"/>
                    <a:pt x="34" y="108"/>
                    <a:pt x="46" y="108"/>
                  </a:cubicBezTo>
                  <a:cubicBezTo>
                    <a:pt x="49" y="116"/>
                    <a:pt x="52" y="124"/>
                    <a:pt x="55" y="131"/>
                  </a:cubicBezTo>
                  <a:cubicBezTo>
                    <a:pt x="38" y="130"/>
                    <a:pt x="28" y="126"/>
                    <a:pt x="24" y="124"/>
                  </a:cubicBezTo>
                  <a:close/>
                  <a:moveTo>
                    <a:pt x="40" y="66"/>
                  </a:moveTo>
                  <a:cubicBezTo>
                    <a:pt x="40" y="75"/>
                    <a:pt x="41" y="84"/>
                    <a:pt x="43" y="94"/>
                  </a:cubicBezTo>
                  <a:cubicBezTo>
                    <a:pt x="30" y="93"/>
                    <a:pt x="22" y="90"/>
                    <a:pt x="17" y="88"/>
                  </a:cubicBezTo>
                  <a:cubicBezTo>
                    <a:pt x="18" y="80"/>
                    <a:pt x="20" y="72"/>
                    <a:pt x="23" y="64"/>
                  </a:cubicBezTo>
                  <a:cubicBezTo>
                    <a:pt x="28" y="65"/>
                    <a:pt x="34" y="66"/>
                    <a:pt x="40" y="66"/>
                  </a:cubicBezTo>
                  <a:close/>
                  <a:moveTo>
                    <a:pt x="57" y="94"/>
                  </a:moveTo>
                  <a:cubicBezTo>
                    <a:pt x="55" y="84"/>
                    <a:pt x="54" y="75"/>
                    <a:pt x="54" y="66"/>
                  </a:cubicBezTo>
                  <a:cubicBezTo>
                    <a:pt x="62" y="66"/>
                    <a:pt x="70" y="65"/>
                    <a:pt x="79" y="62"/>
                  </a:cubicBezTo>
                  <a:cubicBezTo>
                    <a:pt x="79" y="62"/>
                    <a:pt x="79" y="62"/>
                    <a:pt x="79" y="62"/>
                  </a:cubicBezTo>
                  <a:cubicBezTo>
                    <a:pt x="88" y="60"/>
                    <a:pt x="97" y="57"/>
                    <a:pt x="104" y="53"/>
                  </a:cubicBezTo>
                  <a:cubicBezTo>
                    <a:pt x="108" y="61"/>
                    <a:pt x="112" y="69"/>
                    <a:pt x="114" y="79"/>
                  </a:cubicBezTo>
                  <a:cubicBezTo>
                    <a:pt x="107" y="83"/>
                    <a:pt x="97" y="86"/>
                    <a:pt x="86" y="89"/>
                  </a:cubicBezTo>
                  <a:cubicBezTo>
                    <a:pt x="85" y="89"/>
                    <a:pt x="85" y="89"/>
                    <a:pt x="85" y="89"/>
                  </a:cubicBezTo>
                  <a:cubicBezTo>
                    <a:pt x="75" y="92"/>
                    <a:pt x="66" y="93"/>
                    <a:pt x="57" y="94"/>
                  </a:cubicBezTo>
                  <a:close/>
                  <a:moveTo>
                    <a:pt x="75" y="49"/>
                  </a:moveTo>
                  <a:cubicBezTo>
                    <a:pt x="77" y="56"/>
                    <a:pt x="77" y="56"/>
                    <a:pt x="77" y="56"/>
                  </a:cubicBezTo>
                  <a:cubicBezTo>
                    <a:pt x="75" y="49"/>
                    <a:pt x="75" y="49"/>
                    <a:pt x="75" y="49"/>
                  </a:cubicBezTo>
                  <a:cubicBezTo>
                    <a:pt x="68" y="51"/>
                    <a:pt x="61" y="52"/>
                    <a:pt x="55" y="52"/>
                  </a:cubicBezTo>
                  <a:cubicBezTo>
                    <a:pt x="55" y="51"/>
                    <a:pt x="55" y="49"/>
                    <a:pt x="56" y="48"/>
                  </a:cubicBezTo>
                  <a:cubicBezTo>
                    <a:pt x="58" y="35"/>
                    <a:pt x="63" y="27"/>
                    <a:pt x="70" y="25"/>
                  </a:cubicBezTo>
                  <a:cubicBezTo>
                    <a:pt x="71" y="25"/>
                    <a:pt x="72" y="25"/>
                    <a:pt x="73" y="25"/>
                  </a:cubicBezTo>
                  <a:cubicBezTo>
                    <a:pt x="80" y="25"/>
                    <a:pt x="88" y="31"/>
                    <a:pt x="96" y="41"/>
                  </a:cubicBezTo>
                  <a:cubicBezTo>
                    <a:pt x="90" y="44"/>
                    <a:pt x="83" y="47"/>
                    <a:pt x="75" y="49"/>
                  </a:cubicBezTo>
                  <a:close/>
                  <a:moveTo>
                    <a:pt x="100" y="24"/>
                  </a:moveTo>
                  <a:cubicBezTo>
                    <a:pt x="105" y="25"/>
                    <a:pt x="110" y="27"/>
                    <a:pt x="116" y="29"/>
                  </a:cubicBezTo>
                  <a:cubicBezTo>
                    <a:pt x="113" y="31"/>
                    <a:pt x="111" y="33"/>
                    <a:pt x="108" y="35"/>
                  </a:cubicBezTo>
                  <a:cubicBezTo>
                    <a:pt x="106" y="31"/>
                    <a:pt x="103" y="27"/>
                    <a:pt x="100" y="24"/>
                  </a:cubicBezTo>
                  <a:close/>
                  <a:moveTo>
                    <a:pt x="146" y="55"/>
                  </a:moveTo>
                  <a:cubicBezTo>
                    <a:pt x="143" y="59"/>
                    <a:pt x="137" y="65"/>
                    <a:pt x="127" y="72"/>
                  </a:cubicBezTo>
                  <a:cubicBezTo>
                    <a:pt x="124" y="63"/>
                    <a:pt x="120" y="54"/>
                    <a:pt x="116" y="46"/>
                  </a:cubicBezTo>
                  <a:cubicBezTo>
                    <a:pt x="121" y="43"/>
                    <a:pt x="125" y="40"/>
                    <a:pt x="128" y="37"/>
                  </a:cubicBezTo>
                  <a:cubicBezTo>
                    <a:pt x="135" y="42"/>
                    <a:pt x="141" y="48"/>
                    <a:pt x="146" y="55"/>
                  </a:cubicBezTo>
                  <a:close/>
                  <a:moveTo>
                    <a:pt x="44" y="38"/>
                  </a:moveTo>
                  <a:cubicBezTo>
                    <a:pt x="43" y="40"/>
                    <a:pt x="42" y="43"/>
                    <a:pt x="42" y="45"/>
                  </a:cubicBezTo>
                  <a:cubicBezTo>
                    <a:pt x="41" y="48"/>
                    <a:pt x="41" y="50"/>
                    <a:pt x="41" y="52"/>
                  </a:cubicBezTo>
                  <a:cubicBezTo>
                    <a:pt x="37" y="52"/>
                    <a:pt x="34" y="52"/>
                    <a:pt x="31" y="51"/>
                  </a:cubicBezTo>
                  <a:cubicBezTo>
                    <a:pt x="35" y="46"/>
                    <a:pt x="39" y="42"/>
                    <a:pt x="44" y="38"/>
                  </a:cubicBezTo>
                  <a:close/>
                  <a:moveTo>
                    <a:pt x="38" y="143"/>
                  </a:moveTo>
                  <a:cubicBezTo>
                    <a:pt x="44" y="144"/>
                    <a:pt x="51" y="145"/>
                    <a:pt x="59" y="145"/>
                  </a:cubicBezTo>
                  <a:cubicBezTo>
                    <a:pt x="60" y="145"/>
                    <a:pt x="61" y="145"/>
                    <a:pt x="62" y="145"/>
                  </a:cubicBezTo>
                  <a:cubicBezTo>
                    <a:pt x="65" y="149"/>
                    <a:pt x="68" y="153"/>
                    <a:pt x="71" y="157"/>
                  </a:cubicBezTo>
                  <a:cubicBezTo>
                    <a:pt x="73" y="159"/>
                    <a:pt x="74" y="160"/>
                    <a:pt x="76" y="162"/>
                  </a:cubicBezTo>
                  <a:cubicBezTo>
                    <a:pt x="68" y="161"/>
                    <a:pt x="59" y="158"/>
                    <a:pt x="52" y="153"/>
                  </a:cubicBezTo>
                  <a:cubicBezTo>
                    <a:pt x="47" y="150"/>
                    <a:pt x="42" y="147"/>
                    <a:pt x="38" y="143"/>
                  </a:cubicBezTo>
                  <a:close/>
                  <a:moveTo>
                    <a:pt x="132" y="147"/>
                  </a:moveTo>
                  <a:cubicBezTo>
                    <a:pt x="132" y="145"/>
                    <a:pt x="133" y="142"/>
                    <a:pt x="133" y="140"/>
                  </a:cubicBezTo>
                  <a:cubicBezTo>
                    <a:pt x="134" y="136"/>
                    <a:pt x="135" y="131"/>
                    <a:pt x="135" y="126"/>
                  </a:cubicBezTo>
                  <a:cubicBezTo>
                    <a:pt x="143" y="122"/>
                    <a:pt x="149" y="117"/>
                    <a:pt x="154" y="113"/>
                  </a:cubicBezTo>
                  <a:cubicBezTo>
                    <a:pt x="152" y="118"/>
                    <a:pt x="150" y="124"/>
                    <a:pt x="147" y="128"/>
                  </a:cubicBezTo>
                  <a:cubicBezTo>
                    <a:pt x="143" y="135"/>
                    <a:pt x="138" y="141"/>
                    <a:pt x="13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129" name="Freeform 11">
              <a:extLst>
                <a:ext uri="{FF2B5EF4-FFF2-40B4-BE49-F238E27FC236}">
                  <a16:creationId xmlns:a16="http://schemas.microsoft.com/office/drawing/2014/main" id="{716436FC-2D51-4FE9-96FC-E1189E760250}"/>
                </a:ext>
              </a:extLst>
            </p:cNvPr>
            <p:cNvSpPr>
              <a:spLocks noEditPoints="1"/>
            </p:cNvSpPr>
            <p:nvPr/>
          </p:nvSpPr>
          <p:spPr bwMode="auto">
            <a:xfrm>
              <a:off x="5616576" y="717550"/>
              <a:ext cx="384175" cy="481013"/>
            </a:xfrm>
            <a:custGeom>
              <a:avLst/>
              <a:gdLst>
                <a:gd name="T0" fmla="*/ 313 w 330"/>
                <a:gd name="T1" fmla="*/ 93 h 406"/>
                <a:gd name="T2" fmla="*/ 235 w 330"/>
                <a:gd name="T3" fmla="*/ 93 h 406"/>
                <a:gd name="T4" fmla="*/ 235 w 330"/>
                <a:gd name="T5" fmla="*/ 58 h 406"/>
                <a:gd name="T6" fmla="*/ 165 w 330"/>
                <a:gd name="T7" fmla="*/ 0 h 406"/>
                <a:gd name="T8" fmla="*/ 95 w 330"/>
                <a:gd name="T9" fmla="*/ 58 h 406"/>
                <a:gd name="T10" fmla="*/ 95 w 330"/>
                <a:gd name="T11" fmla="*/ 93 h 406"/>
                <a:gd name="T12" fmla="*/ 17 w 330"/>
                <a:gd name="T13" fmla="*/ 93 h 406"/>
                <a:gd name="T14" fmla="*/ 0 w 330"/>
                <a:gd name="T15" fmla="*/ 406 h 406"/>
                <a:gd name="T16" fmla="*/ 330 w 330"/>
                <a:gd name="T17" fmla="*/ 406 h 406"/>
                <a:gd name="T18" fmla="*/ 313 w 330"/>
                <a:gd name="T19" fmla="*/ 93 h 406"/>
                <a:gd name="T20" fmla="*/ 165 w 330"/>
                <a:gd name="T21" fmla="*/ 14 h 406"/>
                <a:gd name="T22" fmla="*/ 221 w 330"/>
                <a:gd name="T23" fmla="*/ 58 h 406"/>
                <a:gd name="T24" fmla="*/ 221 w 330"/>
                <a:gd name="T25" fmla="*/ 93 h 406"/>
                <a:gd name="T26" fmla="*/ 109 w 330"/>
                <a:gd name="T27" fmla="*/ 93 h 406"/>
                <a:gd name="T28" fmla="*/ 109 w 330"/>
                <a:gd name="T29" fmla="*/ 59 h 406"/>
                <a:gd name="T30" fmla="*/ 165 w 330"/>
                <a:gd name="T31" fmla="*/ 14 h 406"/>
                <a:gd name="T32" fmla="*/ 30 w 330"/>
                <a:gd name="T33" fmla="*/ 107 h 406"/>
                <a:gd name="T34" fmla="*/ 95 w 330"/>
                <a:gd name="T35" fmla="*/ 107 h 406"/>
                <a:gd name="T36" fmla="*/ 95 w 330"/>
                <a:gd name="T37" fmla="*/ 142 h 406"/>
                <a:gd name="T38" fmla="*/ 109 w 330"/>
                <a:gd name="T39" fmla="*/ 142 h 406"/>
                <a:gd name="T40" fmla="*/ 109 w 330"/>
                <a:gd name="T41" fmla="*/ 107 h 406"/>
                <a:gd name="T42" fmla="*/ 221 w 330"/>
                <a:gd name="T43" fmla="*/ 107 h 406"/>
                <a:gd name="T44" fmla="*/ 221 w 330"/>
                <a:gd name="T45" fmla="*/ 142 h 406"/>
                <a:gd name="T46" fmla="*/ 235 w 330"/>
                <a:gd name="T47" fmla="*/ 142 h 406"/>
                <a:gd name="T48" fmla="*/ 235 w 330"/>
                <a:gd name="T49" fmla="*/ 107 h 406"/>
                <a:gd name="T50" fmla="*/ 300 w 330"/>
                <a:gd name="T51" fmla="*/ 107 h 406"/>
                <a:gd name="T52" fmla="*/ 315 w 330"/>
                <a:gd name="T53" fmla="*/ 392 h 406"/>
                <a:gd name="T54" fmla="*/ 15 w 330"/>
                <a:gd name="T55" fmla="*/ 392 h 406"/>
                <a:gd name="T56" fmla="*/ 30 w 330"/>
                <a:gd name="T57" fmla="*/ 10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0" h="406">
                  <a:moveTo>
                    <a:pt x="313" y="93"/>
                  </a:moveTo>
                  <a:cubicBezTo>
                    <a:pt x="235" y="93"/>
                    <a:pt x="235" y="93"/>
                    <a:pt x="235" y="93"/>
                  </a:cubicBezTo>
                  <a:cubicBezTo>
                    <a:pt x="235" y="58"/>
                    <a:pt x="235" y="58"/>
                    <a:pt x="235" y="58"/>
                  </a:cubicBezTo>
                  <a:cubicBezTo>
                    <a:pt x="235" y="58"/>
                    <a:pt x="232" y="0"/>
                    <a:pt x="165" y="0"/>
                  </a:cubicBezTo>
                  <a:cubicBezTo>
                    <a:pt x="97" y="0"/>
                    <a:pt x="95" y="58"/>
                    <a:pt x="95" y="58"/>
                  </a:cubicBezTo>
                  <a:cubicBezTo>
                    <a:pt x="95" y="93"/>
                    <a:pt x="95" y="93"/>
                    <a:pt x="95" y="93"/>
                  </a:cubicBezTo>
                  <a:cubicBezTo>
                    <a:pt x="17" y="93"/>
                    <a:pt x="17" y="93"/>
                    <a:pt x="17" y="93"/>
                  </a:cubicBezTo>
                  <a:cubicBezTo>
                    <a:pt x="0" y="406"/>
                    <a:pt x="0" y="406"/>
                    <a:pt x="0" y="406"/>
                  </a:cubicBezTo>
                  <a:cubicBezTo>
                    <a:pt x="330" y="406"/>
                    <a:pt x="330" y="406"/>
                    <a:pt x="330" y="406"/>
                  </a:cubicBezTo>
                  <a:lnTo>
                    <a:pt x="313" y="93"/>
                  </a:lnTo>
                  <a:close/>
                  <a:moveTo>
                    <a:pt x="165" y="14"/>
                  </a:moveTo>
                  <a:cubicBezTo>
                    <a:pt x="218" y="14"/>
                    <a:pt x="221" y="57"/>
                    <a:pt x="221" y="58"/>
                  </a:cubicBezTo>
                  <a:cubicBezTo>
                    <a:pt x="221" y="93"/>
                    <a:pt x="221" y="93"/>
                    <a:pt x="221" y="93"/>
                  </a:cubicBezTo>
                  <a:cubicBezTo>
                    <a:pt x="109" y="93"/>
                    <a:pt x="109" y="93"/>
                    <a:pt x="109" y="93"/>
                  </a:cubicBezTo>
                  <a:cubicBezTo>
                    <a:pt x="109" y="59"/>
                    <a:pt x="109" y="59"/>
                    <a:pt x="109" y="59"/>
                  </a:cubicBezTo>
                  <a:cubicBezTo>
                    <a:pt x="109" y="57"/>
                    <a:pt x="111" y="14"/>
                    <a:pt x="165" y="14"/>
                  </a:cubicBezTo>
                  <a:close/>
                  <a:moveTo>
                    <a:pt x="30" y="107"/>
                  </a:moveTo>
                  <a:cubicBezTo>
                    <a:pt x="95" y="107"/>
                    <a:pt x="95" y="107"/>
                    <a:pt x="95" y="107"/>
                  </a:cubicBezTo>
                  <a:cubicBezTo>
                    <a:pt x="95" y="142"/>
                    <a:pt x="95" y="142"/>
                    <a:pt x="95" y="142"/>
                  </a:cubicBezTo>
                  <a:cubicBezTo>
                    <a:pt x="109" y="142"/>
                    <a:pt x="109" y="142"/>
                    <a:pt x="109" y="142"/>
                  </a:cubicBezTo>
                  <a:cubicBezTo>
                    <a:pt x="109" y="107"/>
                    <a:pt x="109" y="107"/>
                    <a:pt x="109" y="107"/>
                  </a:cubicBezTo>
                  <a:cubicBezTo>
                    <a:pt x="221" y="107"/>
                    <a:pt x="221" y="107"/>
                    <a:pt x="221" y="107"/>
                  </a:cubicBezTo>
                  <a:cubicBezTo>
                    <a:pt x="221" y="142"/>
                    <a:pt x="221" y="142"/>
                    <a:pt x="221" y="142"/>
                  </a:cubicBezTo>
                  <a:cubicBezTo>
                    <a:pt x="235" y="142"/>
                    <a:pt x="235" y="142"/>
                    <a:pt x="235" y="142"/>
                  </a:cubicBezTo>
                  <a:cubicBezTo>
                    <a:pt x="235" y="107"/>
                    <a:pt x="235" y="107"/>
                    <a:pt x="235" y="107"/>
                  </a:cubicBezTo>
                  <a:cubicBezTo>
                    <a:pt x="300" y="107"/>
                    <a:pt x="300" y="107"/>
                    <a:pt x="300" y="107"/>
                  </a:cubicBezTo>
                  <a:cubicBezTo>
                    <a:pt x="315" y="392"/>
                    <a:pt x="315" y="392"/>
                    <a:pt x="315" y="392"/>
                  </a:cubicBezTo>
                  <a:cubicBezTo>
                    <a:pt x="15" y="392"/>
                    <a:pt x="15" y="392"/>
                    <a:pt x="15" y="392"/>
                  </a:cubicBezTo>
                  <a:lnTo>
                    <a:pt x="30"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130" name="Line 12">
              <a:extLst>
                <a:ext uri="{FF2B5EF4-FFF2-40B4-BE49-F238E27FC236}">
                  <a16:creationId xmlns:a16="http://schemas.microsoft.com/office/drawing/2014/main" id="{F115CB72-42F9-47D7-A701-53554B3FEACD}"/>
                </a:ext>
              </a:extLst>
            </p:cNvPr>
            <p:cNvSpPr>
              <a:spLocks noChangeShapeType="1"/>
            </p:cNvSpPr>
            <p:nvPr/>
          </p:nvSpPr>
          <p:spPr bwMode="auto">
            <a:xfrm>
              <a:off x="5808663" y="836613"/>
              <a:ext cx="0" cy="0"/>
            </a:xfrm>
            <a:prstGeom prst="line">
              <a:avLst/>
            </a:prstGeom>
            <a:grpFill/>
            <a:ln w="15875" cap="flat">
              <a:solidFill>
                <a:srgbClr val="000000"/>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31"/>
            </a:p>
          </p:txBody>
        </p:sp>
        <p:sp>
          <p:nvSpPr>
            <p:cNvPr id="131" name="Line 13">
              <a:extLst>
                <a:ext uri="{FF2B5EF4-FFF2-40B4-BE49-F238E27FC236}">
                  <a16:creationId xmlns:a16="http://schemas.microsoft.com/office/drawing/2014/main" id="{4FEBE6DA-4ACF-4E00-BC51-387FBAB31D03}"/>
                </a:ext>
              </a:extLst>
            </p:cNvPr>
            <p:cNvSpPr>
              <a:spLocks noChangeShapeType="1"/>
            </p:cNvSpPr>
            <p:nvPr/>
          </p:nvSpPr>
          <p:spPr bwMode="auto">
            <a:xfrm>
              <a:off x="5808663" y="788988"/>
              <a:ext cx="0" cy="0"/>
            </a:xfrm>
            <a:prstGeom prst="line">
              <a:avLst/>
            </a:prstGeom>
            <a:grpFill/>
            <a:ln w="15875" cap="flat">
              <a:solidFill>
                <a:srgbClr val="000000"/>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31"/>
            </a:p>
          </p:txBody>
        </p:sp>
        <p:sp>
          <p:nvSpPr>
            <p:cNvPr id="132" name="Line 14">
              <a:extLst>
                <a:ext uri="{FF2B5EF4-FFF2-40B4-BE49-F238E27FC236}">
                  <a16:creationId xmlns:a16="http://schemas.microsoft.com/office/drawing/2014/main" id="{3A5C7B68-7B5E-4B4C-95EE-5397CBB4528D}"/>
                </a:ext>
              </a:extLst>
            </p:cNvPr>
            <p:cNvSpPr>
              <a:spLocks noChangeShapeType="1"/>
            </p:cNvSpPr>
            <p:nvPr/>
          </p:nvSpPr>
          <p:spPr bwMode="auto">
            <a:xfrm>
              <a:off x="5808663" y="836613"/>
              <a:ext cx="0" cy="0"/>
            </a:xfrm>
            <a:prstGeom prst="line">
              <a:avLst/>
            </a:prstGeom>
            <a:grpFill/>
            <a:ln w="15875" cap="flat">
              <a:solidFill>
                <a:srgbClr val="000000"/>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31"/>
            </a:p>
          </p:txBody>
        </p:sp>
      </p:grpSp>
      <p:sp>
        <p:nvSpPr>
          <p:cNvPr id="16" name="TextBox 15">
            <a:extLst>
              <a:ext uri="{FF2B5EF4-FFF2-40B4-BE49-F238E27FC236}">
                <a16:creationId xmlns:a16="http://schemas.microsoft.com/office/drawing/2014/main" id="{7003B4A3-4A4A-41CE-8D37-0952089C75CA}"/>
              </a:ext>
            </a:extLst>
          </p:cNvPr>
          <p:cNvSpPr txBox="1"/>
          <p:nvPr/>
        </p:nvSpPr>
        <p:spPr>
          <a:xfrm>
            <a:off x="-45588" y="1458907"/>
            <a:ext cx="1502646" cy="586314"/>
          </a:xfrm>
          <a:prstGeom prst="rect">
            <a:avLst/>
          </a:prstGeom>
          <a:noFill/>
        </p:spPr>
        <p:txBody>
          <a:bodyPr wrap="square" lIns="182880" tIns="146304" rIns="182880" bIns="146304" rtlCol="0">
            <a:spAutoFit/>
          </a:bodyPr>
          <a:lstStyle/>
          <a:p>
            <a:pPr algn="ctr">
              <a:lnSpc>
                <a:spcPct val="90000"/>
              </a:lnSpc>
            </a:pPr>
            <a:r>
              <a:rPr lang="en-US" sz="1050" b="1">
                <a:gradFill>
                  <a:gsLst>
                    <a:gs pos="2917">
                      <a:schemeClr val="tx1"/>
                    </a:gs>
                    <a:gs pos="30000">
                      <a:schemeClr val="tx1"/>
                    </a:gs>
                  </a:gsLst>
                  <a:lin ang="5400000" scaled="0"/>
                </a:gradFill>
              </a:rPr>
              <a:t>Comprehensive Across</a:t>
            </a:r>
          </a:p>
        </p:txBody>
      </p:sp>
      <p:cxnSp>
        <p:nvCxnSpPr>
          <p:cNvPr id="19" name="Straight Connector 18">
            <a:extLst>
              <a:ext uri="{FF2B5EF4-FFF2-40B4-BE49-F238E27FC236}">
                <a16:creationId xmlns:a16="http://schemas.microsoft.com/office/drawing/2014/main" id="{187502CE-E661-482C-AA36-07B5A33FAE13}"/>
              </a:ext>
            </a:extLst>
          </p:cNvPr>
          <p:cNvCxnSpPr/>
          <p:nvPr/>
        </p:nvCxnSpPr>
        <p:spPr>
          <a:xfrm>
            <a:off x="144235" y="2038743"/>
            <a:ext cx="771534"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567B5B-FD7C-497E-B81D-2CFCD09503CE}"/>
              </a:ext>
            </a:extLst>
          </p:cNvPr>
          <p:cNvCxnSpPr>
            <a:cxnSpLocks/>
          </p:cNvCxnSpPr>
          <p:nvPr/>
        </p:nvCxnSpPr>
        <p:spPr>
          <a:xfrm>
            <a:off x="1313234" y="1085553"/>
            <a:ext cx="0" cy="5772447"/>
          </a:xfrm>
          <a:prstGeom prst="line">
            <a:avLst/>
          </a:prstGeom>
          <a:ln w="57150">
            <a:solidFill>
              <a:srgbClr val="24265D"/>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587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A5AA27C-889F-46B0-A4F5-DA93414E63CF}"/>
              </a:ext>
            </a:extLst>
          </p:cNvPr>
          <p:cNvSpPr>
            <a:spLocks noGrp="1"/>
          </p:cNvSpPr>
          <p:nvPr>
            <p:ph type="body" sz="quarter" idx="10"/>
          </p:nvPr>
        </p:nvSpPr>
        <p:spPr/>
        <p:txBody>
          <a:bodyPr/>
          <a:lstStyle/>
          <a:p>
            <a:r>
              <a:rPr lang="en-IN"/>
              <a:t>CONVERSATION GUIDES</a:t>
            </a:r>
          </a:p>
        </p:txBody>
      </p:sp>
      <p:grpSp>
        <p:nvGrpSpPr>
          <p:cNvPr id="4" name="Group 3">
            <a:extLst>
              <a:ext uri="{FF2B5EF4-FFF2-40B4-BE49-F238E27FC236}">
                <a16:creationId xmlns:a16="http://schemas.microsoft.com/office/drawing/2014/main" id="{3113B8B3-3193-4376-819F-E3D6AEB5A7A3}"/>
              </a:ext>
            </a:extLst>
          </p:cNvPr>
          <p:cNvGrpSpPr/>
          <p:nvPr/>
        </p:nvGrpSpPr>
        <p:grpSpPr>
          <a:xfrm>
            <a:off x="1439695" y="2648313"/>
            <a:ext cx="1186774" cy="1561374"/>
            <a:chOff x="1167464" y="4154817"/>
            <a:chExt cx="526847" cy="767521"/>
          </a:xfrm>
          <a:solidFill>
            <a:schemeClr val="bg1"/>
          </a:solidFill>
        </p:grpSpPr>
        <p:sp>
          <p:nvSpPr>
            <p:cNvPr id="6" name="Rectangle 83">
              <a:extLst>
                <a:ext uri="{FF2B5EF4-FFF2-40B4-BE49-F238E27FC236}">
                  <a16:creationId xmlns:a16="http://schemas.microsoft.com/office/drawing/2014/main" id="{187ACA13-3910-4506-8521-3C4329CC11B9}"/>
                </a:ext>
              </a:extLst>
            </p:cNvPr>
            <p:cNvSpPr/>
            <p:nvPr/>
          </p:nvSpPr>
          <p:spPr bwMode="auto">
            <a:xfrm>
              <a:off x="1167464" y="4228826"/>
              <a:ext cx="526847" cy="693512"/>
            </a:xfrm>
            <a:custGeom>
              <a:avLst/>
              <a:gdLst/>
              <a:ahLst/>
              <a:cxnLst/>
              <a:rect l="l" t="t" r="r" b="b"/>
              <a:pathLst>
                <a:path w="607820" h="800100">
                  <a:moveTo>
                    <a:pt x="303910" y="400050"/>
                  </a:moveTo>
                  <a:cubicBezTo>
                    <a:pt x="283478" y="400050"/>
                    <a:pt x="264215" y="405060"/>
                    <a:pt x="247988" y="415263"/>
                  </a:cubicBezTo>
                  <a:lnTo>
                    <a:pt x="309871" y="526780"/>
                  </a:lnTo>
                  <a:lnTo>
                    <a:pt x="185417" y="503358"/>
                  </a:lnTo>
                  <a:cubicBezTo>
                    <a:pt x="182099" y="509307"/>
                    <a:pt x="181576" y="515784"/>
                    <a:pt x="181576" y="522384"/>
                  </a:cubicBezTo>
                  <a:cubicBezTo>
                    <a:pt x="181576" y="589947"/>
                    <a:pt x="236347" y="644718"/>
                    <a:pt x="303910" y="644718"/>
                  </a:cubicBezTo>
                  <a:cubicBezTo>
                    <a:pt x="371473" y="644718"/>
                    <a:pt x="426244" y="589947"/>
                    <a:pt x="426244" y="522384"/>
                  </a:cubicBezTo>
                  <a:cubicBezTo>
                    <a:pt x="426244" y="454821"/>
                    <a:pt x="371473" y="400050"/>
                    <a:pt x="303910" y="400050"/>
                  </a:cubicBezTo>
                  <a:close/>
                  <a:moveTo>
                    <a:pt x="223838" y="256121"/>
                  </a:moveTo>
                  <a:lnTo>
                    <a:pt x="223838" y="274409"/>
                  </a:lnTo>
                  <a:lnTo>
                    <a:pt x="452438" y="274409"/>
                  </a:lnTo>
                  <a:lnTo>
                    <a:pt x="452438" y="256121"/>
                  </a:lnTo>
                  <a:close/>
                  <a:moveTo>
                    <a:pt x="172879" y="242406"/>
                  </a:moveTo>
                  <a:cubicBezTo>
                    <a:pt x="160254" y="242406"/>
                    <a:pt x="150019" y="252641"/>
                    <a:pt x="150019" y="265266"/>
                  </a:cubicBezTo>
                  <a:cubicBezTo>
                    <a:pt x="150019" y="277891"/>
                    <a:pt x="160254" y="288126"/>
                    <a:pt x="172879" y="288126"/>
                  </a:cubicBezTo>
                  <a:cubicBezTo>
                    <a:pt x="185504" y="288126"/>
                    <a:pt x="195739" y="277891"/>
                    <a:pt x="195739" y="265266"/>
                  </a:cubicBezTo>
                  <a:cubicBezTo>
                    <a:pt x="195739" y="252641"/>
                    <a:pt x="185504" y="242406"/>
                    <a:pt x="172879" y="242406"/>
                  </a:cubicBezTo>
                  <a:close/>
                  <a:moveTo>
                    <a:pt x="223838" y="186367"/>
                  </a:moveTo>
                  <a:lnTo>
                    <a:pt x="223838" y="204655"/>
                  </a:lnTo>
                  <a:lnTo>
                    <a:pt x="452438" y="204655"/>
                  </a:lnTo>
                  <a:lnTo>
                    <a:pt x="452438" y="186367"/>
                  </a:lnTo>
                  <a:close/>
                  <a:moveTo>
                    <a:pt x="172879" y="172652"/>
                  </a:moveTo>
                  <a:cubicBezTo>
                    <a:pt x="160254" y="172652"/>
                    <a:pt x="150019" y="182887"/>
                    <a:pt x="150019" y="195512"/>
                  </a:cubicBezTo>
                  <a:cubicBezTo>
                    <a:pt x="150019" y="208137"/>
                    <a:pt x="160254" y="218372"/>
                    <a:pt x="172879" y="218372"/>
                  </a:cubicBezTo>
                  <a:cubicBezTo>
                    <a:pt x="185504" y="218372"/>
                    <a:pt x="195739" y="208137"/>
                    <a:pt x="195739" y="195512"/>
                  </a:cubicBezTo>
                  <a:cubicBezTo>
                    <a:pt x="195739" y="182887"/>
                    <a:pt x="185504" y="172652"/>
                    <a:pt x="172879" y="172652"/>
                  </a:cubicBezTo>
                  <a:close/>
                  <a:moveTo>
                    <a:pt x="74420" y="64780"/>
                  </a:moveTo>
                  <a:lnTo>
                    <a:pt x="533400" y="64780"/>
                  </a:lnTo>
                  <a:lnTo>
                    <a:pt x="533400" y="735320"/>
                  </a:lnTo>
                  <a:lnTo>
                    <a:pt x="74420" y="735320"/>
                  </a:lnTo>
                  <a:close/>
                  <a:moveTo>
                    <a:pt x="41082" y="32546"/>
                  </a:moveTo>
                  <a:lnTo>
                    <a:pt x="41082" y="767554"/>
                  </a:lnTo>
                  <a:lnTo>
                    <a:pt x="566738" y="767554"/>
                  </a:lnTo>
                  <a:lnTo>
                    <a:pt x="566738" y="32546"/>
                  </a:lnTo>
                  <a:close/>
                  <a:moveTo>
                    <a:pt x="0" y="0"/>
                  </a:moveTo>
                  <a:lnTo>
                    <a:pt x="607820" y="0"/>
                  </a:lnTo>
                  <a:lnTo>
                    <a:pt x="607820" y="800100"/>
                  </a:lnTo>
                  <a:lnTo>
                    <a:pt x="0" y="800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a:extLst>
                <a:ext uri="{FF2B5EF4-FFF2-40B4-BE49-F238E27FC236}">
                  <a16:creationId xmlns:a16="http://schemas.microsoft.com/office/drawing/2014/main" id="{328AB7BA-EFC5-4BC4-AF2C-F3297E4B0FEF}"/>
                </a:ext>
              </a:extLst>
            </p:cNvPr>
            <p:cNvSpPr/>
            <p:nvPr/>
          </p:nvSpPr>
          <p:spPr bwMode="auto">
            <a:xfrm>
              <a:off x="1167464" y="4154817"/>
              <a:ext cx="526847" cy="574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860316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21ACA7B-11D0-4594-9057-595D99071276}"/>
              </a:ext>
            </a:extLst>
          </p:cNvPr>
          <p:cNvSpPr/>
          <p:nvPr/>
        </p:nvSpPr>
        <p:spPr bwMode="auto">
          <a:xfrm>
            <a:off x="881" y="1"/>
            <a:ext cx="12191119" cy="1085552"/>
          </a:xfrm>
          <a:prstGeom prst="rect">
            <a:avLst/>
          </a:prstGeom>
          <a:solidFill>
            <a:srgbClr val="24265D"/>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632F166D-E898-4DDE-9186-BB0D132A4BFB}"/>
              </a:ext>
            </a:extLst>
          </p:cNvPr>
          <p:cNvSpPr/>
          <p:nvPr/>
        </p:nvSpPr>
        <p:spPr>
          <a:xfrm>
            <a:off x="266699" y="362541"/>
            <a:ext cx="11666539" cy="590931"/>
          </a:xfrm>
          <a:prstGeom prst="rect">
            <a:avLst/>
          </a:prstGeom>
          <a:noFill/>
        </p:spPr>
        <p:txBody>
          <a:bodyPr wrap="square" lIns="0">
            <a:spAutoFit/>
          </a:bodyPr>
          <a:lstStyle/>
          <a:p>
            <a:pPr defTabSz="932563">
              <a:lnSpc>
                <a:spcPct val="90000"/>
              </a:lnSpc>
              <a:defRPr/>
            </a:pPr>
            <a:r>
              <a:rPr lang="en-US" sz="3600" b="1" spc="-100">
                <a:ln w="3175">
                  <a:noFill/>
                </a:ln>
                <a:solidFill>
                  <a:schemeClr val="bg1"/>
                </a:solidFill>
                <a:ea typeface="Segoe UI Black" panose="020B0A02040204020203" pitchFamily="34" charset="0"/>
                <a:cs typeface="Segoe UI Black" panose="020B0A02040204020203" pitchFamily="34" charset="0"/>
              </a:rPr>
              <a:t>Conversation Guides Outline</a:t>
            </a:r>
          </a:p>
        </p:txBody>
      </p:sp>
      <p:cxnSp>
        <p:nvCxnSpPr>
          <p:cNvPr id="42" name="Straight Connector 41">
            <a:extLst>
              <a:ext uri="{FF2B5EF4-FFF2-40B4-BE49-F238E27FC236}">
                <a16:creationId xmlns:a16="http://schemas.microsoft.com/office/drawing/2014/main" id="{04A68A4E-2E21-4174-B22C-041B5BA4241F}"/>
              </a:ext>
            </a:extLst>
          </p:cNvPr>
          <p:cNvCxnSpPr>
            <a:cxnSpLocks/>
          </p:cNvCxnSpPr>
          <p:nvPr/>
        </p:nvCxnSpPr>
        <p:spPr>
          <a:xfrm>
            <a:off x="285275" y="248161"/>
            <a:ext cx="2797810" cy="0"/>
          </a:xfrm>
          <a:prstGeom prst="line">
            <a:avLst/>
          </a:prstGeom>
          <a:noFill/>
          <a:ln w="57150" cap="rnd" cmpd="sng" algn="ctr">
            <a:solidFill>
              <a:srgbClr val="FFFFFF"/>
            </a:solidFill>
            <a:prstDash val="solid"/>
            <a:headEnd type="none"/>
            <a:tailEnd type="none"/>
          </a:ln>
          <a:effectLst/>
        </p:spPr>
      </p:cxnSp>
      <p:sp>
        <p:nvSpPr>
          <p:cNvPr id="2" name="Rectangle 1">
            <a:extLst>
              <a:ext uri="{FF2B5EF4-FFF2-40B4-BE49-F238E27FC236}">
                <a16:creationId xmlns:a16="http://schemas.microsoft.com/office/drawing/2014/main" id="{B68B5B7D-6A3A-4F89-97D6-7DAC7CFD9E53}"/>
              </a:ext>
            </a:extLst>
          </p:cNvPr>
          <p:cNvSpPr>
            <a:spLocks noChangeArrowheads="1"/>
          </p:cNvSpPr>
          <p:nvPr/>
        </p:nvSpPr>
        <p:spPr bwMode="auto">
          <a:xfrm>
            <a:off x="2178996" y="2301764"/>
            <a:ext cx="1046441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Overview</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State &amp; Local Government Market Opportunity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Elevator Pitch</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Key Challenges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Target Audiences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Solution overview/Key capabilities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Benefits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0"/>
              </a:rPr>
              <a:t>Sales process/field selling motion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1"/>
              </a:rPr>
              <a:t>Competitive landscape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100" b="0" i="0" u="sng" strike="noStrike" cap="none" normalizeH="0" baseline="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2"/>
              </a:rPr>
              <a:t>Objection handling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D6F07D2-A861-4E21-B5CD-152C3B3C784C}"/>
              </a:ext>
            </a:extLst>
          </p:cNvPr>
          <p:cNvSpPr/>
          <p:nvPr/>
        </p:nvSpPr>
        <p:spPr bwMode="auto">
          <a:xfrm>
            <a:off x="10613447" y="566827"/>
            <a:ext cx="3171217" cy="553241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Basically the same as slide 7 except this one doesn't have a full and comprehensive, and doesn’t need a build</a:t>
            </a:r>
          </a:p>
        </p:txBody>
      </p:sp>
      <p:sp>
        <p:nvSpPr>
          <p:cNvPr id="10" name="Rectangle 9">
            <a:extLst>
              <a:ext uri="{FF2B5EF4-FFF2-40B4-BE49-F238E27FC236}">
                <a16:creationId xmlns:a16="http://schemas.microsoft.com/office/drawing/2014/main" id="{6B7B6FCD-7A54-4F97-AC45-1D1E633CBC6A}"/>
              </a:ext>
            </a:extLst>
          </p:cNvPr>
          <p:cNvSpPr/>
          <p:nvPr/>
        </p:nvSpPr>
        <p:spPr>
          <a:xfrm>
            <a:off x="56099" y="2193221"/>
            <a:ext cx="1120531" cy="896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882">
                <a:solidFill>
                  <a:schemeClr val="tx1"/>
                </a:solidFill>
                <a:latin typeface="Segoe UI Semilight" panose="020B0402040204020203" pitchFamily="34" charset="0"/>
                <a:cs typeface="Segoe UI Semilight" panose="020B0402040204020203" pitchFamily="34" charset="0"/>
              </a:rPr>
              <a:t>Financial</a:t>
            </a:r>
            <a:br>
              <a:rPr lang="en-US" sz="882">
                <a:solidFill>
                  <a:schemeClr val="tx1"/>
                </a:solidFill>
                <a:latin typeface="Segoe UI Semilight" panose="020B0402040204020203" pitchFamily="34" charset="0"/>
                <a:cs typeface="Segoe UI Semilight" panose="020B0402040204020203" pitchFamily="34" charset="0"/>
              </a:rPr>
            </a:br>
            <a:r>
              <a:rPr lang="en-US" sz="882">
                <a:solidFill>
                  <a:schemeClr val="tx1"/>
                </a:solidFill>
                <a:latin typeface="Segoe UI Semilight" panose="020B0402040204020203" pitchFamily="34" charset="0"/>
                <a:cs typeface="Segoe UI Semilight" panose="020B0402040204020203" pitchFamily="34" charset="0"/>
              </a:rPr>
              <a:t>Services</a:t>
            </a:r>
          </a:p>
        </p:txBody>
      </p:sp>
      <p:grpSp>
        <p:nvGrpSpPr>
          <p:cNvPr id="13" name="Group 12">
            <a:extLst>
              <a:ext uri="{FF2B5EF4-FFF2-40B4-BE49-F238E27FC236}">
                <a16:creationId xmlns:a16="http://schemas.microsoft.com/office/drawing/2014/main" id="{48CF352D-32EB-4A67-B7F3-0D940E34E244}"/>
              </a:ext>
            </a:extLst>
          </p:cNvPr>
          <p:cNvGrpSpPr/>
          <p:nvPr/>
        </p:nvGrpSpPr>
        <p:grpSpPr>
          <a:xfrm>
            <a:off x="354906" y="2279809"/>
            <a:ext cx="544703" cy="384404"/>
            <a:chOff x="6675438" y="757238"/>
            <a:chExt cx="555625" cy="392112"/>
          </a:xfrm>
          <a:solidFill>
            <a:schemeClr val="accent1"/>
          </a:solidFill>
        </p:grpSpPr>
        <p:sp>
          <p:nvSpPr>
            <p:cNvPr id="14" name="Freeform 18">
              <a:extLst>
                <a:ext uri="{FF2B5EF4-FFF2-40B4-BE49-F238E27FC236}">
                  <a16:creationId xmlns:a16="http://schemas.microsoft.com/office/drawing/2014/main" id="{2A35B985-79B2-4B2A-8E05-77CB0936172F}"/>
                </a:ext>
              </a:extLst>
            </p:cNvPr>
            <p:cNvSpPr>
              <a:spLocks noEditPoints="1"/>
            </p:cNvSpPr>
            <p:nvPr/>
          </p:nvSpPr>
          <p:spPr bwMode="auto">
            <a:xfrm>
              <a:off x="6675438" y="757238"/>
              <a:ext cx="555625" cy="392112"/>
            </a:xfrm>
            <a:custGeom>
              <a:avLst/>
              <a:gdLst>
                <a:gd name="T0" fmla="*/ 478 w 478"/>
                <a:gd name="T1" fmla="*/ 308 h 330"/>
                <a:gd name="T2" fmla="*/ 466 w 478"/>
                <a:gd name="T3" fmla="*/ 52 h 330"/>
                <a:gd name="T4" fmla="*/ 432 w 478"/>
                <a:gd name="T5" fmla="*/ 54 h 330"/>
                <a:gd name="T6" fmla="*/ 420 w 478"/>
                <a:gd name="T7" fmla="*/ 0 h 330"/>
                <a:gd name="T8" fmla="*/ 124 w 478"/>
                <a:gd name="T9" fmla="*/ 70 h 330"/>
                <a:gd name="T10" fmla="*/ 36 w 478"/>
                <a:gd name="T11" fmla="*/ 74 h 330"/>
                <a:gd name="T12" fmla="*/ 36 w 478"/>
                <a:gd name="T13" fmla="*/ 91 h 330"/>
                <a:gd name="T14" fmla="*/ 0 w 478"/>
                <a:gd name="T15" fmla="*/ 99 h 330"/>
                <a:gd name="T16" fmla="*/ 47 w 478"/>
                <a:gd name="T17" fmla="*/ 306 h 330"/>
                <a:gd name="T18" fmla="*/ 48 w 478"/>
                <a:gd name="T19" fmla="*/ 330 h 330"/>
                <a:gd name="T20" fmla="*/ 478 w 478"/>
                <a:gd name="T21" fmla="*/ 308 h 330"/>
                <a:gd name="T22" fmla="*/ 409 w 478"/>
                <a:gd name="T23" fmla="*/ 17 h 330"/>
                <a:gd name="T24" fmla="*/ 418 w 478"/>
                <a:gd name="T25" fmla="*/ 55 h 330"/>
                <a:gd name="T26" fmla="*/ 201 w 478"/>
                <a:gd name="T27" fmla="*/ 66 h 330"/>
                <a:gd name="T28" fmla="*/ 409 w 478"/>
                <a:gd name="T29" fmla="*/ 17 h 330"/>
                <a:gd name="T30" fmla="*/ 125 w 478"/>
                <a:gd name="T31" fmla="*/ 84 h 330"/>
                <a:gd name="T32" fmla="*/ 400 w 478"/>
                <a:gd name="T33" fmla="*/ 70 h 330"/>
                <a:gd name="T34" fmla="*/ 400 w 478"/>
                <a:gd name="T35" fmla="*/ 72 h 330"/>
                <a:gd name="T36" fmla="*/ 420 w 478"/>
                <a:gd name="T37" fmla="*/ 116 h 330"/>
                <a:gd name="T38" fmla="*/ 456 w 478"/>
                <a:gd name="T39" fmla="*/ 131 h 330"/>
                <a:gd name="T40" fmla="*/ 460 w 478"/>
                <a:gd name="T41" fmla="*/ 234 h 330"/>
                <a:gd name="T42" fmla="*/ 410 w 478"/>
                <a:gd name="T43" fmla="*/ 298 h 330"/>
                <a:gd name="T44" fmla="*/ 115 w 478"/>
                <a:gd name="T45" fmla="*/ 313 h 330"/>
                <a:gd name="T46" fmla="*/ 94 w 478"/>
                <a:gd name="T47" fmla="*/ 270 h 330"/>
                <a:gd name="T48" fmla="*/ 58 w 478"/>
                <a:gd name="T49" fmla="*/ 254 h 330"/>
                <a:gd name="T50" fmla="*/ 53 w 478"/>
                <a:gd name="T51" fmla="*/ 152 h 330"/>
                <a:gd name="T52" fmla="*/ 104 w 478"/>
                <a:gd name="T53" fmla="*/ 87 h 330"/>
                <a:gd name="T54" fmla="*/ 104 w 478"/>
                <a:gd name="T55" fmla="*/ 85 h 330"/>
                <a:gd name="T56" fmla="*/ 125 w 478"/>
                <a:gd name="T57" fmla="*/ 84 h 330"/>
                <a:gd name="T58" fmla="*/ 59 w 478"/>
                <a:gd name="T59" fmla="*/ 268 h 330"/>
                <a:gd name="T60" fmla="*/ 85 w 478"/>
                <a:gd name="T61" fmla="*/ 280 h 330"/>
                <a:gd name="T62" fmla="*/ 101 w 478"/>
                <a:gd name="T63" fmla="*/ 314 h 330"/>
                <a:gd name="T64" fmla="*/ 61 w 478"/>
                <a:gd name="T65" fmla="*/ 316 h 330"/>
                <a:gd name="T66" fmla="*/ 59 w 478"/>
                <a:gd name="T67" fmla="*/ 268 h 330"/>
                <a:gd name="T68" fmla="*/ 424 w 478"/>
                <a:gd name="T69" fmla="*/ 297 h 330"/>
                <a:gd name="T70" fmla="*/ 461 w 478"/>
                <a:gd name="T71" fmla="*/ 248 h 330"/>
                <a:gd name="T72" fmla="*/ 463 w 478"/>
                <a:gd name="T73" fmla="*/ 295 h 330"/>
                <a:gd name="T74" fmla="*/ 424 w 478"/>
                <a:gd name="T75" fmla="*/ 297 h 330"/>
                <a:gd name="T76" fmla="*/ 453 w 478"/>
                <a:gd name="T77" fmla="*/ 67 h 330"/>
                <a:gd name="T78" fmla="*/ 455 w 478"/>
                <a:gd name="T79" fmla="*/ 117 h 330"/>
                <a:gd name="T80" fmla="*/ 429 w 478"/>
                <a:gd name="T81" fmla="*/ 106 h 330"/>
                <a:gd name="T82" fmla="*/ 414 w 478"/>
                <a:gd name="T83" fmla="*/ 71 h 330"/>
                <a:gd name="T84" fmla="*/ 413 w 478"/>
                <a:gd name="T85" fmla="*/ 69 h 330"/>
                <a:gd name="T86" fmla="*/ 435 w 478"/>
                <a:gd name="T87" fmla="*/ 68 h 330"/>
                <a:gd name="T88" fmla="*/ 435 w 478"/>
                <a:gd name="T89" fmla="*/ 68 h 330"/>
                <a:gd name="T90" fmla="*/ 453 w 478"/>
                <a:gd name="T91" fmla="*/ 67 h 330"/>
                <a:gd name="T92" fmla="*/ 90 w 478"/>
                <a:gd name="T93" fmla="*/ 86 h 330"/>
                <a:gd name="T94" fmla="*/ 90 w 478"/>
                <a:gd name="T95" fmla="*/ 88 h 330"/>
                <a:gd name="T96" fmla="*/ 53 w 478"/>
                <a:gd name="T97" fmla="*/ 138 h 330"/>
                <a:gd name="T98" fmla="*/ 50 w 478"/>
                <a:gd name="T99" fmla="*/ 88 h 330"/>
                <a:gd name="T100" fmla="*/ 90 w 478"/>
                <a:gd name="T101" fmla="*/ 86 h 330"/>
                <a:gd name="T102" fmla="*/ 17 w 478"/>
                <a:gd name="T103" fmla="*/ 110 h 330"/>
                <a:gd name="T104" fmla="*/ 37 w 478"/>
                <a:gd name="T105" fmla="*/ 105 h 330"/>
                <a:gd name="T106" fmla="*/ 37 w 478"/>
                <a:gd name="T107" fmla="*/ 106 h 330"/>
                <a:gd name="T108" fmla="*/ 43 w 478"/>
                <a:gd name="T109" fmla="*/ 226 h 330"/>
                <a:gd name="T110" fmla="*/ 17 w 478"/>
                <a:gd name="T111" fmla="*/ 11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8" h="330">
                  <a:moveTo>
                    <a:pt x="478" y="308"/>
                  </a:moveTo>
                  <a:cubicBezTo>
                    <a:pt x="466" y="52"/>
                    <a:pt x="466" y="52"/>
                    <a:pt x="466" y="52"/>
                  </a:cubicBezTo>
                  <a:cubicBezTo>
                    <a:pt x="432" y="54"/>
                    <a:pt x="432" y="54"/>
                    <a:pt x="432" y="54"/>
                  </a:cubicBezTo>
                  <a:cubicBezTo>
                    <a:pt x="420" y="0"/>
                    <a:pt x="420" y="0"/>
                    <a:pt x="420" y="0"/>
                  </a:cubicBezTo>
                  <a:cubicBezTo>
                    <a:pt x="124" y="70"/>
                    <a:pt x="124" y="70"/>
                    <a:pt x="124" y="70"/>
                  </a:cubicBezTo>
                  <a:cubicBezTo>
                    <a:pt x="36" y="74"/>
                    <a:pt x="36" y="74"/>
                    <a:pt x="36" y="74"/>
                  </a:cubicBezTo>
                  <a:cubicBezTo>
                    <a:pt x="36" y="91"/>
                    <a:pt x="36" y="91"/>
                    <a:pt x="36" y="91"/>
                  </a:cubicBezTo>
                  <a:cubicBezTo>
                    <a:pt x="0" y="99"/>
                    <a:pt x="0" y="99"/>
                    <a:pt x="0" y="99"/>
                  </a:cubicBezTo>
                  <a:cubicBezTo>
                    <a:pt x="47" y="306"/>
                    <a:pt x="47" y="306"/>
                    <a:pt x="47" y="306"/>
                  </a:cubicBezTo>
                  <a:cubicBezTo>
                    <a:pt x="48" y="330"/>
                    <a:pt x="48" y="330"/>
                    <a:pt x="48" y="330"/>
                  </a:cubicBezTo>
                  <a:lnTo>
                    <a:pt x="478" y="308"/>
                  </a:lnTo>
                  <a:close/>
                  <a:moveTo>
                    <a:pt x="409" y="17"/>
                  </a:moveTo>
                  <a:cubicBezTo>
                    <a:pt x="418" y="55"/>
                    <a:pt x="418" y="55"/>
                    <a:pt x="418" y="55"/>
                  </a:cubicBezTo>
                  <a:cubicBezTo>
                    <a:pt x="201" y="66"/>
                    <a:pt x="201" y="66"/>
                    <a:pt x="201" y="66"/>
                  </a:cubicBezTo>
                  <a:lnTo>
                    <a:pt x="409" y="17"/>
                  </a:lnTo>
                  <a:close/>
                  <a:moveTo>
                    <a:pt x="125" y="84"/>
                  </a:moveTo>
                  <a:cubicBezTo>
                    <a:pt x="400" y="70"/>
                    <a:pt x="400" y="70"/>
                    <a:pt x="400" y="70"/>
                  </a:cubicBezTo>
                  <a:cubicBezTo>
                    <a:pt x="400" y="71"/>
                    <a:pt x="400" y="71"/>
                    <a:pt x="400" y="72"/>
                  </a:cubicBezTo>
                  <a:cubicBezTo>
                    <a:pt x="400" y="89"/>
                    <a:pt x="408" y="105"/>
                    <a:pt x="420" y="116"/>
                  </a:cubicBezTo>
                  <a:cubicBezTo>
                    <a:pt x="430" y="125"/>
                    <a:pt x="443" y="130"/>
                    <a:pt x="456" y="131"/>
                  </a:cubicBezTo>
                  <a:cubicBezTo>
                    <a:pt x="460" y="234"/>
                    <a:pt x="460" y="234"/>
                    <a:pt x="460" y="234"/>
                  </a:cubicBezTo>
                  <a:cubicBezTo>
                    <a:pt x="431" y="239"/>
                    <a:pt x="409" y="266"/>
                    <a:pt x="410" y="298"/>
                  </a:cubicBezTo>
                  <a:cubicBezTo>
                    <a:pt x="115" y="313"/>
                    <a:pt x="115" y="313"/>
                    <a:pt x="115" y="313"/>
                  </a:cubicBezTo>
                  <a:cubicBezTo>
                    <a:pt x="114" y="296"/>
                    <a:pt x="106" y="281"/>
                    <a:pt x="94" y="270"/>
                  </a:cubicBezTo>
                  <a:cubicBezTo>
                    <a:pt x="84" y="260"/>
                    <a:pt x="71" y="255"/>
                    <a:pt x="58" y="254"/>
                  </a:cubicBezTo>
                  <a:cubicBezTo>
                    <a:pt x="53" y="152"/>
                    <a:pt x="53" y="152"/>
                    <a:pt x="53" y="152"/>
                  </a:cubicBezTo>
                  <a:cubicBezTo>
                    <a:pt x="83" y="147"/>
                    <a:pt x="106" y="119"/>
                    <a:pt x="104" y="87"/>
                  </a:cubicBezTo>
                  <a:cubicBezTo>
                    <a:pt x="104" y="86"/>
                    <a:pt x="104" y="86"/>
                    <a:pt x="104" y="85"/>
                  </a:cubicBezTo>
                  <a:cubicBezTo>
                    <a:pt x="125" y="84"/>
                    <a:pt x="125" y="84"/>
                    <a:pt x="125" y="84"/>
                  </a:cubicBezTo>
                  <a:close/>
                  <a:moveTo>
                    <a:pt x="59" y="268"/>
                  </a:moveTo>
                  <a:cubicBezTo>
                    <a:pt x="68" y="269"/>
                    <a:pt x="77" y="273"/>
                    <a:pt x="85" y="280"/>
                  </a:cubicBezTo>
                  <a:cubicBezTo>
                    <a:pt x="94" y="289"/>
                    <a:pt x="100" y="301"/>
                    <a:pt x="101" y="314"/>
                  </a:cubicBezTo>
                  <a:cubicBezTo>
                    <a:pt x="61" y="316"/>
                    <a:pt x="61" y="316"/>
                    <a:pt x="61" y="316"/>
                  </a:cubicBezTo>
                  <a:lnTo>
                    <a:pt x="59" y="268"/>
                  </a:lnTo>
                  <a:close/>
                  <a:moveTo>
                    <a:pt x="424" y="297"/>
                  </a:moveTo>
                  <a:cubicBezTo>
                    <a:pt x="423" y="273"/>
                    <a:pt x="439" y="252"/>
                    <a:pt x="461" y="248"/>
                  </a:cubicBezTo>
                  <a:cubicBezTo>
                    <a:pt x="463" y="295"/>
                    <a:pt x="463" y="295"/>
                    <a:pt x="463" y="295"/>
                  </a:cubicBezTo>
                  <a:lnTo>
                    <a:pt x="424" y="297"/>
                  </a:lnTo>
                  <a:close/>
                  <a:moveTo>
                    <a:pt x="453" y="67"/>
                  </a:moveTo>
                  <a:cubicBezTo>
                    <a:pt x="455" y="117"/>
                    <a:pt x="455" y="117"/>
                    <a:pt x="455" y="117"/>
                  </a:cubicBezTo>
                  <a:cubicBezTo>
                    <a:pt x="446" y="116"/>
                    <a:pt x="437" y="112"/>
                    <a:pt x="429" y="106"/>
                  </a:cubicBezTo>
                  <a:cubicBezTo>
                    <a:pt x="420" y="97"/>
                    <a:pt x="414" y="85"/>
                    <a:pt x="414" y="71"/>
                  </a:cubicBezTo>
                  <a:cubicBezTo>
                    <a:pt x="413" y="71"/>
                    <a:pt x="413" y="70"/>
                    <a:pt x="413" y="69"/>
                  </a:cubicBezTo>
                  <a:cubicBezTo>
                    <a:pt x="435" y="68"/>
                    <a:pt x="435" y="68"/>
                    <a:pt x="435" y="68"/>
                  </a:cubicBezTo>
                  <a:cubicBezTo>
                    <a:pt x="435" y="68"/>
                    <a:pt x="435" y="68"/>
                    <a:pt x="435" y="68"/>
                  </a:cubicBezTo>
                  <a:lnTo>
                    <a:pt x="453" y="67"/>
                  </a:lnTo>
                  <a:close/>
                  <a:moveTo>
                    <a:pt x="90" y="86"/>
                  </a:moveTo>
                  <a:cubicBezTo>
                    <a:pt x="90" y="86"/>
                    <a:pt x="90" y="87"/>
                    <a:pt x="90" y="88"/>
                  </a:cubicBezTo>
                  <a:cubicBezTo>
                    <a:pt x="92" y="112"/>
                    <a:pt x="75" y="133"/>
                    <a:pt x="53" y="138"/>
                  </a:cubicBezTo>
                  <a:cubicBezTo>
                    <a:pt x="50" y="88"/>
                    <a:pt x="50" y="88"/>
                    <a:pt x="50" y="88"/>
                  </a:cubicBezTo>
                  <a:lnTo>
                    <a:pt x="90" y="86"/>
                  </a:lnTo>
                  <a:close/>
                  <a:moveTo>
                    <a:pt x="17" y="110"/>
                  </a:moveTo>
                  <a:cubicBezTo>
                    <a:pt x="37" y="105"/>
                    <a:pt x="37" y="105"/>
                    <a:pt x="37" y="105"/>
                  </a:cubicBezTo>
                  <a:cubicBezTo>
                    <a:pt x="37" y="106"/>
                    <a:pt x="37" y="106"/>
                    <a:pt x="37" y="106"/>
                  </a:cubicBezTo>
                  <a:cubicBezTo>
                    <a:pt x="43" y="226"/>
                    <a:pt x="43" y="226"/>
                    <a:pt x="43" y="226"/>
                  </a:cubicBezTo>
                  <a:lnTo>
                    <a:pt x="1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15" name="Freeform 19">
              <a:extLst>
                <a:ext uri="{FF2B5EF4-FFF2-40B4-BE49-F238E27FC236}">
                  <a16:creationId xmlns:a16="http://schemas.microsoft.com/office/drawing/2014/main" id="{B7402EAA-BD54-480E-BC00-129442E6F320}"/>
                </a:ext>
              </a:extLst>
            </p:cNvPr>
            <p:cNvSpPr>
              <a:spLocks noEditPoints="1"/>
            </p:cNvSpPr>
            <p:nvPr/>
          </p:nvSpPr>
          <p:spPr bwMode="auto">
            <a:xfrm>
              <a:off x="6894513" y="896938"/>
              <a:ext cx="158750" cy="188912"/>
            </a:xfrm>
            <a:custGeom>
              <a:avLst/>
              <a:gdLst>
                <a:gd name="T0" fmla="*/ 29 w 136"/>
                <a:gd name="T1" fmla="*/ 143 h 159"/>
                <a:gd name="T2" fmla="*/ 69 w 136"/>
                <a:gd name="T3" fmla="*/ 159 h 159"/>
                <a:gd name="T4" fmla="*/ 72 w 136"/>
                <a:gd name="T5" fmla="*/ 159 h 159"/>
                <a:gd name="T6" fmla="*/ 134 w 136"/>
                <a:gd name="T7" fmla="*/ 77 h 159"/>
                <a:gd name="T8" fmla="*/ 107 w 136"/>
                <a:gd name="T9" fmla="*/ 17 h 159"/>
                <a:gd name="T10" fmla="*/ 64 w 136"/>
                <a:gd name="T11" fmla="*/ 1 h 159"/>
                <a:gd name="T12" fmla="*/ 2 w 136"/>
                <a:gd name="T13" fmla="*/ 83 h 159"/>
                <a:gd name="T14" fmla="*/ 29 w 136"/>
                <a:gd name="T15" fmla="*/ 143 h 159"/>
                <a:gd name="T16" fmla="*/ 65 w 136"/>
                <a:gd name="T17" fmla="*/ 15 h 159"/>
                <a:gd name="T18" fmla="*/ 67 w 136"/>
                <a:gd name="T19" fmla="*/ 15 h 159"/>
                <a:gd name="T20" fmla="*/ 98 w 136"/>
                <a:gd name="T21" fmla="*/ 27 h 159"/>
                <a:gd name="T22" fmla="*/ 120 w 136"/>
                <a:gd name="T23" fmla="*/ 77 h 159"/>
                <a:gd name="T24" fmla="*/ 71 w 136"/>
                <a:gd name="T25" fmla="*/ 145 h 159"/>
                <a:gd name="T26" fmla="*/ 38 w 136"/>
                <a:gd name="T27" fmla="*/ 133 h 159"/>
                <a:gd name="T28" fmla="*/ 16 w 136"/>
                <a:gd name="T29" fmla="*/ 83 h 159"/>
                <a:gd name="T30" fmla="*/ 65 w 136"/>
                <a:gd name="T31"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59">
                  <a:moveTo>
                    <a:pt x="29" y="143"/>
                  </a:moveTo>
                  <a:cubicBezTo>
                    <a:pt x="40" y="154"/>
                    <a:pt x="55" y="159"/>
                    <a:pt x="69" y="159"/>
                  </a:cubicBezTo>
                  <a:cubicBezTo>
                    <a:pt x="70" y="159"/>
                    <a:pt x="71" y="159"/>
                    <a:pt x="72" y="159"/>
                  </a:cubicBezTo>
                  <a:cubicBezTo>
                    <a:pt x="108" y="157"/>
                    <a:pt x="136" y="120"/>
                    <a:pt x="134" y="77"/>
                  </a:cubicBezTo>
                  <a:cubicBezTo>
                    <a:pt x="133" y="53"/>
                    <a:pt x="123" y="31"/>
                    <a:pt x="107" y="17"/>
                  </a:cubicBezTo>
                  <a:cubicBezTo>
                    <a:pt x="95" y="6"/>
                    <a:pt x="80" y="0"/>
                    <a:pt x="64" y="1"/>
                  </a:cubicBezTo>
                  <a:cubicBezTo>
                    <a:pt x="28" y="3"/>
                    <a:pt x="0" y="40"/>
                    <a:pt x="2" y="83"/>
                  </a:cubicBezTo>
                  <a:cubicBezTo>
                    <a:pt x="3" y="107"/>
                    <a:pt x="13" y="129"/>
                    <a:pt x="29" y="143"/>
                  </a:cubicBezTo>
                  <a:close/>
                  <a:moveTo>
                    <a:pt x="65" y="15"/>
                  </a:moveTo>
                  <a:cubicBezTo>
                    <a:pt x="66" y="15"/>
                    <a:pt x="67" y="15"/>
                    <a:pt x="67" y="15"/>
                  </a:cubicBezTo>
                  <a:cubicBezTo>
                    <a:pt x="78" y="15"/>
                    <a:pt x="89" y="19"/>
                    <a:pt x="98" y="27"/>
                  </a:cubicBezTo>
                  <a:cubicBezTo>
                    <a:pt x="111" y="39"/>
                    <a:pt x="119" y="57"/>
                    <a:pt x="120" y="77"/>
                  </a:cubicBezTo>
                  <a:cubicBezTo>
                    <a:pt x="122" y="113"/>
                    <a:pt x="100" y="144"/>
                    <a:pt x="71" y="145"/>
                  </a:cubicBezTo>
                  <a:cubicBezTo>
                    <a:pt x="59" y="146"/>
                    <a:pt x="48" y="141"/>
                    <a:pt x="38" y="133"/>
                  </a:cubicBezTo>
                  <a:cubicBezTo>
                    <a:pt x="25" y="121"/>
                    <a:pt x="17" y="103"/>
                    <a:pt x="16" y="83"/>
                  </a:cubicBezTo>
                  <a:cubicBezTo>
                    <a:pt x="15" y="47"/>
                    <a:pt x="36" y="16"/>
                    <a:pt x="6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17" name="Rectangle 16">
            <a:extLst>
              <a:ext uri="{FF2B5EF4-FFF2-40B4-BE49-F238E27FC236}">
                <a16:creationId xmlns:a16="http://schemas.microsoft.com/office/drawing/2014/main" id="{AB97CE93-7D2A-4E61-8771-F78F9E925C70}"/>
              </a:ext>
            </a:extLst>
          </p:cNvPr>
          <p:cNvSpPr/>
          <p:nvPr/>
        </p:nvSpPr>
        <p:spPr>
          <a:xfrm>
            <a:off x="98895" y="4907238"/>
            <a:ext cx="1120531" cy="896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882">
                <a:solidFill>
                  <a:schemeClr val="tx1"/>
                </a:solidFill>
                <a:latin typeface="Segoe UI Semilight" panose="020B0402040204020203" pitchFamily="34" charset="0"/>
                <a:cs typeface="Segoe UI Semilight" panose="020B0402040204020203" pitchFamily="34" charset="0"/>
              </a:rPr>
              <a:t>Government</a:t>
            </a:r>
            <a:br>
              <a:rPr lang="en-US" sz="882">
                <a:solidFill>
                  <a:schemeClr val="tx1"/>
                </a:solidFill>
                <a:latin typeface="Segoe UI Semilight" panose="020B0402040204020203" pitchFamily="34" charset="0"/>
                <a:cs typeface="Segoe UI Semilight" panose="020B0402040204020203" pitchFamily="34" charset="0"/>
              </a:rPr>
            </a:br>
            <a:endParaRPr lang="en-US" sz="882">
              <a:solidFill>
                <a:schemeClr val="tx1"/>
              </a:solidFill>
              <a:latin typeface="Segoe UI Semilight" panose="020B0402040204020203" pitchFamily="34" charset="0"/>
              <a:cs typeface="Segoe UI Semilight" panose="020B0402040204020203" pitchFamily="34" charset="0"/>
            </a:endParaRPr>
          </a:p>
        </p:txBody>
      </p:sp>
      <p:grpSp>
        <p:nvGrpSpPr>
          <p:cNvPr id="18" name="Group 17">
            <a:extLst>
              <a:ext uri="{FF2B5EF4-FFF2-40B4-BE49-F238E27FC236}">
                <a16:creationId xmlns:a16="http://schemas.microsoft.com/office/drawing/2014/main" id="{7B42C97A-0F76-4219-B8B3-BA7CE65CD7AE}"/>
              </a:ext>
            </a:extLst>
          </p:cNvPr>
          <p:cNvGrpSpPr/>
          <p:nvPr/>
        </p:nvGrpSpPr>
        <p:grpSpPr>
          <a:xfrm>
            <a:off x="418714" y="4971805"/>
            <a:ext cx="480895" cy="452882"/>
            <a:chOff x="6767513" y="4684712"/>
            <a:chExt cx="490538" cy="461963"/>
          </a:xfrm>
          <a:solidFill>
            <a:schemeClr val="accent1"/>
          </a:solidFill>
        </p:grpSpPr>
        <p:sp>
          <p:nvSpPr>
            <p:cNvPr id="19" name="Freeform 22">
              <a:extLst>
                <a:ext uri="{FF2B5EF4-FFF2-40B4-BE49-F238E27FC236}">
                  <a16:creationId xmlns:a16="http://schemas.microsoft.com/office/drawing/2014/main" id="{28C371CF-FEAE-4CE5-A5F9-44F49E5E3FC1}"/>
                </a:ext>
              </a:extLst>
            </p:cNvPr>
            <p:cNvSpPr>
              <a:spLocks noEditPoints="1"/>
            </p:cNvSpPr>
            <p:nvPr/>
          </p:nvSpPr>
          <p:spPr bwMode="auto">
            <a:xfrm>
              <a:off x="6769100" y="4684712"/>
              <a:ext cx="487363" cy="152400"/>
            </a:xfrm>
            <a:custGeom>
              <a:avLst/>
              <a:gdLst>
                <a:gd name="T0" fmla="*/ 241 w 307"/>
                <a:gd name="T1" fmla="*/ 67 h 96"/>
                <a:gd name="T2" fmla="*/ 241 w 307"/>
                <a:gd name="T3" fmla="*/ 38 h 96"/>
                <a:gd name="T4" fmla="*/ 278 w 307"/>
                <a:gd name="T5" fmla="*/ 38 h 96"/>
                <a:gd name="T6" fmla="*/ 278 w 307"/>
                <a:gd name="T7" fmla="*/ 0 h 96"/>
                <a:gd name="T8" fmla="*/ 231 w 307"/>
                <a:gd name="T9" fmla="*/ 0 h 96"/>
                <a:gd name="T10" fmla="*/ 231 w 307"/>
                <a:gd name="T11" fmla="*/ 7 h 96"/>
                <a:gd name="T12" fmla="*/ 231 w 307"/>
                <a:gd name="T13" fmla="*/ 38 h 96"/>
                <a:gd name="T14" fmla="*/ 231 w 307"/>
                <a:gd name="T15" fmla="*/ 62 h 96"/>
                <a:gd name="T16" fmla="*/ 154 w 307"/>
                <a:gd name="T17" fmla="*/ 27 h 96"/>
                <a:gd name="T18" fmla="*/ 0 w 307"/>
                <a:gd name="T19" fmla="*/ 96 h 96"/>
                <a:gd name="T20" fmla="*/ 307 w 307"/>
                <a:gd name="T21" fmla="*/ 96 h 96"/>
                <a:gd name="T22" fmla="*/ 241 w 307"/>
                <a:gd name="T23" fmla="*/ 67 h 96"/>
                <a:gd name="T24" fmla="*/ 268 w 307"/>
                <a:gd name="T25" fmla="*/ 27 h 96"/>
                <a:gd name="T26" fmla="*/ 241 w 307"/>
                <a:gd name="T27" fmla="*/ 27 h 96"/>
                <a:gd name="T28" fmla="*/ 241 w 307"/>
                <a:gd name="T29" fmla="*/ 11 h 96"/>
                <a:gd name="T30" fmla="*/ 268 w 307"/>
                <a:gd name="T31" fmla="*/ 11 h 96"/>
                <a:gd name="T32" fmla="*/ 268 w 307"/>
                <a:gd name="T33" fmla="*/ 27 h 96"/>
                <a:gd name="T34" fmla="*/ 154 w 307"/>
                <a:gd name="T35" fmla="*/ 38 h 96"/>
                <a:gd name="T36" fmla="*/ 260 w 307"/>
                <a:gd name="T37" fmla="*/ 86 h 96"/>
                <a:gd name="T38" fmla="*/ 48 w 307"/>
                <a:gd name="T39" fmla="*/ 86 h 96"/>
                <a:gd name="T40" fmla="*/ 154 w 307"/>
                <a:gd name="T41"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7" h="96">
                  <a:moveTo>
                    <a:pt x="241" y="67"/>
                  </a:moveTo>
                  <a:lnTo>
                    <a:pt x="241" y="38"/>
                  </a:lnTo>
                  <a:lnTo>
                    <a:pt x="278" y="38"/>
                  </a:lnTo>
                  <a:lnTo>
                    <a:pt x="278" y="0"/>
                  </a:lnTo>
                  <a:lnTo>
                    <a:pt x="231" y="0"/>
                  </a:lnTo>
                  <a:lnTo>
                    <a:pt x="231" y="7"/>
                  </a:lnTo>
                  <a:lnTo>
                    <a:pt x="231" y="38"/>
                  </a:lnTo>
                  <a:lnTo>
                    <a:pt x="231" y="62"/>
                  </a:lnTo>
                  <a:lnTo>
                    <a:pt x="154" y="27"/>
                  </a:lnTo>
                  <a:lnTo>
                    <a:pt x="0" y="96"/>
                  </a:lnTo>
                  <a:lnTo>
                    <a:pt x="307" y="96"/>
                  </a:lnTo>
                  <a:lnTo>
                    <a:pt x="241" y="67"/>
                  </a:lnTo>
                  <a:close/>
                  <a:moveTo>
                    <a:pt x="268" y="27"/>
                  </a:moveTo>
                  <a:lnTo>
                    <a:pt x="241" y="27"/>
                  </a:lnTo>
                  <a:lnTo>
                    <a:pt x="241" y="11"/>
                  </a:lnTo>
                  <a:lnTo>
                    <a:pt x="268" y="11"/>
                  </a:lnTo>
                  <a:lnTo>
                    <a:pt x="268" y="27"/>
                  </a:lnTo>
                  <a:close/>
                  <a:moveTo>
                    <a:pt x="154" y="38"/>
                  </a:moveTo>
                  <a:lnTo>
                    <a:pt x="260" y="86"/>
                  </a:lnTo>
                  <a:lnTo>
                    <a:pt x="48" y="86"/>
                  </a:lnTo>
                  <a:lnTo>
                    <a:pt x="154"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20" name="Rectangle 23">
              <a:extLst>
                <a:ext uri="{FF2B5EF4-FFF2-40B4-BE49-F238E27FC236}">
                  <a16:creationId xmlns:a16="http://schemas.microsoft.com/office/drawing/2014/main" id="{9961E133-D9AB-4801-AD94-EC6B7F8FC69A}"/>
                </a:ext>
              </a:extLst>
            </p:cNvPr>
            <p:cNvSpPr>
              <a:spLocks noChangeArrowheads="1"/>
            </p:cNvSpPr>
            <p:nvPr/>
          </p:nvSpPr>
          <p:spPr bwMode="auto">
            <a:xfrm>
              <a:off x="6788150" y="5099050"/>
              <a:ext cx="4492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21" name="Rectangle 24">
              <a:extLst>
                <a:ext uri="{FF2B5EF4-FFF2-40B4-BE49-F238E27FC236}">
                  <a16:creationId xmlns:a16="http://schemas.microsoft.com/office/drawing/2014/main" id="{C3DC3571-D19C-49A1-BE44-55F1801B399C}"/>
                </a:ext>
              </a:extLst>
            </p:cNvPr>
            <p:cNvSpPr>
              <a:spLocks noChangeArrowheads="1"/>
            </p:cNvSpPr>
            <p:nvPr/>
          </p:nvSpPr>
          <p:spPr bwMode="auto">
            <a:xfrm>
              <a:off x="6767513" y="5130800"/>
              <a:ext cx="49053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22" name="Rectangle 25">
              <a:extLst>
                <a:ext uri="{FF2B5EF4-FFF2-40B4-BE49-F238E27FC236}">
                  <a16:creationId xmlns:a16="http://schemas.microsoft.com/office/drawing/2014/main" id="{8D0186D8-83CE-42EE-9281-63ACD334B65D}"/>
                </a:ext>
              </a:extLst>
            </p:cNvPr>
            <p:cNvSpPr>
              <a:spLocks noChangeArrowheads="1"/>
            </p:cNvSpPr>
            <p:nvPr/>
          </p:nvSpPr>
          <p:spPr bwMode="auto">
            <a:xfrm>
              <a:off x="6824663"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23" name="Rectangle 26">
              <a:extLst>
                <a:ext uri="{FF2B5EF4-FFF2-40B4-BE49-F238E27FC236}">
                  <a16:creationId xmlns:a16="http://schemas.microsoft.com/office/drawing/2014/main" id="{DFFD45BB-2FF3-4315-AA0A-660B756E0784}"/>
                </a:ext>
              </a:extLst>
            </p:cNvPr>
            <p:cNvSpPr>
              <a:spLocks noChangeArrowheads="1"/>
            </p:cNvSpPr>
            <p:nvPr/>
          </p:nvSpPr>
          <p:spPr bwMode="auto">
            <a:xfrm>
              <a:off x="6872288"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24" name="Rectangle 27">
              <a:extLst>
                <a:ext uri="{FF2B5EF4-FFF2-40B4-BE49-F238E27FC236}">
                  <a16:creationId xmlns:a16="http://schemas.microsoft.com/office/drawing/2014/main" id="{09F648FC-8D12-47D4-BBA1-47446DE826F4}"/>
                </a:ext>
              </a:extLst>
            </p:cNvPr>
            <p:cNvSpPr>
              <a:spLocks noChangeArrowheads="1"/>
            </p:cNvSpPr>
            <p:nvPr/>
          </p:nvSpPr>
          <p:spPr bwMode="auto">
            <a:xfrm>
              <a:off x="6919913"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25" name="Rectangle 28">
              <a:extLst>
                <a:ext uri="{FF2B5EF4-FFF2-40B4-BE49-F238E27FC236}">
                  <a16:creationId xmlns:a16="http://schemas.microsoft.com/office/drawing/2014/main" id="{D4E7E03D-C799-46A7-8B79-36F5B8409165}"/>
                </a:ext>
              </a:extLst>
            </p:cNvPr>
            <p:cNvSpPr>
              <a:spLocks noChangeArrowheads="1"/>
            </p:cNvSpPr>
            <p:nvPr/>
          </p:nvSpPr>
          <p:spPr bwMode="auto">
            <a:xfrm>
              <a:off x="7091363"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26" name="Rectangle 29">
              <a:extLst>
                <a:ext uri="{FF2B5EF4-FFF2-40B4-BE49-F238E27FC236}">
                  <a16:creationId xmlns:a16="http://schemas.microsoft.com/office/drawing/2014/main" id="{5FA5F11A-EFDB-47EF-B980-D2E2E09096B2}"/>
                </a:ext>
              </a:extLst>
            </p:cNvPr>
            <p:cNvSpPr>
              <a:spLocks noChangeArrowheads="1"/>
            </p:cNvSpPr>
            <p:nvPr/>
          </p:nvSpPr>
          <p:spPr bwMode="auto">
            <a:xfrm>
              <a:off x="7137400" y="4852988"/>
              <a:ext cx="17463"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sp>
          <p:nvSpPr>
            <p:cNvPr id="27" name="Rectangle 30">
              <a:extLst>
                <a:ext uri="{FF2B5EF4-FFF2-40B4-BE49-F238E27FC236}">
                  <a16:creationId xmlns:a16="http://schemas.microsoft.com/office/drawing/2014/main" id="{D54EE323-9C5B-49B3-885B-5DF4D023BC12}"/>
                </a:ext>
              </a:extLst>
            </p:cNvPr>
            <p:cNvSpPr>
              <a:spLocks noChangeArrowheads="1"/>
            </p:cNvSpPr>
            <p:nvPr/>
          </p:nvSpPr>
          <p:spPr bwMode="auto">
            <a:xfrm>
              <a:off x="7185025" y="4852988"/>
              <a:ext cx="15875"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882"/>
            </a:p>
          </p:txBody>
        </p:sp>
      </p:grpSp>
      <p:sp>
        <p:nvSpPr>
          <p:cNvPr id="29" name="Rectangle 28">
            <a:extLst>
              <a:ext uri="{FF2B5EF4-FFF2-40B4-BE49-F238E27FC236}">
                <a16:creationId xmlns:a16="http://schemas.microsoft.com/office/drawing/2014/main" id="{6306C137-E2E8-4B4C-9C8C-11FAEE171E4B}"/>
              </a:ext>
            </a:extLst>
          </p:cNvPr>
          <p:cNvSpPr/>
          <p:nvPr/>
        </p:nvSpPr>
        <p:spPr>
          <a:xfrm>
            <a:off x="115108" y="3573370"/>
            <a:ext cx="1120531" cy="896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882">
                <a:solidFill>
                  <a:schemeClr val="tx1"/>
                </a:solidFill>
                <a:latin typeface="Segoe UI Semilight" panose="020B0402040204020203" pitchFamily="34" charset="0"/>
                <a:cs typeface="Segoe UI Semilight" panose="020B0402040204020203" pitchFamily="34" charset="0"/>
              </a:rPr>
              <a:t>Retail</a:t>
            </a:r>
            <a:br>
              <a:rPr lang="en-US" sz="882">
                <a:solidFill>
                  <a:schemeClr val="tx1"/>
                </a:solidFill>
                <a:latin typeface="Segoe UI Semilight" panose="020B0402040204020203" pitchFamily="34" charset="0"/>
                <a:cs typeface="Segoe UI Semilight" panose="020B0402040204020203" pitchFamily="34" charset="0"/>
              </a:rPr>
            </a:br>
            <a:endParaRPr lang="en-US" sz="882">
              <a:solidFill>
                <a:schemeClr val="tx1"/>
              </a:solidFill>
              <a:latin typeface="Segoe UI Semilight" panose="020B0402040204020203" pitchFamily="34" charset="0"/>
              <a:cs typeface="Segoe UI Semilight" panose="020B0402040204020203" pitchFamily="34" charset="0"/>
            </a:endParaRPr>
          </a:p>
        </p:txBody>
      </p:sp>
      <p:grpSp>
        <p:nvGrpSpPr>
          <p:cNvPr id="30" name="Group 29">
            <a:extLst>
              <a:ext uri="{FF2B5EF4-FFF2-40B4-BE49-F238E27FC236}">
                <a16:creationId xmlns:a16="http://schemas.microsoft.com/office/drawing/2014/main" id="{72F885E8-B212-4C74-BDD9-EBD06E69B5A5}"/>
              </a:ext>
            </a:extLst>
          </p:cNvPr>
          <p:cNvGrpSpPr/>
          <p:nvPr/>
        </p:nvGrpSpPr>
        <p:grpSpPr>
          <a:xfrm>
            <a:off x="494262" y="3621050"/>
            <a:ext cx="376623" cy="471558"/>
            <a:chOff x="5616576" y="717550"/>
            <a:chExt cx="384175" cy="481013"/>
          </a:xfrm>
          <a:solidFill>
            <a:schemeClr val="accent1"/>
          </a:solidFill>
        </p:grpSpPr>
        <p:sp>
          <p:nvSpPr>
            <p:cNvPr id="31" name="Freeform 10">
              <a:extLst>
                <a:ext uri="{FF2B5EF4-FFF2-40B4-BE49-F238E27FC236}">
                  <a16:creationId xmlns:a16="http://schemas.microsoft.com/office/drawing/2014/main" id="{4F8048B3-DD66-4B0A-8B21-AC05FE565405}"/>
                </a:ext>
              </a:extLst>
            </p:cNvPr>
            <p:cNvSpPr>
              <a:spLocks noEditPoints="1"/>
            </p:cNvSpPr>
            <p:nvPr/>
          </p:nvSpPr>
          <p:spPr bwMode="auto">
            <a:xfrm>
              <a:off x="5707063" y="908050"/>
              <a:ext cx="201613" cy="209550"/>
            </a:xfrm>
            <a:custGeom>
              <a:avLst/>
              <a:gdLst>
                <a:gd name="T0" fmla="*/ 66 w 174"/>
                <a:gd name="T1" fmla="*/ 12 h 177"/>
                <a:gd name="T2" fmla="*/ 6 w 174"/>
                <a:gd name="T3" fmla="*/ 114 h 177"/>
                <a:gd name="T4" fmla="*/ 87 w 174"/>
                <a:gd name="T5" fmla="*/ 177 h 177"/>
                <a:gd name="T6" fmla="*/ 109 w 174"/>
                <a:gd name="T7" fmla="*/ 174 h 177"/>
                <a:gd name="T8" fmla="*/ 159 w 174"/>
                <a:gd name="T9" fmla="*/ 135 h 177"/>
                <a:gd name="T10" fmla="*/ 135 w 174"/>
                <a:gd name="T11" fmla="*/ 110 h 177"/>
                <a:gd name="T12" fmla="*/ 153 w 174"/>
                <a:gd name="T13" fmla="*/ 69 h 177"/>
                <a:gd name="T14" fmla="*/ 157 w 174"/>
                <a:gd name="T15" fmla="*/ 90 h 177"/>
                <a:gd name="T16" fmla="*/ 106 w 174"/>
                <a:gd name="T17" fmla="*/ 160 h 177"/>
                <a:gd name="T18" fmla="*/ 82 w 174"/>
                <a:gd name="T19" fmla="*/ 148 h 177"/>
                <a:gd name="T20" fmla="*/ 98 w 174"/>
                <a:gd name="T21" fmla="*/ 140 h 177"/>
                <a:gd name="T22" fmla="*/ 120 w 174"/>
                <a:gd name="T23" fmla="*/ 132 h 177"/>
                <a:gd name="T24" fmla="*/ 106 w 174"/>
                <a:gd name="T25" fmla="*/ 160 h 177"/>
                <a:gd name="T26" fmla="*/ 95 w 174"/>
                <a:gd name="T27" fmla="*/ 126 h 177"/>
                <a:gd name="T28" fmla="*/ 61 w 174"/>
                <a:gd name="T29" fmla="*/ 107 h 177"/>
                <a:gd name="T30" fmla="*/ 89 w 174"/>
                <a:gd name="T31" fmla="*/ 103 h 177"/>
                <a:gd name="T32" fmla="*/ 121 w 174"/>
                <a:gd name="T33" fmla="*/ 117 h 177"/>
                <a:gd name="T34" fmla="*/ 24 w 174"/>
                <a:gd name="T35" fmla="*/ 124 h 177"/>
                <a:gd name="T36" fmla="*/ 18 w 174"/>
                <a:gd name="T37" fmla="*/ 103 h 177"/>
                <a:gd name="T38" fmla="*/ 55 w 174"/>
                <a:gd name="T39" fmla="*/ 131 h 177"/>
                <a:gd name="T40" fmla="*/ 40 w 174"/>
                <a:gd name="T41" fmla="*/ 66 h 177"/>
                <a:gd name="T42" fmla="*/ 17 w 174"/>
                <a:gd name="T43" fmla="*/ 88 h 177"/>
                <a:gd name="T44" fmla="*/ 40 w 174"/>
                <a:gd name="T45" fmla="*/ 66 h 177"/>
                <a:gd name="T46" fmla="*/ 54 w 174"/>
                <a:gd name="T47" fmla="*/ 66 h 177"/>
                <a:gd name="T48" fmla="*/ 79 w 174"/>
                <a:gd name="T49" fmla="*/ 62 h 177"/>
                <a:gd name="T50" fmla="*/ 114 w 174"/>
                <a:gd name="T51" fmla="*/ 79 h 177"/>
                <a:gd name="T52" fmla="*/ 85 w 174"/>
                <a:gd name="T53" fmla="*/ 89 h 177"/>
                <a:gd name="T54" fmla="*/ 75 w 174"/>
                <a:gd name="T55" fmla="*/ 49 h 177"/>
                <a:gd name="T56" fmla="*/ 75 w 174"/>
                <a:gd name="T57" fmla="*/ 49 h 177"/>
                <a:gd name="T58" fmla="*/ 56 w 174"/>
                <a:gd name="T59" fmla="*/ 48 h 177"/>
                <a:gd name="T60" fmla="*/ 73 w 174"/>
                <a:gd name="T61" fmla="*/ 25 h 177"/>
                <a:gd name="T62" fmla="*/ 75 w 174"/>
                <a:gd name="T63" fmla="*/ 49 h 177"/>
                <a:gd name="T64" fmla="*/ 116 w 174"/>
                <a:gd name="T65" fmla="*/ 29 h 177"/>
                <a:gd name="T66" fmla="*/ 100 w 174"/>
                <a:gd name="T67" fmla="*/ 24 h 177"/>
                <a:gd name="T68" fmla="*/ 127 w 174"/>
                <a:gd name="T69" fmla="*/ 72 h 177"/>
                <a:gd name="T70" fmla="*/ 128 w 174"/>
                <a:gd name="T71" fmla="*/ 37 h 177"/>
                <a:gd name="T72" fmla="*/ 44 w 174"/>
                <a:gd name="T73" fmla="*/ 38 h 177"/>
                <a:gd name="T74" fmla="*/ 41 w 174"/>
                <a:gd name="T75" fmla="*/ 52 h 177"/>
                <a:gd name="T76" fmla="*/ 44 w 174"/>
                <a:gd name="T77" fmla="*/ 38 h 177"/>
                <a:gd name="T78" fmla="*/ 59 w 174"/>
                <a:gd name="T79" fmla="*/ 145 h 177"/>
                <a:gd name="T80" fmla="*/ 71 w 174"/>
                <a:gd name="T81" fmla="*/ 157 h 177"/>
                <a:gd name="T82" fmla="*/ 52 w 174"/>
                <a:gd name="T83" fmla="*/ 153 h 177"/>
                <a:gd name="T84" fmla="*/ 132 w 174"/>
                <a:gd name="T85" fmla="*/ 147 h 177"/>
                <a:gd name="T86" fmla="*/ 135 w 174"/>
                <a:gd name="T87" fmla="*/ 126 h 177"/>
                <a:gd name="T88" fmla="*/ 147 w 174"/>
                <a:gd name="T89" fmla="*/ 12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4" h="177">
                  <a:moveTo>
                    <a:pt x="168" y="72"/>
                  </a:moveTo>
                  <a:cubicBezTo>
                    <a:pt x="156" y="27"/>
                    <a:pt x="111" y="0"/>
                    <a:pt x="66" y="12"/>
                  </a:cubicBezTo>
                  <a:cubicBezTo>
                    <a:pt x="44" y="17"/>
                    <a:pt x="26" y="31"/>
                    <a:pt x="14" y="51"/>
                  </a:cubicBezTo>
                  <a:cubicBezTo>
                    <a:pt x="3" y="70"/>
                    <a:pt x="0" y="92"/>
                    <a:pt x="6" y="114"/>
                  </a:cubicBezTo>
                  <a:cubicBezTo>
                    <a:pt x="11" y="136"/>
                    <a:pt x="25" y="154"/>
                    <a:pt x="44" y="165"/>
                  </a:cubicBezTo>
                  <a:cubicBezTo>
                    <a:pt x="57" y="173"/>
                    <a:pt x="72" y="177"/>
                    <a:pt x="87" y="177"/>
                  </a:cubicBezTo>
                  <a:cubicBezTo>
                    <a:pt x="94" y="177"/>
                    <a:pt x="101" y="176"/>
                    <a:pt x="108" y="174"/>
                  </a:cubicBezTo>
                  <a:cubicBezTo>
                    <a:pt x="108" y="174"/>
                    <a:pt x="109" y="174"/>
                    <a:pt x="109" y="174"/>
                  </a:cubicBezTo>
                  <a:cubicBezTo>
                    <a:pt x="109" y="174"/>
                    <a:pt x="110" y="174"/>
                    <a:pt x="111" y="173"/>
                  </a:cubicBezTo>
                  <a:cubicBezTo>
                    <a:pt x="131" y="167"/>
                    <a:pt x="148" y="154"/>
                    <a:pt x="159" y="135"/>
                  </a:cubicBezTo>
                  <a:cubicBezTo>
                    <a:pt x="171" y="116"/>
                    <a:pt x="174" y="94"/>
                    <a:pt x="168" y="72"/>
                  </a:cubicBezTo>
                  <a:close/>
                  <a:moveTo>
                    <a:pt x="135" y="110"/>
                  </a:moveTo>
                  <a:cubicBezTo>
                    <a:pt x="134" y="102"/>
                    <a:pt x="133" y="94"/>
                    <a:pt x="131" y="86"/>
                  </a:cubicBezTo>
                  <a:cubicBezTo>
                    <a:pt x="141" y="80"/>
                    <a:pt x="148" y="74"/>
                    <a:pt x="153" y="69"/>
                  </a:cubicBezTo>
                  <a:cubicBezTo>
                    <a:pt x="153" y="71"/>
                    <a:pt x="154" y="73"/>
                    <a:pt x="155" y="75"/>
                  </a:cubicBezTo>
                  <a:cubicBezTo>
                    <a:pt x="156" y="80"/>
                    <a:pt x="157" y="85"/>
                    <a:pt x="157" y="90"/>
                  </a:cubicBezTo>
                  <a:cubicBezTo>
                    <a:pt x="155" y="93"/>
                    <a:pt x="149" y="101"/>
                    <a:pt x="135" y="110"/>
                  </a:cubicBezTo>
                  <a:close/>
                  <a:moveTo>
                    <a:pt x="106" y="160"/>
                  </a:moveTo>
                  <a:cubicBezTo>
                    <a:pt x="106" y="160"/>
                    <a:pt x="105" y="161"/>
                    <a:pt x="105" y="161"/>
                  </a:cubicBezTo>
                  <a:cubicBezTo>
                    <a:pt x="98" y="162"/>
                    <a:pt x="90" y="157"/>
                    <a:pt x="82" y="148"/>
                  </a:cubicBezTo>
                  <a:cubicBezTo>
                    <a:pt x="81" y="146"/>
                    <a:pt x="79" y="145"/>
                    <a:pt x="78" y="143"/>
                  </a:cubicBezTo>
                  <a:cubicBezTo>
                    <a:pt x="85" y="143"/>
                    <a:pt x="91" y="141"/>
                    <a:pt x="98" y="140"/>
                  </a:cubicBezTo>
                  <a:cubicBezTo>
                    <a:pt x="99" y="139"/>
                    <a:pt x="99" y="139"/>
                    <a:pt x="99" y="139"/>
                  </a:cubicBezTo>
                  <a:cubicBezTo>
                    <a:pt x="107" y="137"/>
                    <a:pt x="114" y="135"/>
                    <a:pt x="120" y="132"/>
                  </a:cubicBezTo>
                  <a:cubicBezTo>
                    <a:pt x="120" y="134"/>
                    <a:pt x="120" y="136"/>
                    <a:pt x="120" y="138"/>
                  </a:cubicBezTo>
                  <a:cubicBezTo>
                    <a:pt x="117" y="150"/>
                    <a:pt x="113" y="158"/>
                    <a:pt x="106" y="160"/>
                  </a:cubicBezTo>
                  <a:close/>
                  <a:moveTo>
                    <a:pt x="95" y="126"/>
                  </a:moveTo>
                  <a:cubicBezTo>
                    <a:pt x="95" y="126"/>
                    <a:pt x="95" y="126"/>
                    <a:pt x="95" y="126"/>
                  </a:cubicBezTo>
                  <a:cubicBezTo>
                    <a:pt x="86" y="128"/>
                    <a:pt x="78" y="130"/>
                    <a:pt x="70" y="130"/>
                  </a:cubicBezTo>
                  <a:cubicBezTo>
                    <a:pt x="67" y="123"/>
                    <a:pt x="63" y="116"/>
                    <a:pt x="61" y="107"/>
                  </a:cubicBezTo>
                  <a:cubicBezTo>
                    <a:pt x="69" y="107"/>
                    <a:pt x="79" y="105"/>
                    <a:pt x="89" y="103"/>
                  </a:cubicBezTo>
                  <a:cubicBezTo>
                    <a:pt x="89" y="103"/>
                    <a:pt x="89" y="103"/>
                    <a:pt x="89" y="103"/>
                  </a:cubicBezTo>
                  <a:cubicBezTo>
                    <a:pt x="100" y="100"/>
                    <a:pt x="110" y="96"/>
                    <a:pt x="118" y="93"/>
                  </a:cubicBezTo>
                  <a:cubicBezTo>
                    <a:pt x="120" y="101"/>
                    <a:pt x="121" y="109"/>
                    <a:pt x="121" y="117"/>
                  </a:cubicBezTo>
                  <a:cubicBezTo>
                    <a:pt x="114" y="120"/>
                    <a:pt x="105" y="123"/>
                    <a:pt x="95" y="126"/>
                  </a:cubicBezTo>
                  <a:close/>
                  <a:moveTo>
                    <a:pt x="24" y="124"/>
                  </a:moveTo>
                  <a:cubicBezTo>
                    <a:pt x="22" y="120"/>
                    <a:pt x="20" y="115"/>
                    <a:pt x="19" y="111"/>
                  </a:cubicBezTo>
                  <a:cubicBezTo>
                    <a:pt x="19" y="108"/>
                    <a:pt x="18" y="106"/>
                    <a:pt x="18" y="103"/>
                  </a:cubicBezTo>
                  <a:cubicBezTo>
                    <a:pt x="24" y="106"/>
                    <a:pt x="34" y="108"/>
                    <a:pt x="46" y="108"/>
                  </a:cubicBezTo>
                  <a:cubicBezTo>
                    <a:pt x="49" y="116"/>
                    <a:pt x="52" y="124"/>
                    <a:pt x="55" y="131"/>
                  </a:cubicBezTo>
                  <a:cubicBezTo>
                    <a:pt x="38" y="130"/>
                    <a:pt x="28" y="126"/>
                    <a:pt x="24" y="124"/>
                  </a:cubicBezTo>
                  <a:close/>
                  <a:moveTo>
                    <a:pt x="40" y="66"/>
                  </a:moveTo>
                  <a:cubicBezTo>
                    <a:pt x="40" y="75"/>
                    <a:pt x="41" y="84"/>
                    <a:pt x="43" y="94"/>
                  </a:cubicBezTo>
                  <a:cubicBezTo>
                    <a:pt x="30" y="93"/>
                    <a:pt x="22" y="90"/>
                    <a:pt x="17" y="88"/>
                  </a:cubicBezTo>
                  <a:cubicBezTo>
                    <a:pt x="18" y="80"/>
                    <a:pt x="20" y="72"/>
                    <a:pt x="23" y="64"/>
                  </a:cubicBezTo>
                  <a:cubicBezTo>
                    <a:pt x="28" y="65"/>
                    <a:pt x="34" y="66"/>
                    <a:pt x="40" y="66"/>
                  </a:cubicBezTo>
                  <a:close/>
                  <a:moveTo>
                    <a:pt x="57" y="94"/>
                  </a:moveTo>
                  <a:cubicBezTo>
                    <a:pt x="55" y="84"/>
                    <a:pt x="54" y="75"/>
                    <a:pt x="54" y="66"/>
                  </a:cubicBezTo>
                  <a:cubicBezTo>
                    <a:pt x="62" y="66"/>
                    <a:pt x="70" y="65"/>
                    <a:pt x="79" y="62"/>
                  </a:cubicBezTo>
                  <a:cubicBezTo>
                    <a:pt x="79" y="62"/>
                    <a:pt x="79" y="62"/>
                    <a:pt x="79" y="62"/>
                  </a:cubicBezTo>
                  <a:cubicBezTo>
                    <a:pt x="88" y="60"/>
                    <a:pt x="97" y="57"/>
                    <a:pt x="104" y="53"/>
                  </a:cubicBezTo>
                  <a:cubicBezTo>
                    <a:pt x="108" y="61"/>
                    <a:pt x="112" y="69"/>
                    <a:pt x="114" y="79"/>
                  </a:cubicBezTo>
                  <a:cubicBezTo>
                    <a:pt x="107" y="83"/>
                    <a:pt x="97" y="86"/>
                    <a:pt x="86" y="89"/>
                  </a:cubicBezTo>
                  <a:cubicBezTo>
                    <a:pt x="85" y="89"/>
                    <a:pt x="85" y="89"/>
                    <a:pt x="85" y="89"/>
                  </a:cubicBezTo>
                  <a:cubicBezTo>
                    <a:pt x="75" y="92"/>
                    <a:pt x="66" y="93"/>
                    <a:pt x="57" y="94"/>
                  </a:cubicBezTo>
                  <a:close/>
                  <a:moveTo>
                    <a:pt x="75" y="49"/>
                  </a:moveTo>
                  <a:cubicBezTo>
                    <a:pt x="77" y="56"/>
                    <a:pt x="77" y="56"/>
                    <a:pt x="77" y="56"/>
                  </a:cubicBezTo>
                  <a:cubicBezTo>
                    <a:pt x="75" y="49"/>
                    <a:pt x="75" y="49"/>
                    <a:pt x="75" y="49"/>
                  </a:cubicBezTo>
                  <a:cubicBezTo>
                    <a:pt x="68" y="51"/>
                    <a:pt x="61" y="52"/>
                    <a:pt x="55" y="52"/>
                  </a:cubicBezTo>
                  <a:cubicBezTo>
                    <a:pt x="55" y="51"/>
                    <a:pt x="55" y="49"/>
                    <a:pt x="56" y="48"/>
                  </a:cubicBezTo>
                  <a:cubicBezTo>
                    <a:pt x="58" y="35"/>
                    <a:pt x="63" y="27"/>
                    <a:pt x="70" y="25"/>
                  </a:cubicBezTo>
                  <a:cubicBezTo>
                    <a:pt x="71" y="25"/>
                    <a:pt x="72" y="25"/>
                    <a:pt x="73" y="25"/>
                  </a:cubicBezTo>
                  <a:cubicBezTo>
                    <a:pt x="80" y="25"/>
                    <a:pt x="88" y="31"/>
                    <a:pt x="96" y="41"/>
                  </a:cubicBezTo>
                  <a:cubicBezTo>
                    <a:pt x="90" y="44"/>
                    <a:pt x="83" y="47"/>
                    <a:pt x="75" y="49"/>
                  </a:cubicBezTo>
                  <a:close/>
                  <a:moveTo>
                    <a:pt x="100" y="24"/>
                  </a:moveTo>
                  <a:cubicBezTo>
                    <a:pt x="105" y="25"/>
                    <a:pt x="110" y="27"/>
                    <a:pt x="116" y="29"/>
                  </a:cubicBezTo>
                  <a:cubicBezTo>
                    <a:pt x="113" y="31"/>
                    <a:pt x="111" y="33"/>
                    <a:pt x="108" y="35"/>
                  </a:cubicBezTo>
                  <a:cubicBezTo>
                    <a:pt x="106" y="31"/>
                    <a:pt x="103" y="27"/>
                    <a:pt x="100" y="24"/>
                  </a:cubicBezTo>
                  <a:close/>
                  <a:moveTo>
                    <a:pt x="146" y="55"/>
                  </a:moveTo>
                  <a:cubicBezTo>
                    <a:pt x="143" y="59"/>
                    <a:pt x="137" y="65"/>
                    <a:pt x="127" y="72"/>
                  </a:cubicBezTo>
                  <a:cubicBezTo>
                    <a:pt x="124" y="63"/>
                    <a:pt x="120" y="54"/>
                    <a:pt x="116" y="46"/>
                  </a:cubicBezTo>
                  <a:cubicBezTo>
                    <a:pt x="121" y="43"/>
                    <a:pt x="125" y="40"/>
                    <a:pt x="128" y="37"/>
                  </a:cubicBezTo>
                  <a:cubicBezTo>
                    <a:pt x="135" y="42"/>
                    <a:pt x="141" y="48"/>
                    <a:pt x="146" y="55"/>
                  </a:cubicBezTo>
                  <a:close/>
                  <a:moveTo>
                    <a:pt x="44" y="38"/>
                  </a:moveTo>
                  <a:cubicBezTo>
                    <a:pt x="43" y="40"/>
                    <a:pt x="42" y="43"/>
                    <a:pt x="42" y="45"/>
                  </a:cubicBezTo>
                  <a:cubicBezTo>
                    <a:pt x="41" y="48"/>
                    <a:pt x="41" y="50"/>
                    <a:pt x="41" y="52"/>
                  </a:cubicBezTo>
                  <a:cubicBezTo>
                    <a:pt x="37" y="52"/>
                    <a:pt x="34" y="52"/>
                    <a:pt x="31" y="51"/>
                  </a:cubicBezTo>
                  <a:cubicBezTo>
                    <a:pt x="35" y="46"/>
                    <a:pt x="39" y="42"/>
                    <a:pt x="44" y="38"/>
                  </a:cubicBezTo>
                  <a:close/>
                  <a:moveTo>
                    <a:pt x="38" y="143"/>
                  </a:moveTo>
                  <a:cubicBezTo>
                    <a:pt x="44" y="144"/>
                    <a:pt x="51" y="145"/>
                    <a:pt x="59" y="145"/>
                  </a:cubicBezTo>
                  <a:cubicBezTo>
                    <a:pt x="60" y="145"/>
                    <a:pt x="61" y="145"/>
                    <a:pt x="62" y="145"/>
                  </a:cubicBezTo>
                  <a:cubicBezTo>
                    <a:pt x="65" y="149"/>
                    <a:pt x="68" y="153"/>
                    <a:pt x="71" y="157"/>
                  </a:cubicBezTo>
                  <a:cubicBezTo>
                    <a:pt x="73" y="159"/>
                    <a:pt x="74" y="160"/>
                    <a:pt x="76" y="162"/>
                  </a:cubicBezTo>
                  <a:cubicBezTo>
                    <a:pt x="68" y="161"/>
                    <a:pt x="59" y="158"/>
                    <a:pt x="52" y="153"/>
                  </a:cubicBezTo>
                  <a:cubicBezTo>
                    <a:pt x="47" y="150"/>
                    <a:pt x="42" y="147"/>
                    <a:pt x="38" y="143"/>
                  </a:cubicBezTo>
                  <a:close/>
                  <a:moveTo>
                    <a:pt x="132" y="147"/>
                  </a:moveTo>
                  <a:cubicBezTo>
                    <a:pt x="132" y="145"/>
                    <a:pt x="133" y="142"/>
                    <a:pt x="133" y="140"/>
                  </a:cubicBezTo>
                  <a:cubicBezTo>
                    <a:pt x="134" y="136"/>
                    <a:pt x="135" y="131"/>
                    <a:pt x="135" y="126"/>
                  </a:cubicBezTo>
                  <a:cubicBezTo>
                    <a:pt x="143" y="122"/>
                    <a:pt x="149" y="117"/>
                    <a:pt x="154" y="113"/>
                  </a:cubicBezTo>
                  <a:cubicBezTo>
                    <a:pt x="152" y="118"/>
                    <a:pt x="150" y="124"/>
                    <a:pt x="147" y="128"/>
                  </a:cubicBezTo>
                  <a:cubicBezTo>
                    <a:pt x="143" y="135"/>
                    <a:pt x="138" y="141"/>
                    <a:pt x="13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1">
              <a:extLst>
                <a:ext uri="{FF2B5EF4-FFF2-40B4-BE49-F238E27FC236}">
                  <a16:creationId xmlns:a16="http://schemas.microsoft.com/office/drawing/2014/main" id="{C4BD64D9-9667-40A5-9893-85E187B6D809}"/>
                </a:ext>
              </a:extLst>
            </p:cNvPr>
            <p:cNvSpPr>
              <a:spLocks noEditPoints="1"/>
            </p:cNvSpPr>
            <p:nvPr/>
          </p:nvSpPr>
          <p:spPr bwMode="auto">
            <a:xfrm>
              <a:off x="5616576" y="717550"/>
              <a:ext cx="384175" cy="481013"/>
            </a:xfrm>
            <a:custGeom>
              <a:avLst/>
              <a:gdLst>
                <a:gd name="T0" fmla="*/ 313 w 330"/>
                <a:gd name="T1" fmla="*/ 93 h 406"/>
                <a:gd name="T2" fmla="*/ 235 w 330"/>
                <a:gd name="T3" fmla="*/ 93 h 406"/>
                <a:gd name="T4" fmla="*/ 235 w 330"/>
                <a:gd name="T5" fmla="*/ 58 h 406"/>
                <a:gd name="T6" fmla="*/ 165 w 330"/>
                <a:gd name="T7" fmla="*/ 0 h 406"/>
                <a:gd name="T8" fmla="*/ 95 w 330"/>
                <a:gd name="T9" fmla="*/ 58 h 406"/>
                <a:gd name="T10" fmla="*/ 95 w 330"/>
                <a:gd name="T11" fmla="*/ 93 h 406"/>
                <a:gd name="T12" fmla="*/ 17 w 330"/>
                <a:gd name="T13" fmla="*/ 93 h 406"/>
                <a:gd name="T14" fmla="*/ 0 w 330"/>
                <a:gd name="T15" fmla="*/ 406 h 406"/>
                <a:gd name="T16" fmla="*/ 330 w 330"/>
                <a:gd name="T17" fmla="*/ 406 h 406"/>
                <a:gd name="T18" fmla="*/ 313 w 330"/>
                <a:gd name="T19" fmla="*/ 93 h 406"/>
                <a:gd name="T20" fmla="*/ 165 w 330"/>
                <a:gd name="T21" fmla="*/ 14 h 406"/>
                <a:gd name="T22" fmla="*/ 221 w 330"/>
                <a:gd name="T23" fmla="*/ 58 h 406"/>
                <a:gd name="T24" fmla="*/ 221 w 330"/>
                <a:gd name="T25" fmla="*/ 93 h 406"/>
                <a:gd name="T26" fmla="*/ 109 w 330"/>
                <a:gd name="T27" fmla="*/ 93 h 406"/>
                <a:gd name="T28" fmla="*/ 109 w 330"/>
                <a:gd name="T29" fmla="*/ 59 h 406"/>
                <a:gd name="T30" fmla="*/ 165 w 330"/>
                <a:gd name="T31" fmla="*/ 14 h 406"/>
                <a:gd name="T32" fmla="*/ 30 w 330"/>
                <a:gd name="T33" fmla="*/ 107 h 406"/>
                <a:gd name="T34" fmla="*/ 95 w 330"/>
                <a:gd name="T35" fmla="*/ 107 h 406"/>
                <a:gd name="T36" fmla="*/ 95 w 330"/>
                <a:gd name="T37" fmla="*/ 142 h 406"/>
                <a:gd name="T38" fmla="*/ 109 w 330"/>
                <a:gd name="T39" fmla="*/ 142 h 406"/>
                <a:gd name="T40" fmla="*/ 109 w 330"/>
                <a:gd name="T41" fmla="*/ 107 h 406"/>
                <a:gd name="T42" fmla="*/ 221 w 330"/>
                <a:gd name="T43" fmla="*/ 107 h 406"/>
                <a:gd name="T44" fmla="*/ 221 w 330"/>
                <a:gd name="T45" fmla="*/ 142 h 406"/>
                <a:gd name="T46" fmla="*/ 235 w 330"/>
                <a:gd name="T47" fmla="*/ 142 h 406"/>
                <a:gd name="T48" fmla="*/ 235 w 330"/>
                <a:gd name="T49" fmla="*/ 107 h 406"/>
                <a:gd name="T50" fmla="*/ 300 w 330"/>
                <a:gd name="T51" fmla="*/ 107 h 406"/>
                <a:gd name="T52" fmla="*/ 315 w 330"/>
                <a:gd name="T53" fmla="*/ 392 h 406"/>
                <a:gd name="T54" fmla="*/ 15 w 330"/>
                <a:gd name="T55" fmla="*/ 392 h 406"/>
                <a:gd name="T56" fmla="*/ 30 w 330"/>
                <a:gd name="T57" fmla="*/ 10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0" h="406">
                  <a:moveTo>
                    <a:pt x="313" y="93"/>
                  </a:moveTo>
                  <a:cubicBezTo>
                    <a:pt x="235" y="93"/>
                    <a:pt x="235" y="93"/>
                    <a:pt x="235" y="93"/>
                  </a:cubicBezTo>
                  <a:cubicBezTo>
                    <a:pt x="235" y="58"/>
                    <a:pt x="235" y="58"/>
                    <a:pt x="235" y="58"/>
                  </a:cubicBezTo>
                  <a:cubicBezTo>
                    <a:pt x="235" y="58"/>
                    <a:pt x="232" y="0"/>
                    <a:pt x="165" y="0"/>
                  </a:cubicBezTo>
                  <a:cubicBezTo>
                    <a:pt x="97" y="0"/>
                    <a:pt x="95" y="58"/>
                    <a:pt x="95" y="58"/>
                  </a:cubicBezTo>
                  <a:cubicBezTo>
                    <a:pt x="95" y="93"/>
                    <a:pt x="95" y="93"/>
                    <a:pt x="95" y="93"/>
                  </a:cubicBezTo>
                  <a:cubicBezTo>
                    <a:pt x="17" y="93"/>
                    <a:pt x="17" y="93"/>
                    <a:pt x="17" y="93"/>
                  </a:cubicBezTo>
                  <a:cubicBezTo>
                    <a:pt x="0" y="406"/>
                    <a:pt x="0" y="406"/>
                    <a:pt x="0" y="406"/>
                  </a:cubicBezTo>
                  <a:cubicBezTo>
                    <a:pt x="330" y="406"/>
                    <a:pt x="330" y="406"/>
                    <a:pt x="330" y="406"/>
                  </a:cubicBezTo>
                  <a:lnTo>
                    <a:pt x="313" y="93"/>
                  </a:lnTo>
                  <a:close/>
                  <a:moveTo>
                    <a:pt x="165" y="14"/>
                  </a:moveTo>
                  <a:cubicBezTo>
                    <a:pt x="218" y="14"/>
                    <a:pt x="221" y="57"/>
                    <a:pt x="221" y="58"/>
                  </a:cubicBezTo>
                  <a:cubicBezTo>
                    <a:pt x="221" y="93"/>
                    <a:pt x="221" y="93"/>
                    <a:pt x="221" y="93"/>
                  </a:cubicBezTo>
                  <a:cubicBezTo>
                    <a:pt x="109" y="93"/>
                    <a:pt x="109" y="93"/>
                    <a:pt x="109" y="93"/>
                  </a:cubicBezTo>
                  <a:cubicBezTo>
                    <a:pt x="109" y="59"/>
                    <a:pt x="109" y="59"/>
                    <a:pt x="109" y="59"/>
                  </a:cubicBezTo>
                  <a:cubicBezTo>
                    <a:pt x="109" y="57"/>
                    <a:pt x="111" y="14"/>
                    <a:pt x="165" y="14"/>
                  </a:cubicBezTo>
                  <a:close/>
                  <a:moveTo>
                    <a:pt x="30" y="107"/>
                  </a:moveTo>
                  <a:cubicBezTo>
                    <a:pt x="95" y="107"/>
                    <a:pt x="95" y="107"/>
                    <a:pt x="95" y="107"/>
                  </a:cubicBezTo>
                  <a:cubicBezTo>
                    <a:pt x="95" y="142"/>
                    <a:pt x="95" y="142"/>
                    <a:pt x="95" y="142"/>
                  </a:cubicBezTo>
                  <a:cubicBezTo>
                    <a:pt x="109" y="142"/>
                    <a:pt x="109" y="142"/>
                    <a:pt x="109" y="142"/>
                  </a:cubicBezTo>
                  <a:cubicBezTo>
                    <a:pt x="109" y="107"/>
                    <a:pt x="109" y="107"/>
                    <a:pt x="109" y="107"/>
                  </a:cubicBezTo>
                  <a:cubicBezTo>
                    <a:pt x="221" y="107"/>
                    <a:pt x="221" y="107"/>
                    <a:pt x="221" y="107"/>
                  </a:cubicBezTo>
                  <a:cubicBezTo>
                    <a:pt x="221" y="142"/>
                    <a:pt x="221" y="142"/>
                    <a:pt x="221" y="142"/>
                  </a:cubicBezTo>
                  <a:cubicBezTo>
                    <a:pt x="235" y="142"/>
                    <a:pt x="235" y="142"/>
                    <a:pt x="235" y="142"/>
                  </a:cubicBezTo>
                  <a:cubicBezTo>
                    <a:pt x="235" y="107"/>
                    <a:pt x="235" y="107"/>
                    <a:pt x="235" y="107"/>
                  </a:cubicBezTo>
                  <a:cubicBezTo>
                    <a:pt x="300" y="107"/>
                    <a:pt x="300" y="107"/>
                    <a:pt x="300" y="107"/>
                  </a:cubicBezTo>
                  <a:cubicBezTo>
                    <a:pt x="315" y="392"/>
                    <a:pt x="315" y="392"/>
                    <a:pt x="315" y="392"/>
                  </a:cubicBezTo>
                  <a:cubicBezTo>
                    <a:pt x="15" y="392"/>
                    <a:pt x="15" y="392"/>
                    <a:pt x="15" y="392"/>
                  </a:cubicBezTo>
                  <a:lnTo>
                    <a:pt x="30"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Line 12">
              <a:extLst>
                <a:ext uri="{FF2B5EF4-FFF2-40B4-BE49-F238E27FC236}">
                  <a16:creationId xmlns:a16="http://schemas.microsoft.com/office/drawing/2014/main" id="{F76A2D8C-81D9-4A55-AAA7-6BA67F5C082A}"/>
                </a:ext>
              </a:extLst>
            </p:cNvPr>
            <p:cNvSpPr>
              <a:spLocks noChangeShapeType="1"/>
            </p:cNvSpPr>
            <p:nvPr/>
          </p:nvSpPr>
          <p:spPr bwMode="auto">
            <a:xfrm>
              <a:off x="5808663" y="836613"/>
              <a:ext cx="0" cy="0"/>
            </a:xfrm>
            <a:prstGeom prst="line">
              <a:avLst/>
            </a:prstGeom>
            <a:grpFill/>
            <a:ln w="15875" cap="flat">
              <a:solidFill>
                <a:srgbClr val="000000"/>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31"/>
            </a:p>
          </p:txBody>
        </p:sp>
        <p:sp>
          <p:nvSpPr>
            <p:cNvPr id="34" name="Line 13">
              <a:extLst>
                <a:ext uri="{FF2B5EF4-FFF2-40B4-BE49-F238E27FC236}">
                  <a16:creationId xmlns:a16="http://schemas.microsoft.com/office/drawing/2014/main" id="{0C7B84F5-EDCF-46EC-B7C8-4A73B3DB2F15}"/>
                </a:ext>
              </a:extLst>
            </p:cNvPr>
            <p:cNvSpPr>
              <a:spLocks noChangeShapeType="1"/>
            </p:cNvSpPr>
            <p:nvPr/>
          </p:nvSpPr>
          <p:spPr bwMode="auto">
            <a:xfrm>
              <a:off x="5808663" y="788988"/>
              <a:ext cx="0" cy="0"/>
            </a:xfrm>
            <a:prstGeom prst="line">
              <a:avLst/>
            </a:prstGeom>
            <a:grpFill/>
            <a:ln w="15875" cap="flat">
              <a:solidFill>
                <a:srgbClr val="000000"/>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31"/>
            </a:p>
          </p:txBody>
        </p:sp>
        <p:sp>
          <p:nvSpPr>
            <p:cNvPr id="35" name="Line 14">
              <a:extLst>
                <a:ext uri="{FF2B5EF4-FFF2-40B4-BE49-F238E27FC236}">
                  <a16:creationId xmlns:a16="http://schemas.microsoft.com/office/drawing/2014/main" id="{50C26B4B-F63D-4D22-9F7E-0F242FB0925D}"/>
                </a:ext>
              </a:extLst>
            </p:cNvPr>
            <p:cNvSpPr>
              <a:spLocks noChangeShapeType="1"/>
            </p:cNvSpPr>
            <p:nvPr/>
          </p:nvSpPr>
          <p:spPr bwMode="auto">
            <a:xfrm>
              <a:off x="5808663" y="836613"/>
              <a:ext cx="0" cy="0"/>
            </a:xfrm>
            <a:prstGeom prst="line">
              <a:avLst/>
            </a:prstGeom>
            <a:grpFill/>
            <a:ln w="15875" cap="flat">
              <a:solidFill>
                <a:srgbClr val="000000"/>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31"/>
            </a:p>
          </p:txBody>
        </p:sp>
      </p:grpSp>
      <p:sp>
        <p:nvSpPr>
          <p:cNvPr id="36" name="TextBox 35">
            <a:extLst>
              <a:ext uri="{FF2B5EF4-FFF2-40B4-BE49-F238E27FC236}">
                <a16:creationId xmlns:a16="http://schemas.microsoft.com/office/drawing/2014/main" id="{3CB96CF7-1B00-4945-AF23-CA846BBFB5BC}"/>
              </a:ext>
            </a:extLst>
          </p:cNvPr>
          <p:cNvSpPr txBox="1"/>
          <p:nvPr/>
        </p:nvSpPr>
        <p:spPr>
          <a:xfrm>
            <a:off x="137786" y="1458907"/>
            <a:ext cx="871797" cy="440890"/>
          </a:xfrm>
          <a:prstGeom prst="rect">
            <a:avLst/>
          </a:prstGeom>
          <a:noFill/>
        </p:spPr>
        <p:txBody>
          <a:bodyPr wrap="square" lIns="182880" tIns="146304" rIns="182880" bIns="146304" rtlCol="0">
            <a:spAutoFit/>
          </a:bodyPr>
          <a:lstStyle/>
          <a:p>
            <a:pPr>
              <a:lnSpc>
                <a:spcPct val="90000"/>
              </a:lnSpc>
            </a:pPr>
            <a:r>
              <a:rPr lang="en-US" sz="1050" b="1">
                <a:gradFill>
                  <a:gsLst>
                    <a:gs pos="2917">
                      <a:schemeClr val="tx1"/>
                    </a:gs>
                    <a:gs pos="30000">
                      <a:schemeClr val="tx1"/>
                    </a:gs>
                  </a:gsLst>
                  <a:lin ang="5400000" scaled="0"/>
                </a:gradFill>
              </a:rPr>
              <a:t>One Per</a:t>
            </a:r>
          </a:p>
        </p:txBody>
      </p:sp>
      <p:cxnSp>
        <p:nvCxnSpPr>
          <p:cNvPr id="37" name="Straight Connector 36">
            <a:extLst>
              <a:ext uri="{FF2B5EF4-FFF2-40B4-BE49-F238E27FC236}">
                <a16:creationId xmlns:a16="http://schemas.microsoft.com/office/drawing/2014/main" id="{9E3AFE36-2DE0-48D8-9007-D542D69F06E0}"/>
              </a:ext>
            </a:extLst>
          </p:cNvPr>
          <p:cNvCxnSpPr/>
          <p:nvPr/>
        </p:nvCxnSpPr>
        <p:spPr>
          <a:xfrm>
            <a:off x="144235" y="2038743"/>
            <a:ext cx="771534"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73D92E-5427-4E36-ACA5-0C18B702D0C9}"/>
              </a:ext>
            </a:extLst>
          </p:cNvPr>
          <p:cNvCxnSpPr>
            <a:cxnSpLocks/>
          </p:cNvCxnSpPr>
          <p:nvPr/>
        </p:nvCxnSpPr>
        <p:spPr>
          <a:xfrm>
            <a:off x="1313234" y="1085553"/>
            <a:ext cx="0" cy="5772447"/>
          </a:xfrm>
          <a:prstGeom prst="line">
            <a:avLst/>
          </a:prstGeom>
          <a:ln w="57150">
            <a:solidFill>
              <a:srgbClr val="24265D"/>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391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ndows 10 Brand Template 16x9">
  <a:themeElements>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285750" indent="-285750" algn="ctr" defTabSz="932472" fontAlgn="base">
          <a:spcBef>
            <a:spcPts val="600"/>
          </a:spcBef>
          <a:spcAft>
            <a:spcPct val="0"/>
          </a:spcAft>
          <a:buFont typeface="Arial" panose="020B0604020202020204" pitchFamily="34" charset="0"/>
          <a:buChar char="•"/>
          <a:defRPr dirty="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FD425C35-B058-4CFD-9184-11AE0751879F}" vid="{C12E7965-FA63-4980-B27D-8E088AD585E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BDDEF0718538444A31E2275E3796DE8" ma:contentTypeVersion="2" ma:contentTypeDescription="Create a new document." ma:contentTypeScope="" ma:versionID="8c469bb7be876cb0646a05f3f19e0654">
  <xsd:schema xmlns:xsd="http://www.w3.org/2001/XMLSchema" xmlns:xs="http://www.w3.org/2001/XMLSchema" xmlns:p="http://schemas.microsoft.com/office/2006/metadata/properties" xmlns:ns2="1bee677f-bddc-44b3-b2ff-da9352a82e65" targetNamespace="http://schemas.microsoft.com/office/2006/metadata/properties" ma:root="true" ma:fieldsID="36c1fbea74eb9a2ede3828552a942a45" ns2:_="">
    <xsd:import namespace="1bee677f-bddc-44b3-b2ff-da9352a82e6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ee677f-bddc-44b3-b2ff-da9352a82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DB58BA-9022-46DC-9399-AF15AFBDB359}">
  <ds:schemaRefs>
    <ds:schemaRef ds:uri="1afd64c6-3b20-4a83-8543-73a1cb241ff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C57BC50-1369-414D-89F3-24D4A346E358}">
  <ds:schemaRefs>
    <ds:schemaRef ds:uri="http://schemas.microsoft.com/sharepoint/v3/contenttype/forms"/>
  </ds:schemaRefs>
</ds:datastoreItem>
</file>

<file path=customXml/itemProps3.xml><?xml version="1.0" encoding="utf-8"?>
<ds:datastoreItem xmlns:ds="http://schemas.openxmlformats.org/officeDocument/2006/customXml" ds:itemID="{7D180CEC-7E38-4C8D-93FF-F745ECF65482}">
  <ds:schemaRefs>
    <ds:schemaRef ds:uri="1bee677f-bddc-44b3-b2ff-da9352a82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12</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MSVID_White_16x9_2012-08-18</vt:lpstr>
      <vt:lpstr>Windows 10 Brand Template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2018-05-08T06:43:37Z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msftband@microsoft.com</vt:lpwstr>
  </property>
  <property fmtid="{D5CDD505-2E9C-101B-9397-08002B2CF9AE}" pid="5" name="MSIP_Label_f42aa342-8706-4288-bd11-ebb85995028c_SetDate">
    <vt:lpwstr>2017-11-21T04:12:52.6551691Z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0x0101004BDDEF0718538444A31E2275E3796DE8</vt:lpwstr>
  </property>
</Properties>
</file>