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" charset="1" panose="020B0503030501040103"/>
      <p:regular r:id="rId12"/>
    </p:embeddedFont>
    <p:embeddedFont>
      <p:font typeface="Cinzel Decorative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811312" y="-1507897"/>
            <a:ext cx="10287000" cy="13302793"/>
          </a:xfrm>
          <a:custGeom>
            <a:avLst/>
            <a:gdLst/>
            <a:ahLst/>
            <a:cxnLst/>
            <a:rect r="r" b="b" t="t" l="l"/>
            <a:pathLst>
              <a:path h="13302793" w="10287000">
                <a:moveTo>
                  <a:pt x="0" y="0"/>
                </a:moveTo>
                <a:lnTo>
                  <a:pt x="10287000" y="0"/>
                </a:lnTo>
                <a:lnTo>
                  <a:pt x="10287000" y="13302794"/>
                </a:lnTo>
                <a:lnTo>
                  <a:pt x="0" y="13302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77910"/>
            <a:ext cx="23761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Sike Ogieva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1507897"/>
            <a:ext cx="10287000" cy="13302793"/>
          </a:xfrm>
          <a:custGeom>
            <a:avLst/>
            <a:gdLst/>
            <a:ahLst/>
            <a:cxnLst/>
            <a:rect r="r" b="b" t="t" l="l"/>
            <a:pathLst>
              <a:path h="13302793" w="10287000">
                <a:moveTo>
                  <a:pt x="0" y="0"/>
                </a:moveTo>
                <a:lnTo>
                  <a:pt x="10287000" y="0"/>
                </a:lnTo>
                <a:lnTo>
                  <a:pt x="10287000" y="13302794"/>
                </a:lnTo>
                <a:lnTo>
                  <a:pt x="0" y="13302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628572" y="-1225097"/>
            <a:ext cx="9030857" cy="12737193"/>
          </a:xfrm>
          <a:custGeom>
            <a:avLst/>
            <a:gdLst/>
            <a:ahLst/>
            <a:cxnLst/>
            <a:rect r="r" b="b" t="t" l="l"/>
            <a:pathLst>
              <a:path h="12737193" w="9030857">
                <a:moveTo>
                  <a:pt x="0" y="0"/>
                </a:moveTo>
                <a:lnTo>
                  <a:pt x="9030856" y="0"/>
                </a:lnTo>
                <a:lnTo>
                  <a:pt x="9030856" y="12737194"/>
                </a:lnTo>
                <a:lnTo>
                  <a:pt x="0" y="12737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33" t="0" r="-4533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391589" y="-1741265"/>
            <a:ext cx="11879062" cy="15361593"/>
          </a:xfrm>
          <a:custGeom>
            <a:avLst/>
            <a:gdLst/>
            <a:ahLst/>
            <a:cxnLst/>
            <a:rect r="r" b="b" t="t" l="l"/>
            <a:pathLst>
              <a:path h="15361593" w="11879062">
                <a:moveTo>
                  <a:pt x="0" y="0"/>
                </a:moveTo>
                <a:lnTo>
                  <a:pt x="11879062" y="0"/>
                </a:lnTo>
                <a:lnTo>
                  <a:pt x="11879062" y="15361592"/>
                </a:lnTo>
                <a:lnTo>
                  <a:pt x="0" y="15361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69511" y="1028700"/>
            <a:ext cx="4028413" cy="8433914"/>
          </a:xfrm>
          <a:custGeom>
            <a:avLst/>
            <a:gdLst/>
            <a:ahLst/>
            <a:cxnLst/>
            <a:rect r="r" b="b" t="t" l="l"/>
            <a:pathLst>
              <a:path h="8433914" w="4028413">
                <a:moveTo>
                  <a:pt x="0" y="0"/>
                </a:moveTo>
                <a:lnTo>
                  <a:pt x="4028413" y="0"/>
                </a:lnTo>
                <a:lnTo>
                  <a:pt x="4028413" y="8433914"/>
                </a:lnTo>
                <a:lnTo>
                  <a:pt x="0" y="843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30780">
            <a:off x="12170428" y="3006229"/>
            <a:ext cx="656291" cy="1240413"/>
          </a:xfrm>
          <a:custGeom>
            <a:avLst/>
            <a:gdLst/>
            <a:ahLst/>
            <a:cxnLst/>
            <a:rect r="r" b="b" t="t" l="l"/>
            <a:pathLst>
              <a:path h="1240413" w="656291">
                <a:moveTo>
                  <a:pt x="0" y="0"/>
                </a:moveTo>
                <a:lnTo>
                  <a:pt x="656292" y="0"/>
                </a:lnTo>
                <a:lnTo>
                  <a:pt x="656292" y="1240413"/>
                </a:lnTo>
                <a:lnTo>
                  <a:pt x="0" y="12404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65601" y="3286617"/>
            <a:ext cx="2438538" cy="33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6"/>
              </a:lnSpc>
              <a:spcBef>
                <a:spcPct val="0"/>
              </a:spcBef>
            </a:pPr>
            <a:r>
              <a:rPr lang="en-US" sz="1947">
                <a:solidFill>
                  <a:srgbClr val="000000"/>
                </a:solidFill>
                <a:latin typeface="Canva Sans"/>
              </a:rPr>
              <a:t>edit profile pictures!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6606940">
            <a:off x="8442537" y="4866824"/>
            <a:ext cx="890111" cy="1682339"/>
          </a:xfrm>
          <a:custGeom>
            <a:avLst/>
            <a:gdLst/>
            <a:ahLst/>
            <a:cxnLst/>
            <a:rect r="r" b="b" t="t" l="l"/>
            <a:pathLst>
              <a:path h="1682339" w="890111">
                <a:moveTo>
                  <a:pt x="0" y="0"/>
                </a:moveTo>
                <a:lnTo>
                  <a:pt x="890111" y="0"/>
                </a:lnTo>
                <a:lnTo>
                  <a:pt x="890111" y="1682339"/>
                </a:lnTo>
                <a:lnTo>
                  <a:pt x="0" y="1682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68320" y="5343446"/>
            <a:ext cx="2891471" cy="68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6"/>
              </a:lnSpc>
            </a:pPr>
            <a:r>
              <a:rPr lang="en-US" sz="1947">
                <a:solidFill>
                  <a:srgbClr val="000000"/>
                </a:solidFill>
                <a:latin typeface="Canva Sans"/>
              </a:rPr>
              <a:t>see and edit listed items</a:t>
            </a:r>
          </a:p>
          <a:p>
            <a:pPr algn="l">
              <a:lnSpc>
                <a:spcPts val="2726"/>
              </a:lnSpc>
              <a:spcBef>
                <a:spcPct val="0"/>
              </a:spcBef>
            </a:pPr>
            <a:r>
              <a:rPr lang="en-US" sz="1947">
                <a:solidFill>
                  <a:srgbClr val="000000"/>
                </a:solidFill>
                <a:latin typeface="Canva Sans"/>
              </a:rPr>
              <a:t>see purchase history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518" y="981075"/>
            <a:ext cx="601532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inzel Decorative Bold"/>
              </a:rPr>
              <a:t>Further Work</a:t>
            </a:r>
          </a:p>
        </p:txBody>
      </p:sp>
      <p:sp>
        <p:nvSpPr>
          <p:cNvPr name="AutoShape 8" id="8"/>
          <p:cNvSpPr/>
          <p:nvPr/>
        </p:nvSpPr>
        <p:spPr>
          <a:xfrm>
            <a:off x="825748" y="1619251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true" flipV="false" rot="6987881">
            <a:off x="12369778" y="7165611"/>
            <a:ext cx="656291" cy="1240413"/>
          </a:xfrm>
          <a:custGeom>
            <a:avLst/>
            <a:gdLst/>
            <a:ahLst/>
            <a:cxnLst/>
            <a:rect r="r" b="b" t="t" l="l"/>
            <a:pathLst>
              <a:path h="1240413" w="656291">
                <a:moveTo>
                  <a:pt x="656292" y="0"/>
                </a:moveTo>
                <a:lnTo>
                  <a:pt x="0" y="0"/>
                </a:lnTo>
                <a:lnTo>
                  <a:pt x="0" y="1240413"/>
                </a:lnTo>
                <a:lnTo>
                  <a:pt x="656292" y="1240413"/>
                </a:lnTo>
                <a:lnTo>
                  <a:pt x="6562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89620" y="7592096"/>
            <a:ext cx="1790499" cy="33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6"/>
              </a:lnSpc>
              <a:spcBef>
                <a:spcPct val="0"/>
              </a:spcBef>
            </a:pPr>
            <a:r>
              <a:rPr lang="en-US" sz="1947">
                <a:solidFill>
                  <a:srgbClr val="000000"/>
                </a:solidFill>
                <a:latin typeface="Canva Sans"/>
              </a:rPr>
              <a:t>delete account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80306" y="2135540"/>
            <a:ext cx="3258349" cy="6957220"/>
          </a:xfrm>
          <a:custGeom>
            <a:avLst/>
            <a:gdLst/>
            <a:ahLst/>
            <a:cxnLst/>
            <a:rect r="r" b="b" t="t" l="l"/>
            <a:pathLst>
              <a:path h="6957220" w="3258349">
                <a:moveTo>
                  <a:pt x="0" y="0"/>
                </a:moveTo>
                <a:lnTo>
                  <a:pt x="3258349" y="0"/>
                </a:lnTo>
                <a:lnTo>
                  <a:pt x="3258349" y="6957220"/>
                </a:lnTo>
                <a:lnTo>
                  <a:pt x="0" y="6957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9483" y="2135540"/>
            <a:ext cx="3417448" cy="6957220"/>
          </a:xfrm>
          <a:custGeom>
            <a:avLst/>
            <a:gdLst/>
            <a:ahLst/>
            <a:cxnLst/>
            <a:rect r="r" b="b" t="t" l="l"/>
            <a:pathLst>
              <a:path h="6957220" w="3417448">
                <a:moveTo>
                  <a:pt x="0" y="0"/>
                </a:moveTo>
                <a:lnTo>
                  <a:pt x="3417447" y="0"/>
                </a:lnTo>
                <a:lnTo>
                  <a:pt x="3417447" y="6957220"/>
                </a:lnTo>
                <a:lnTo>
                  <a:pt x="0" y="6957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683728" y="4213044"/>
            <a:ext cx="2608957" cy="1521060"/>
            <a:chOff x="0" y="0"/>
            <a:chExt cx="812800" cy="4738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73874"/>
            </a:xfrm>
            <a:custGeom>
              <a:avLst/>
              <a:gdLst/>
              <a:ahLst/>
              <a:cxnLst/>
              <a:rect r="r" b="b" t="t" l="l"/>
              <a:pathLst>
                <a:path h="4738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73874"/>
                  </a:lnTo>
                  <a:lnTo>
                    <a:pt x="0" y="4738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511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617549" y="3475020"/>
            <a:ext cx="778008" cy="738024"/>
          </a:xfrm>
          <a:custGeom>
            <a:avLst/>
            <a:gdLst/>
            <a:ahLst/>
            <a:cxnLst/>
            <a:rect r="r" b="b" t="t" l="l"/>
            <a:pathLst>
              <a:path h="738024" w="778008">
                <a:moveTo>
                  <a:pt x="0" y="0"/>
                </a:moveTo>
                <a:lnTo>
                  <a:pt x="778008" y="0"/>
                </a:lnTo>
                <a:lnTo>
                  <a:pt x="778008" y="738024"/>
                </a:lnTo>
                <a:lnTo>
                  <a:pt x="0" y="738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08" r="0" b="-270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76932" y="3475020"/>
            <a:ext cx="767439" cy="738024"/>
          </a:xfrm>
          <a:custGeom>
            <a:avLst/>
            <a:gdLst/>
            <a:ahLst/>
            <a:cxnLst/>
            <a:rect r="r" b="b" t="t" l="l"/>
            <a:pathLst>
              <a:path h="738024" w="767439">
                <a:moveTo>
                  <a:pt x="0" y="0"/>
                </a:moveTo>
                <a:lnTo>
                  <a:pt x="767439" y="0"/>
                </a:lnTo>
                <a:lnTo>
                  <a:pt x="767439" y="738024"/>
                </a:lnTo>
                <a:lnTo>
                  <a:pt x="0" y="738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4402" t="-126452" r="-235256" b="-13424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3178" y="4843659"/>
            <a:ext cx="2027883" cy="109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58"/>
              </a:lnSpc>
              <a:spcBef>
                <a:spcPct val="0"/>
              </a:spcBef>
            </a:pPr>
            <a:r>
              <a:rPr lang="en-US" sz="2113">
                <a:solidFill>
                  <a:srgbClr val="000000"/>
                </a:solidFill>
                <a:latin typeface="Canva Sans"/>
              </a:rPr>
              <a:t>User personalized feed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95975" y="4658455"/>
            <a:ext cx="2027883" cy="146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8"/>
              </a:lnSpc>
            </a:pPr>
            <a:r>
              <a:rPr lang="en-US" sz="2113">
                <a:solidFill>
                  <a:srgbClr val="000000"/>
                </a:solidFill>
                <a:latin typeface="Canva Sans"/>
              </a:rPr>
              <a:t>More intelligent</a:t>
            </a:r>
          </a:p>
          <a:p>
            <a:pPr algn="l">
              <a:lnSpc>
                <a:spcPts val="2958"/>
              </a:lnSpc>
              <a:spcBef>
                <a:spcPct val="0"/>
              </a:spcBef>
            </a:pPr>
            <a:r>
              <a:rPr lang="en-US" sz="2113">
                <a:solidFill>
                  <a:srgbClr val="000000"/>
                </a:solidFill>
                <a:latin typeface="Canva Sans"/>
              </a:rPr>
              <a:t>search (e.g. through an API)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5518" y="981075"/>
            <a:ext cx="601532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inzel Decorative Bold"/>
              </a:rPr>
              <a:t>Further Work</a:t>
            </a:r>
          </a:p>
        </p:txBody>
      </p:sp>
      <p:sp>
        <p:nvSpPr>
          <p:cNvPr name="AutoShape 12" id="12"/>
          <p:cNvSpPr/>
          <p:nvPr/>
        </p:nvSpPr>
        <p:spPr>
          <a:xfrm>
            <a:off x="825748" y="1619251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DAGFeAyNcnc</dc:identifier>
  <dcterms:modified xsi:type="dcterms:W3CDTF">2011-08-01T06:04:30Z</dcterms:modified>
  <cp:revision>1</cp:revision>
  <dc:title>agora presentation</dc:title>
</cp:coreProperties>
</file>