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71" autoAdjust="0"/>
  </p:normalViewPr>
  <p:slideViewPr>
    <p:cSldViewPr>
      <p:cViewPr varScale="1">
        <p:scale>
          <a:sx n="64" d="100"/>
          <a:sy n="64" d="100"/>
        </p:scale>
        <p:origin x="-3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378717-8D21-4071-B760-B48D6C824A39}" type="datetimeFigureOut">
              <a:rPr lang="zh-CN" altLang="en-US" smtClean="0"/>
              <a:pPr/>
              <a:t>2007-10-28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AC4C2D-1724-45E6-A8E6-D347E659A0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iAd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Sike Huang</a:t>
            </a:r>
          </a:p>
          <a:p>
            <a:r>
              <a:rPr lang="en-US" altLang="zh-CN" dirty="0" smtClean="0"/>
              <a:t>Shanbo Li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User </a:t>
            </a:r>
            <a:r>
              <a:rPr lang="en-US" altLang="zh-CN" dirty="0" smtClean="0"/>
              <a:t>Login (40h)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iAd</a:t>
            </a:r>
            <a:r>
              <a:rPr lang="en-US" altLang="zh-CN" dirty="0" smtClean="0"/>
              <a:t> authenticates and </a:t>
            </a:r>
            <a:r>
              <a:rPr lang="en-US" altLang="zh-CN" dirty="0" smtClean="0"/>
              <a:t>authorizes different roles of users.</a:t>
            </a:r>
            <a:endParaRPr lang="en-US" altLang="zh-CN" dirty="0"/>
          </a:p>
          <a:p>
            <a:r>
              <a:rPr lang="en-US" altLang="zh-CN" dirty="0" smtClean="0"/>
              <a:t>2. Start </a:t>
            </a:r>
            <a:r>
              <a:rPr lang="en-US" altLang="zh-CN" dirty="0" smtClean="0"/>
              <a:t>Application (5h)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iAd displays a </a:t>
            </a:r>
            <a:r>
              <a:rPr lang="en-US" altLang="zh-CN" dirty="0" smtClean="0"/>
              <a:t>login</a:t>
            </a:r>
            <a:r>
              <a:rPr lang="en-US" altLang="zh-CN" dirty="0" smtClean="0"/>
              <a:t> </a:t>
            </a:r>
            <a:r>
              <a:rPr lang="en-US" altLang="zh-CN" dirty="0" smtClean="0"/>
              <a:t>screen with </a:t>
            </a:r>
            <a:r>
              <a:rPr lang="en-US" altLang="zh-CN" dirty="0" smtClean="0"/>
              <a:t>username and password fields and a</a:t>
            </a:r>
            <a:r>
              <a:rPr lang="en-US" altLang="zh-CN" dirty="0" smtClean="0"/>
              <a:t> </a:t>
            </a:r>
            <a:r>
              <a:rPr lang="en-US" altLang="zh-CN" dirty="0" smtClean="0"/>
              <a:t>radio button group</a:t>
            </a:r>
            <a:r>
              <a:rPr lang="en-US" altLang="zh-CN" dirty="0" smtClean="0"/>
              <a:t> for </a:t>
            </a:r>
            <a:r>
              <a:rPr lang="en-US" altLang="zh-CN" dirty="0" smtClean="0"/>
              <a:t>roles of</a:t>
            </a:r>
            <a:r>
              <a:rPr lang="en-US" altLang="zh-CN" dirty="0" smtClean="0"/>
              <a:t> </a:t>
            </a:r>
            <a:r>
              <a:rPr lang="en-US" altLang="zh-CN" dirty="0" smtClean="0"/>
              <a:t>client, staff, director, </a:t>
            </a:r>
            <a:r>
              <a:rPr lang="en-US" altLang="zh-CN" dirty="0" smtClean="0"/>
              <a:t>and root.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3. Department Director sees current active campaigns with his department</a:t>
            </a:r>
            <a:r>
              <a:rPr lang="en-US" altLang="zh-CN" dirty="0" smtClean="0"/>
              <a:t>. (10h)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Department Director checks schedules of Campaign</a:t>
            </a:r>
            <a:r>
              <a:rPr lang="en-US" altLang="zh-CN" dirty="0" smtClean="0"/>
              <a:t>. </a:t>
            </a:r>
            <a:r>
              <a:rPr lang="en-US" altLang="zh-CN" dirty="0" smtClean="0"/>
              <a:t>(10h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5. Department Director checks Staff involved in the campaign</a:t>
            </a:r>
            <a:r>
              <a:rPr lang="en-US" altLang="zh-CN" dirty="0" smtClean="0"/>
              <a:t>. </a:t>
            </a:r>
            <a:r>
              <a:rPr lang="en-US" altLang="zh-CN" dirty="0" smtClean="0"/>
              <a:t>(20h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6. Department Director sees other assignments of Staff</a:t>
            </a:r>
            <a:r>
              <a:rPr lang="en-US" altLang="zh-CN" dirty="0" smtClean="0"/>
              <a:t>. </a:t>
            </a:r>
            <a:r>
              <a:rPr lang="en-US" altLang="zh-CN" dirty="0" smtClean="0"/>
              <a:t>(30h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Department Director sees Staff’s skill sets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8. Department Director assigns Stuff to a </a:t>
            </a:r>
            <a:r>
              <a:rPr lang="en-US" altLang="zh-CN" dirty="0" smtClean="0"/>
              <a:t>Campaign. (20h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9. iAd provides an negotiation template to Department Director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10. Negotiation template contains a client information, </a:t>
            </a:r>
            <a:r>
              <a:rPr lang="en-US" altLang="zh-CN" dirty="0" smtClean="0"/>
              <a:t>campaign </a:t>
            </a:r>
            <a:r>
              <a:rPr lang="en-US" altLang="zh-CN" dirty="0" smtClean="0"/>
              <a:t>budget information, start and end time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 iAd update clients information once a campaign negotiation was completed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12. iAd makes a campaign active when start time arrives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13. iAd makes a campaign finished when finish time arrives</a:t>
            </a:r>
            <a:r>
              <a:rPr lang="en-US" altLang="zh-CN" dirty="0" smtClean="0"/>
              <a:t>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14. a Department Director sends a notification to another Department Director about his need for a particular staff</a:t>
            </a:r>
            <a:r>
              <a:rPr lang="en-US" altLang="zh-CN" dirty="0" smtClean="0"/>
              <a:t>. </a:t>
            </a:r>
            <a:r>
              <a:rPr lang="en-US" altLang="zh-CN" dirty="0" smtClean="0"/>
              <a:t>(20h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15. a Department Director acknowledge or refuse a notification of staff requiring from another Department Director</a:t>
            </a:r>
            <a:r>
              <a:rPr lang="en-US" altLang="zh-CN" dirty="0" smtClean="0"/>
              <a:t>. </a:t>
            </a:r>
            <a:r>
              <a:rPr lang="en-US" altLang="zh-CN" dirty="0" smtClean="0"/>
              <a:t>(60h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16. Staff sees his </a:t>
            </a:r>
            <a:r>
              <a:rPr lang="en-US" altLang="zh-CN" dirty="0" smtClean="0"/>
              <a:t>involved Campaigns</a:t>
            </a:r>
            <a:r>
              <a:rPr lang="en-US" altLang="zh-CN" dirty="0" smtClean="0"/>
              <a:t>. 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17. Staff sees how many hours of consultancy he/she has </a:t>
            </a:r>
            <a:r>
              <a:rPr lang="en-US" altLang="zh-CN" dirty="0" smtClean="0"/>
              <a:t>performed. </a:t>
            </a:r>
            <a:r>
              <a:rPr lang="en-US" altLang="zh-CN" dirty="0" smtClean="0"/>
              <a:t>(5h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18. iAd provide a timesheet which is used by staff to upload her/his work hour</a:t>
            </a:r>
            <a:r>
              <a:rPr lang="en-US" altLang="zh-CN" dirty="0" smtClean="0"/>
              <a:t>. </a:t>
            </a:r>
            <a:r>
              <a:rPr lang="en-US" altLang="zh-CN" dirty="0" smtClean="0"/>
              <a:t>(10h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19. iAd can record staff’s skill improvement by the amount time she/he spent on the certain area</a:t>
            </a:r>
            <a:r>
              <a:rPr lang="en-US" altLang="zh-CN" dirty="0" smtClean="0"/>
              <a:t>. </a:t>
            </a:r>
            <a:r>
              <a:rPr lang="en-US" altLang="zh-CN" dirty="0" smtClean="0"/>
              <a:t>(60h</a:t>
            </a:r>
            <a:r>
              <a:rPr lang="en-US" altLang="zh-CN" dirty="0" smtClean="0"/>
              <a:t>)  </a:t>
            </a:r>
            <a:endParaRPr lang="en-US" altLang="zh-CN" dirty="0" smtClean="0"/>
          </a:p>
          <a:p>
            <a:r>
              <a:rPr lang="en-US" altLang="zh-CN" dirty="0" smtClean="0"/>
              <a:t>20. Board of governors need to see a summary of all active campaigns, utilization of staff, and current negotiations in progress</a:t>
            </a:r>
            <a:r>
              <a:rPr lang="en-US" altLang="zh-CN" dirty="0" smtClean="0"/>
              <a:t>. </a:t>
            </a:r>
            <a:r>
              <a:rPr lang="en-US" altLang="zh-CN" dirty="0" smtClean="0"/>
              <a:t>(10h)</a:t>
            </a:r>
          </a:p>
          <a:p>
            <a:r>
              <a:rPr lang="en-US" altLang="zh-CN" dirty="0" smtClean="0"/>
              <a:t>21 Root can add Staff, Client, </a:t>
            </a:r>
            <a:r>
              <a:rPr lang="en-US" altLang="zh-CN" dirty="0" err="1" smtClean="0"/>
              <a:t>Direcor</a:t>
            </a:r>
            <a:r>
              <a:rPr lang="en-US" altLang="zh-CN" dirty="0" smtClean="0"/>
              <a:t>. (20h)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</TotalTime>
  <Words>381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iAd</vt:lpstr>
      <vt:lpstr>User Stories</vt:lpstr>
      <vt:lpstr>User Stories</vt:lpstr>
      <vt:lpstr>User Stories</vt:lpstr>
      <vt:lpstr>User Stories</vt:lpstr>
      <vt:lpstr>User Stories</vt:lpstr>
      <vt:lpstr>User Stories</vt:lpstr>
    </vt:vector>
  </TitlesOfParts>
  <Company>SEDS, 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</dc:title>
  <dc:creator>Shanbo Li</dc:creator>
  <cp:lastModifiedBy>Sike Huang</cp:lastModifiedBy>
  <cp:revision>58</cp:revision>
  <dcterms:created xsi:type="dcterms:W3CDTF">2007-10-12T20:26:48Z</dcterms:created>
  <dcterms:modified xsi:type="dcterms:W3CDTF">2007-10-28T20:39:17Z</dcterms:modified>
</cp:coreProperties>
</file>