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71" autoAdjust="0"/>
  </p:normalViewPr>
  <p:slideViewPr>
    <p:cSldViewPr>
      <p:cViewPr varScale="1">
        <p:scale>
          <a:sx n="77" d="100"/>
          <a:sy n="77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8717-8D21-4071-B760-B48D6C824A39}" type="datetimeFigureOut">
              <a:rPr lang="zh-CN" altLang="en-US" smtClean="0"/>
              <a:t>2007-10-12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C4C2D-1724-45E6-A8E6-D347E659A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iAd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Sike Huang</a:t>
            </a:r>
          </a:p>
          <a:p>
            <a:r>
              <a:rPr lang="en-US" altLang="zh-CN" dirty="0" smtClean="0"/>
              <a:t>Shanbo Li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User Login</a:t>
            </a:r>
          </a:p>
          <a:p>
            <a:pPr lvl="1"/>
            <a:r>
              <a:rPr lang="en-US" altLang="zh-CN" dirty="0" smtClean="0"/>
              <a:t>A user login iAd by a browser with a certain username and password.</a:t>
            </a:r>
            <a:endParaRPr lang="en-US" altLang="zh-CN" dirty="0"/>
          </a:p>
          <a:p>
            <a:r>
              <a:rPr lang="en-US" altLang="zh-CN" dirty="0" smtClean="0"/>
              <a:t>2. Start Application</a:t>
            </a:r>
          </a:p>
          <a:p>
            <a:pPr lvl="1"/>
            <a:r>
              <a:rPr lang="en-US" altLang="zh-CN" dirty="0" smtClean="0"/>
              <a:t>iAd displays a greeting screen with 4 hyperlinks for client, staff, director, board of governor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Department Director sees current active campaigns with his department.</a:t>
            </a:r>
          </a:p>
          <a:p>
            <a:r>
              <a:rPr lang="en-US" altLang="zh-CN" dirty="0" smtClean="0"/>
              <a:t>4. Department Director checks schedules of Campaign.</a:t>
            </a:r>
          </a:p>
          <a:p>
            <a:r>
              <a:rPr lang="en-US" altLang="zh-CN" dirty="0" smtClean="0"/>
              <a:t>5. Department Director checks Staff involved in the campaign.</a:t>
            </a:r>
          </a:p>
          <a:p>
            <a:r>
              <a:rPr lang="en-US" altLang="zh-CN" dirty="0" smtClean="0"/>
              <a:t>6. Department Director sees other assignments of Staff.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 Stories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 Department Director sees Staff’s skill sets.</a:t>
            </a:r>
          </a:p>
          <a:p>
            <a:r>
              <a:rPr lang="en-US" altLang="zh-CN" dirty="0" smtClean="0"/>
              <a:t>8. Department Director assigns Stuff to a task.</a:t>
            </a:r>
          </a:p>
          <a:p>
            <a:r>
              <a:rPr lang="en-US" altLang="zh-CN" dirty="0" smtClean="0"/>
              <a:t>9. iAd provides an negotiation template to Department Director.</a:t>
            </a:r>
          </a:p>
          <a:p>
            <a:r>
              <a:rPr lang="en-US" altLang="zh-CN" dirty="0" smtClean="0"/>
              <a:t>10. Negotiation template contains a client information, type of campaign needed, resources, and campaign budget information, start and end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11. iAd update clients information once a campaign negotiation was completed.</a:t>
            </a:r>
          </a:p>
          <a:p>
            <a:r>
              <a:rPr lang="en-US" altLang="zh-CN" dirty="0" smtClean="0"/>
              <a:t>12. iAd makes a campaign active when start time arrives. </a:t>
            </a:r>
          </a:p>
          <a:p>
            <a:r>
              <a:rPr lang="en-US" altLang="zh-CN" dirty="0" smtClean="0"/>
              <a:t>13. iAd makes a campaign finished when finish time arrives.</a:t>
            </a:r>
          </a:p>
          <a:p>
            <a:r>
              <a:rPr lang="en-US" altLang="zh-CN" dirty="0" smtClean="0"/>
              <a:t>14. a </a:t>
            </a:r>
            <a:r>
              <a:rPr lang="en-US" altLang="zh-CN" dirty="0" smtClean="0"/>
              <a:t>Department Director sends a notification to another Department Director about his need for a particular staff.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15. a </a:t>
            </a:r>
            <a:r>
              <a:rPr lang="en-US" altLang="zh-CN" dirty="0" smtClean="0"/>
              <a:t>Department Director acknowledge or refuse a notification of staff requiring from another Department Director.</a:t>
            </a:r>
          </a:p>
          <a:p>
            <a:r>
              <a:rPr lang="en-US" altLang="zh-CN" dirty="0" smtClean="0"/>
              <a:t>16. Staff sees his updates for schedules and new appointments.</a:t>
            </a:r>
          </a:p>
          <a:p>
            <a:r>
              <a:rPr lang="en-US" altLang="zh-CN" dirty="0" smtClean="0"/>
              <a:t>17. Staff sees how many hours of consultancy he/she has performed.</a:t>
            </a:r>
          </a:p>
          <a:p>
            <a:r>
              <a:rPr lang="en-US" altLang="zh-CN" dirty="0" smtClean="0"/>
              <a:t>18. iAd provide a timesheet which is used by staff to upload her/his work hour.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19. iAd can record staff’s skill improvement by the amount time she/he spent on the certain area.  </a:t>
            </a:r>
          </a:p>
          <a:p>
            <a:r>
              <a:rPr lang="en-US" altLang="zh-CN" dirty="0" smtClean="0"/>
              <a:t>20. Board of governors need to see a summary of all active campaigns, utilization of staff, and current negotiations in progress.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310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iAd</vt:lpstr>
      <vt:lpstr>User Stories</vt:lpstr>
      <vt:lpstr>User Stories</vt:lpstr>
      <vt:lpstr>User Stories</vt:lpstr>
      <vt:lpstr>幻灯片 5</vt:lpstr>
      <vt:lpstr>幻灯片 6</vt:lpstr>
      <vt:lpstr>幻灯片 7</vt:lpstr>
    </vt:vector>
  </TitlesOfParts>
  <Company>SEDS, 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iAd</dc:title>
  <dc:creator>Shanbo Li</dc:creator>
  <cp:lastModifiedBy>Shanbo Li</cp:lastModifiedBy>
  <cp:revision>9</cp:revision>
  <dcterms:created xsi:type="dcterms:W3CDTF">2007-10-12T20:26:48Z</dcterms:created>
  <dcterms:modified xsi:type="dcterms:W3CDTF">2007-10-12T21:41:21Z</dcterms:modified>
</cp:coreProperties>
</file>