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DB85B-91DF-4148-B101-1BF0F05BA612}" type="datetimeFigureOut">
              <a:rPr lang="en-US" smtClean="0"/>
              <a:t>2008-05-25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82B8-0DD3-4A02-A123-D7222EB84B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0171F8C-1E92-46AD-B210-91573650F6F7}" type="datetime1">
              <a:rPr lang="zh-CN" altLang="en-US" smtClean="0"/>
              <a:t>2008-5-25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2BDE-E66E-46F8-9C63-56AEDFDE41D8}" type="datetime1">
              <a:rPr lang="zh-CN" altLang="en-US" smtClean="0"/>
              <a:t>2008-5-25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F00C-8B31-42FD-8B16-A61A941EDF58}" type="datetime1">
              <a:rPr lang="zh-CN" altLang="en-US" smtClean="0"/>
              <a:t>2008-5-25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DC70-35E1-4BA3-9122-785A3CCA6B11}" type="datetime1">
              <a:rPr lang="zh-CN" altLang="en-US" smtClean="0"/>
              <a:t>2008-5-25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6A5D-FC2D-4B7F-A0C0-C44B2276570A}" type="datetime1">
              <a:rPr lang="zh-CN" altLang="en-US" smtClean="0"/>
              <a:t>2008-5-25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E49D-254B-4290-A16D-06D962C2E00F}" type="datetime1">
              <a:rPr lang="zh-CN" altLang="en-US" smtClean="0"/>
              <a:t>2008-5-25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79F012-7655-4813-BDF5-5ADE0C3F1241}" type="datetime1">
              <a:rPr lang="zh-CN" altLang="en-US" smtClean="0"/>
              <a:t>2008-5-25</a:t>
            </a:fld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5EA6DDD-AB2B-47F0-8486-11444B3068BB}" type="datetime1">
              <a:rPr lang="zh-CN" altLang="en-US" smtClean="0"/>
              <a:t>2008-5-25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ABB5-571D-4D26-AD03-7F3FAA91C156}" type="datetime1">
              <a:rPr lang="zh-CN" altLang="en-US" smtClean="0"/>
              <a:t>2008-5-25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6D0B-F515-4410-ACB6-506383687188}" type="datetime1">
              <a:rPr lang="zh-CN" altLang="en-US" smtClean="0"/>
              <a:t>2008-5-25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876D-5345-4512-898F-D77BB984C416}" type="datetime1">
              <a:rPr lang="zh-CN" altLang="en-US" smtClean="0"/>
              <a:t>2008-5-25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7CDCCA8-F73E-4543-A7AD-D926A584FD1B}" type="datetime1">
              <a:rPr lang="zh-CN" altLang="en-US" smtClean="0"/>
              <a:t>2008-5-25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Peer-to-Peer Multimedia Streaming Using </a:t>
            </a:r>
            <a:r>
              <a:rPr lang="en-US" altLang="zh-CN" dirty="0" err="1" smtClean="0"/>
              <a:t>BitTorrent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Shanbo</a:t>
            </a:r>
            <a:r>
              <a:rPr lang="en-US" altLang="zh-CN" dirty="0" smtClean="0"/>
              <a:t> Li</a:t>
            </a:r>
          </a:p>
          <a:p>
            <a:r>
              <a:rPr lang="en-US" altLang="zh-CN" dirty="0" err="1" smtClean="0"/>
              <a:t>Sike</a:t>
            </a:r>
            <a:r>
              <a:rPr lang="en-US" altLang="zh-CN" dirty="0" smtClean="0"/>
              <a:t> Huang</a:t>
            </a:r>
          </a:p>
          <a:p>
            <a:r>
              <a:rPr lang="en-US" altLang="zh-CN" dirty="0" smtClean="0"/>
              <a:t>SEDS 07, KTH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the performance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ratio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Normalized network throughput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selection policy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BitTorrent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Leech</a:t>
            </a:r>
          </a:p>
          <a:p>
            <a:pPr lvl="1"/>
            <a:r>
              <a:rPr lang="en-US" altLang="zh-CN" dirty="0" smtClean="0"/>
              <a:t>down/up-load</a:t>
            </a:r>
          </a:p>
          <a:p>
            <a:r>
              <a:rPr lang="en-US" altLang="zh-CN" dirty="0" smtClean="0"/>
              <a:t>Seed</a:t>
            </a:r>
          </a:p>
          <a:p>
            <a:pPr lvl="1"/>
            <a:r>
              <a:rPr lang="en-US" altLang="zh-CN" dirty="0" smtClean="0"/>
              <a:t>upload</a:t>
            </a:r>
          </a:p>
          <a:p>
            <a:r>
              <a:rPr lang="en-US" altLang="zh-CN" dirty="0" smtClean="0"/>
              <a:t>Swarm</a:t>
            </a:r>
          </a:p>
          <a:p>
            <a:pPr lvl="1"/>
            <a:r>
              <a:rPr lang="en-US" altLang="zh-CN" dirty="0" err="1" smtClean="0"/>
              <a:t>overylay</a:t>
            </a:r>
            <a:endParaRPr lang="en-US" altLang="zh-CN" dirty="0" smtClean="0"/>
          </a:p>
          <a:p>
            <a:r>
              <a:rPr lang="en-US" altLang="zh-CN" dirty="0" smtClean="0"/>
              <a:t>Tracker</a:t>
            </a:r>
          </a:p>
          <a:p>
            <a:pPr lvl="1"/>
            <a:r>
              <a:rPr lang="en-US" altLang="zh-CN" dirty="0" smtClean="0"/>
              <a:t>manager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C:\Users\Sike Huang\Desktop\jubil2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93" y="2428868"/>
            <a:ext cx="5740401" cy="363220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Polices in BT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Rarest-first</a:t>
            </a:r>
          </a:p>
          <a:p>
            <a:pPr lvl="1"/>
            <a:r>
              <a:rPr lang="en-US" altLang="zh-CN" dirty="0" smtClean="0"/>
              <a:t>least replicated chunks</a:t>
            </a:r>
          </a:p>
          <a:p>
            <a:r>
              <a:rPr lang="en-US" altLang="zh-CN" dirty="0" smtClean="0"/>
              <a:t> Tit-for-tat</a:t>
            </a:r>
          </a:p>
          <a:p>
            <a:pPr lvl="1"/>
            <a:r>
              <a:rPr lang="en-US" altLang="zh-CN" dirty="0" smtClean="0"/>
              <a:t>choking, deter free rider</a:t>
            </a:r>
          </a:p>
          <a:p>
            <a:r>
              <a:rPr lang="en-US" altLang="zh-CN" dirty="0" smtClean="0"/>
              <a:t>Optimistic </a:t>
            </a:r>
            <a:r>
              <a:rPr lang="en-US" altLang="zh-CN" dirty="0" err="1" smtClean="0"/>
              <a:t>unchoking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reserver</a:t>
            </a:r>
            <a:r>
              <a:rPr lang="en-US" altLang="zh-CN" dirty="0" smtClean="0"/>
              <a:t> upload BW to random peers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BT + Multimedia</a:t>
            </a:r>
            <a:endParaRPr lang="zh-CN" altLang="en-US" dirty="0"/>
          </a:p>
        </p:txBody>
      </p:sp>
      <p:pic>
        <p:nvPicPr>
          <p:cNvPr id="2050" name="Picture 2" descr="C:\Users\Sike Huang\Desktop\bittorrent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357694"/>
            <a:ext cx="762000" cy="762000"/>
          </a:xfrm>
          <a:prstGeom prst="rect">
            <a:avLst/>
          </a:prstGeom>
          <a:noFill/>
        </p:spPr>
      </p:pic>
      <p:pic>
        <p:nvPicPr>
          <p:cNvPr id="2051" name="Picture 3" descr="C:\Users\Sike Huang\Desktop\Windows_media_player_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714884"/>
            <a:ext cx="952500" cy="952500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714348" y="2285992"/>
            <a:ext cx="2500330" cy="164307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I’m scalable, efficient, cost-effective, self-improving, easy to deploy…</a:t>
            </a:r>
            <a:endParaRPr lang="zh-CN" alt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500430" y="3429000"/>
            <a:ext cx="1357322" cy="9698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Marry Me</a:t>
            </a:r>
            <a:endParaRPr lang="zh-CN" altLang="en-US" dirty="0"/>
          </a:p>
        </p:txBody>
      </p:sp>
      <p:pic>
        <p:nvPicPr>
          <p:cNvPr id="2052" name="Picture 4" descr="C:\Users\Sike Huang\Desktop\super_man_1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4078" y="5405458"/>
            <a:ext cx="952500" cy="952500"/>
          </a:xfrm>
          <a:prstGeom prst="rect">
            <a:avLst/>
          </a:prstGeom>
          <a:noFill/>
        </p:spPr>
      </p:pic>
      <p:sp>
        <p:nvSpPr>
          <p:cNvPr id="11" name="Rectangular Callout 10"/>
          <p:cNvSpPr/>
          <p:nvPr/>
        </p:nvSpPr>
        <p:spPr>
          <a:xfrm>
            <a:off x="5429256" y="2214554"/>
            <a:ext cx="3214710" cy="278608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W-A-I-T !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Two problems:</a:t>
            </a:r>
          </a:p>
          <a:p>
            <a:pPr algn="ctr"/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Dowload</a:t>
            </a:r>
            <a:r>
              <a:rPr lang="en-US" altLang="zh-CN" dirty="0" smtClean="0"/>
              <a:t> NOT in sequence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Tit-for-tat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this out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029" y="5072074"/>
            <a:ext cx="125964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5072073"/>
            <a:ext cx="1214446" cy="122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5143512"/>
            <a:ext cx="1214446" cy="115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loud Callout 9"/>
          <p:cNvSpPr/>
          <p:nvPr/>
        </p:nvSpPr>
        <p:spPr>
          <a:xfrm>
            <a:off x="2928926" y="2000240"/>
            <a:ext cx="4786346" cy="264320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Propose two modifications in BT:</a:t>
            </a:r>
          </a:p>
          <a:p>
            <a:pPr algn="ctr"/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Chunk selection policy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Neighbor selection policy</a:t>
            </a:r>
          </a:p>
          <a:p>
            <a:pPr algn="ctr"/>
            <a:endParaRPr lang="zh-CN" altLang="en-US" dirty="0"/>
          </a:p>
        </p:txBody>
      </p:sp>
      <p:sp>
        <p:nvSpPr>
          <p:cNvPr id="11" name="Chevron 10"/>
          <p:cNvSpPr/>
          <p:nvPr/>
        </p:nvSpPr>
        <p:spPr>
          <a:xfrm>
            <a:off x="2285984" y="5572140"/>
            <a:ext cx="1071570" cy="2857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5357818" y="5572140"/>
            <a:ext cx="1071570" cy="2857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Chunk selection policy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 in sequence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Sliding window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i="1" dirty="0" smtClean="0"/>
              <a:t>w</a:t>
            </a:r>
            <a:r>
              <a:rPr lang="en-US" altLang="zh-CN" sz="2000" dirty="0" smtClean="0"/>
              <a:t>: size of window</a:t>
            </a:r>
          </a:p>
          <a:p>
            <a:r>
              <a:rPr lang="en-US" altLang="zh-CN" sz="2000" i="1" dirty="0" smtClean="0"/>
              <a:t>d</a:t>
            </a:r>
            <a:r>
              <a:rPr lang="en-US" altLang="zh-CN" sz="2000" dirty="0" smtClean="0"/>
              <a:t>: playback delay</a:t>
            </a:r>
          </a:p>
          <a:p>
            <a:r>
              <a:rPr lang="en-US" altLang="zh-CN" sz="2000" i="1" dirty="0" smtClean="0"/>
              <a:t>b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vido</a:t>
            </a:r>
            <a:r>
              <a:rPr lang="en-US" altLang="zh-CN" sz="2000" dirty="0" smtClean="0"/>
              <a:t> consumption rate</a:t>
            </a:r>
          </a:p>
          <a:p>
            <a:r>
              <a:rPr lang="en-US" altLang="zh-CN" sz="2000" i="1" dirty="0" smtClean="0"/>
              <a:t>c</a:t>
            </a:r>
            <a:r>
              <a:rPr lang="en-US" altLang="zh-CN" sz="2000" dirty="0" smtClean="0"/>
              <a:t>: chunk size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191430"/>
            <a:ext cx="5214974" cy="373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85786" y="3786190"/>
          <a:ext cx="2500330" cy="714380"/>
        </p:xfrm>
        <a:graphic>
          <a:graphicData uri="http://schemas.openxmlformats.org/presentationml/2006/ole">
            <p:oleObj spid="_x0000_s2053" name="Equation" r:id="rId4" imgW="622080" imgH="177480" progId="Equation.3">
              <p:embed/>
            </p:oleObj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Neighbor selection policy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Advantaged peers favor each other</a:t>
            </a:r>
          </a:p>
          <a:p>
            <a:r>
              <a:rPr lang="en-US" altLang="zh-CN" dirty="0" smtClean="0"/>
              <a:t>Slower peers suffer from slow start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Each peer selects neighbors at random for the randomized chocking interval</a:t>
            </a:r>
          </a:p>
          <a:p>
            <a:pPr lvl="1"/>
            <a:r>
              <a:rPr lang="en-US" altLang="zh-CN" dirty="0" smtClean="0"/>
              <a:t>At the beginning of every playback</a:t>
            </a:r>
          </a:p>
          <a:p>
            <a:r>
              <a:rPr lang="en-US" altLang="zh-CN" dirty="0" smtClean="0"/>
              <a:t>Use tit-for-tat policy until the end of the playback duration to deter free riding</a:t>
            </a:r>
          </a:p>
          <a:p>
            <a:pPr lvl="1"/>
            <a:r>
              <a:rPr lang="en-US" altLang="zh-CN" dirty="0" smtClean="0"/>
              <a:t>Once they have chunks to exchange peers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Homogeneous setting</a:t>
            </a:r>
          </a:p>
          <a:p>
            <a:pPr lvl="1"/>
            <a:r>
              <a:rPr lang="en-US" dirty="0" smtClean="0"/>
              <a:t>All leeches within a sub-network have the same link band width</a:t>
            </a:r>
          </a:p>
          <a:p>
            <a:r>
              <a:rPr lang="en-US" dirty="0" smtClean="0"/>
              <a:t>Assumed the idealized performance of TCP</a:t>
            </a:r>
          </a:p>
          <a:p>
            <a:r>
              <a:rPr lang="en-US" dirty="0" smtClean="0"/>
              <a:t>Neglect network propagation</a:t>
            </a:r>
          </a:p>
          <a:p>
            <a:pPr lvl="1"/>
            <a:r>
              <a:rPr lang="en-US" dirty="0" smtClean="0"/>
              <a:t>Ignore the packages used by peers to request chunks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237</TotalTime>
  <Words>223</Words>
  <Application>Microsoft Office PowerPoint</Application>
  <PresentationFormat>全屏显示(4:3)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Urban</vt:lpstr>
      <vt:lpstr>Equation</vt:lpstr>
      <vt:lpstr>Peer-to-Peer Multimedia Streaming Using BitTorrent</vt:lpstr>
      <vt:lpstr>BitTorrent</vt:lpstr>
      <vt:lpstr>Polices in BT</vt:lpstr>
      <vt:lpstr>BT + Multimedia</vt:lpstr>
      <vt:lpstr>Work this out</vt:lpstr>
      <vt:lpstr>Chunk selection policy</vt:lpstr>
      <vt:lpstr>Neighbor selection policy</vt:lpstr>
      <vt:lpstr>Experimental Setup</vt:lpstr>
      <vt:lpstr>Experimental Setup</vt:lpstr>
      <vt:lpstr>Measure the performance</vt:lpstr>
      <vt:lpstr>Experimental Result</vt:lpstr>
      <vt:lpstr>Chunk selection policy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Peer-to-Peer Multimedia Streaming Using BitTorrent</dc:title>
  <dc:creator>Sike Huang</dc:creator>
  <cp:lastModifiedBy>Shanbo Li</cp:lastModifiedBy>
  <cp:revision>25</cp:revision>
  <dcterms:created xsi:type="dcterms:W3CDTF">2008-05-24T18:39:02Z</dcterms:created>
  <dcterms:modified xsi:type="dcterms:W3CDTF">2008-05-25T14:30:01Z</dcterms:modified>
</cp:coreProperties>
</file>