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5FFAD7-5252-4D38-845F-A15AFA8CE892}" type="datetimeFigureOut">
              <a:rPr lang="zh-CN" altLang="en-US" smtClean="0"/>
              <a:pPr/>
              <a:t>2008/5/24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Peer-to-Peer Multimedia Streaming Using </a:t>
            </a:r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Shanbo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Sike</a:t>
            </a:r>
            <a:r>
              <a:rPr lang="en-US" altLang="zh-CN" dirty="0" smtClean="0"/>
              <a:t> Huang</a:t>
            </a:r>
          </a:p>
          <a:p>
            <a:r>
              <a:rPr lang="en-US" altLang="zh-CN" dirty="0" smtClean="0"/>
              <a:t>SEDS 07, KTH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Leech</a:t>
            </a:r>
          </a:p>
          <a:p>
            <a:pPr lvl="1"/>
            <a:r>
              <a:rPr lang="en-US" altLang="zh-CN" dirty="0" smtClean="0"/>
              <a:t>down/up-load</a:t>
            </a:r>
          </a:p>
          <a:p>
            <a:r>
              <a:rPr lang="en-US" altLang="zh-CN" dirty="0" smtClean="0"/>
              <a:t>Seed</a:t>
            </a:r>
          </a:p>
          <a:p>
            <a:pPr lvl="1"/>
            <a:r>
              <a:rPr lang="en-US" altLang="zh-CN" dirty="0" smtClean="0"/>
              <a:t>upload</a:t>
            </a:r>
          </a:p>
          <a:p>
            <a:r>
              <a:rPr lang="en-US" altLang="zh-CN" dirty="0" smtClean="0"/>
              <a:t>Swarm</a:t>
            </a:r>
          </a:p>
          <a:p>
            <a:pPr lvl="1"/>
            <a:r>
              <a:rPr lang="en-US" altLang="zh-CN" dirty="0" err="1" smtClean="0"/>
              <a:t>overylay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</a:p>
          <a:p>
            <a:pPr lvl="1"/>
            <a:r>
              <a:rPr lang="en-US" altLang="zh-CN" dirty="0" smtClean="0"/>
              <a:t>manager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Sike Huang\Desktop\jubil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93" y="2428868"/>
            <a:ext cx="5740401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Polices in BT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Rarest-first</a:t>
            </a:r>
          </a:p>
          <a:p>
            <a:pPr lvl="1"/>
            <a:r>
              <a:rPr lang="en-US" altLang="zh-CN" dirty="0" smtClean="0"/>
              <a:t>least replicated chunks</a:t>
            </a:r>
          </a:p>
          <a:p>
            <a:r>
              <a:rPr lang="en-US" altLang="zh-CN" dirty="0" smtClean="0"/>
              <a:t> Tit-for-tat</a:t>
            </a:r>
          </a:p>
          <a:p>
            <a:pPr lvl="1"/>
            <a:r>
              <a:rPr lang="en-US" altLang="zh-CN" dirty="0" smtClean="0"/>
              <a:t>choking, deter free rider</a:t>
            </a:r>
          </a:p>
          <a:p>
            <a:r>
              <a:rPr lang="en-US" altLang="zh-CN" dirty="0" smtClean="0"/>
              <a:t>Optimistic </a:t>
            </a:r>
            <a:r>
              <a:rPr lang="en-US" altLang="zh-CN" dirty="0" err="1" smtClean="0"/>
              <a:t>unchoking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reserver</a:t>
            </a:r>
            <a:r>
              <a:rPr lang="en-US" altLang="zh-CN" dirty="0" smtClean="0"/>
              <a:t> upload BW to random peers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 + Multimedia</a:t>
            </a:r>
            <a:endParaRPr lang="zh-CN" altLang="en-US" dirty="0"/>
          </a:p>
        </p:txBody>
      </p:sp>
      <p:pic>
        <p:nvPicPr>
          <p:cNvPr id="2050" name="Picture 2" descr="C:\Users\Sike Huang\Desktop\bittorren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Sike Huang\Desktop\Windows_media_player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714884"/>
            <a:ext cx="952500" cy="9525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714348" y="2285992"/>
            <a:ext cx="2500330" cy="16430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scalable, efficient, cost-effective, self-improving, easy to deploy…</a:t>
            </a:r>
            <a:endParaRPr lang="zh-CN" alt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500430" y="3429000"/>
            <a:ext cx="1357322" cy="9698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Marry Me</a:t>
            </a:r>
            <a:endParaRPr lang="zh-CN" altLang="en-US" dirty="0"/>
          </a:p>
        </p:txBody>
      </p:sp>
      <p:pic>
        <p:nvPicPr>
          <p:cNvPr id="2052" name="Picture 4" descr="C:\Users\Sike Huang\Desktop\super_man_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4078" y="5405458"/>
            <a:ext cx="952500" cy="95250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429256" y="2214554"/>
            <a:ext cx="3214710" cy="278608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W-A-I-T !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Two problems: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Dowload</a:t>
            </a:r>
            <a:r>
              <a:rPr lang="en-US" altLang="zh-CN" dirty="0" smtClean="0"/>
              <a:t> NOT in </a:t>
            </a:r>
            <a:r>
              <a:rPr lang="en-US" altLang="zh-CN" dirty="0" smtClean="0"/>
              <a:t>sequence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Tit-for-tat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this out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029" y="5072074"/>
            <a:ext cx="12596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072073"/>
            <a:ext cx="1214446" cy="12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143512"/>
            <a:ext cx="1214446" cy="11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2928926" y="2000240"/>
            <a:ext cx="4786346" cy="26432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Propose two modifications in BT: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Chunk selection policy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Neighbor selection policy</a:t>
            </a:r>
          </a:p>
          <a:p>
            <a:pPr algn="ctr"/>
            <a:endParaRPr lang="zh-CN" altLang="en-US" dirty="0"/>
          </a:p>
        </p:txBody>
      </p:sp>
      <p:sp>
        <p:nvSpPr>
          <p:cNvPr id="11" name="Chevron 10"/>
          <p:cNvSpPr/>
          <p:nvPr/>
        </p:nvSpPr>
        <p:spPr>
          <a:xfrm>
            <a:off x="2285984" y="5572140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8" y="5572140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 in sequence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Sliding window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i="1" dirty="0" smtClean="0"/>
              <a:t>w</a:t>
            </a:r>
            <a:r>
              <a:rPr lang="en-US" altLang="zh-CN" sz="2000" dirty="0" smtClean="0"/>
              <a:t>: size of window</a:t>
            </a:r>
          </a:p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playback delay</a:t>
            </a:r>
          </a:p>
          <a:p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vido</a:t>
            </a:r>
            <a:r>
              <a:rPr lang="en-US" altLang="zh-CN" sz="2000" dirty="0" smtClean="0"/>
              <a:t> consumption rate</a:t>
            </a:r>
          </a:p>
          <a:p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chunk size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91430"/>
            <a:ext cx="5214974" cy="373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85786" y="3786190"/>
          <a:ext cx="2500330" cy="714380"/>
        </p:xfrm>
        <a:graphic>
          <a:graphicData uri="http://schemas.openxmlformats.org/presentationml/2006/ole">
            <p:oleObj spid="_x0000_s2053" name="Equation" r:id="rId4" imgW="622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Advantaged peers favor each other</a:t>
            </a:r>
          </a:p>
          <a:p>
            <a:r>
              <a:rPr lang="en-US" altLang="zh-CN" dirty="0" smtClean="0"/>
              <a:t>Slower peers suffer from slow start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/>
              <a:t>ach peer selects neighbors at random for the randomized chocking interval</a:t>
            </a:r>
          </a:p>
          <a:p>
            <a:pPr lvl="1"/>
            <a:r>
              <a:rPr lang="en-US" altLang="zh-CN" dirty="0" smtClean="0"/>
              <a:t>At the beginning of every playback</a:t>
            </a:r>
          </a:p>
          <a:p>
            <a:r>
              <a:rPr lang="en-US" altLang="zh-CN" dirty="0" smtClean="0"/>
              <a:t>Use tit-for-tat policy until the end of the playback duration to deter free riding</a:t>
            </a:r>
          </a:p>
          <a:p>
            <a:pPr lvl="1"/>
            <a:r>
              <a:rPr lang="en-US" altLang="zh-CN" dirty="0" smtClean="0"/>
              <a:t>Once they have chunks to exchange peers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191</TotalTime>
  <Words>165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Urban</vt:lpstr>
      <vt:lpstr>Microsoft Equation 3.0</vt:lpstr>
      <vt:lpstr>Peer-to-Peer Multimedia Streaming Using BitTorrent</vt:lpstr>
      <vt:lpstr>BitTorrent</vt:lpstr>
      <vt:lpstr>Polices in BT</vt:lpstr>
      <vt:lpstr>BT + Multimedia</vt:lpstr>
      <vt:lpstr>Work this out</vt:lpstr>
      <vt:lpstr>Chunk selection policy</vt:lpstr>
      <vt:lpstr>Neighbor selection policy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Multimedia Streaming Using BitTorrent</dc:title>
  <dc:creator>Sike Huang</dc:creator>
  <cp:lastModifiedBy>Sike Huang</cp:lastModifiedBy>
  <cp:revision>20</cp:revision>
  <dcterms:created xsi:type="dcterms:W3CDTF">2008-05-24T18:39:02Z</dcterms:created>
  <dcterms:modified xsi:type="dcterms:W3CDTF">2008-05-24T21:52:18Z</dcterms:modified>
</cp:coreProperties>
</file>