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66" d="100"/>
          <a:sy n="66" d="100"/>
        </p:scale>
        <p:origin x="27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/>
              <a:t>Classification of finger movement from eeg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en-US" dirty="0" smtClean="0"/>
          </a:p>
          <a:p>
            <a:pPr algn="r"/>
            <a:r>
              <a:rPr lang="en-US" dirty="0" smtClean="0"/>
              <a:t>Sikender shahid &amp; arian</a:t>
            </a:r>
            <a:r>
              <a:rPr lang="en-US" dirty="0"/>
              <a:t> </a:t>
            </a:r>
            <a:r>
              <a:rPr lang="en-US" dirty="0" smtClean="0"/>
              <a:t>ehteshami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University of Houston</a:t>
            </a:r>
            <a:br>
              <a:rPr lang="en-US" dirty="0" smtClean="0"/>
            </a:br>
            <a:r>
              <a:rPr lang="en-US" sz="1400" dirty="0" smtClean="0"/>
              <a:t>Cullen college of engineering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528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Controls </a:t>
            </a:r>
          </a:p>
          <a:p>
            <a:pPr lvl="1"/>
            <a:r>
              <a:rPr lang="en-US" dirty="0" smtClean="0"/>
              <a:t>Robotics </a:t>
            </a:r>
          </a:p>
          <a:p>
            <a:r>
              <a:rPr lang="en-US" dirty="0" smtClean="0"/>
              <a:t>Simulation </a:t>
            </a:r>
          </a:p>
          <a:p>
            <a:pPr lvl="1"/>
            <a:r>
              <a:rPr lang="en-US" dirty="0" smtClean="0"/>
              <a:t>Research</a:t>
            </a:r>
          </a:p>
          <a:p>
            <a:r>
              <a:rPr lang="en-US" dirty="0" smtClean="0"/>
              <a:t>Induction</a:t>
            </a:r>
          </a:p>
          <a:p>
            <a:pPr lvl="1"/>
            <a:r>
              <a:rPr lang="en-US" dirty="0" smtClean="0"/>
              <a:t>Relationship Modeling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356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Preprocessing </a:t>
            </a:r>
          </a:p>
          <a:p>
            <a:r>
              <a:rPr lang="en-US" dirty="0" smtClean="0"/>
              <a:t>Feature Extraction </a:t>
            </a:r>
          </a:p>
          <a:p>
            <a:r>
              <a:rPr lang="en-US" dirty="0" smtClean="0"/>
              <a:t>Feature Selection</a:t>
            </a:r>
          </a:p>
          <a:p>
            <a:r>
              <a:rPr lang="en-US" dirty="0" smtClean="0"/>
              <a:t>Dimensionality Reduction</a:t>
            </a:r>
          </a:p>
          <a:p>
            <a:r>
              <a:rPr lang="en-US" dirty="0" smtClean="0"/>
              <a:t>Classification</a:t>
            </a:r>
          </a:p>
          <a:p>
            <a:r>
              <a:rPr lang="en-US" dirty="0" smtClean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3191063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Extractions</a:t>
            </a:r>
          </a:p>
          <a:p>
            <a:r>
              <a:rPr lang="en-US" dirty="0" smtClean="0"/>
              <a:t>Feature Selections</a:t>
            </a:r>
          </a:p>
          <a:p>
            <a:r>
              <a:rPr lang="en-US" dirty="0" smtClean="0"/>
              <a:t>Classifiers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450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85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0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778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813" y="24473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Questions? 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730123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132</TotalTime>
  <Words>40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Classification of finger movement from eeg </vt:lpstr>
      <vt:lpstr>Motivation </vt:lpstr>
      <vt:lpstr>Background</vt:lpstr>
      <vt:lpstr>Methods</vt:lpstr>
      <vt:lpstr>Results</vt:lpstr>
      <vt:lpstr>Conclusion</vt:lpstr>
      <vt:lpstr>References</vt:lpstr>
      <vt:lpstr>Questions?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finger movement from eeg</dc:title>
  <dc:creator>sikender shahid</dc:creator>
  <cp:lastModifiedBy>sikender shahid</cp:lastModifiedBy>
  <cp:revision>6</cp:revision>
  <dcterms:created xsi:type="dcterms:W3CDTF">2016-04-27T05:42:55Z</dcterms:created>
  <dcterms:modified xsi:type="dcterms:W3CDTF">2016-04-27T08:04:28Z</dcterms:modified>
</cp:coreProperties>
</file>