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70" r:id="rId10"/>
    <p:sldId id="268" r:id="rId11"/>
    <p:sldId id="269" r:id="rId12"/>
    <p:sldId id="260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7F799-AC98-4179-8F02-C98AC72A341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8E55C5-C44D-4DE0-B1AF-440F98DD06E0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885B0D55-7B23-4D65-BF2E-39E076D77C91}" type="parTrans" cxnId="{04AFC223-E78D-4DC8-9742-41605EC5EC4A}">
      <dgm:prSet/>
      <dgm:spPr/>
      <dgm:t>
        <a:bodyPr/>
        <a:lstStyle/>
        <a:p>
          <a:endParaRPr lang="en-US"/>
        </a:p>
      </dgm:t>
    </dgm:pt>
    <dgm:pt modelId="{04C7F14B-13C8-4349-B023-7C22114ABD40}" type="sibTrans" cxnId="{04AFC223-E78D-4DC8-9742-41605EC5EC4A}">
      <dgm:prSet/>
      <dgm:spPr/>
      <dgm:t>
        <a:bodyPr/>
        <a:lstStyle/>
        <a:p>
          <a:endParaRPr lang="en-US"/>
        </a:p>
      </dgm:t>
    </dgm:pt>
    <dgm:pt modelId="{8B4BC5D9-B026-4867-857D-4CFB3C288052}">
      <dgm:prSet phldrT="[Text]"/>
      <dgm:spPr/>
      <dgm:t>
        <a:bodyPr/>
        <a:lstStyle/>
        <a:p>
          <a:r>
            <a:rPr lang="en-US" dirty="0" smtClean="0"/>
            <a:t>Class Matrix </a:t>
          </a:r>
          <a:endParaRPr lang="en-US" dirty="0"/>
        </a:p>
      </dgm:t>
    </dgm:pt>
    <dgm:pt modelId="{1C206334-DDB1-40A3-9F24-F102505BFDD3}" type="parTrans" cxnId="{4A0F2A62-F449-4AB8-8A4B-24964F3F0E91}">
      <dgm:prSet/>
      <dgm:spPr/>
      <dgm:t>
        <a:bodyPr/>
        <a:lstStyle/>
        <a:p>
          <a:endParaRPr lang="en-US"/>
        </a:p>
      </dgm:t>
    </dgm:pt>
    <dgm:pt modelId="{5929C8CE-9022-4C87-A759-EC695D5AAEAB}" type="sibTrans" cxnId="{4A0F2A62-F449-4AB8-8A4B-24964F3F0E91}">
      <dgm:prSet/>
      <dgm:spPr/>
      <dgm:t>
        <a:bodyPr/>
        <a:lstStyle/>
        <a:p>
          <a:endParaRPr lang="en-US"/>
        </a:p>
      </dgm:t>
    </dgm:pt>
    <dgm:pt modelId="{CCF43689-4CBA-42AF-8655-C3CAEF8E1FD1}">
      <dgm:prSet phldrT="[Text]"/>
      <dgm:spPr/>
      <dgm:t>
        <a:bodyPr/>
        <a:lstStyle/>
        <a:p>
          <a:r>
            <a:rPr lang="en-US" dirty="0" smtClean="0"/>
            <a:t>Single matrix contain all classes</a:t>
          </a:r>
          <a:endParaRPr lang="en-US" dirty="0"/>
        </a:p>
      </dgm:t>
    </dgm:pt>
    <dgm:pt modelId="{8A790D15-5893-4B00-8292-A2FE0CCF34B9}" type="parTrans" cxnId="{281DB03E-0056-4F4B-A7DB-A22841DAC074}">
      <dgm:prSet/>
      <dgm:spPr/>
      <dgm:t>
        <a:bodyPr/>
        <a:lstStyle/>
        <a:p>
          <a:endParaRPr lang="en-US"/>
        </a:p>
      </dgm:t>
    </dgm:pt>
    <dgm:pt modelId="{0FCBE0E1-9820-433E-BD08-1A59FE9C0FC7}" type="sibTrans" cxnId="{281DB03E-0056-4F4B-A7DB-A22841DAC074}">
      <dgm:prSet/>
      <dgm:spPr/>
      <dgm:t>
        <a:bodyPr/>
        <a:lstStyle/>
        <a:p>
          <a:endParaRPr lang="en-US"/>
        </a:p>
      </dgm:t>
    </dgm:pt>
    <dgm:pt modelId="{34359826-5383-4A66-9ABC-BD87C80EAB23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BF856E9C-1768-4366-95C1-339B9E475EC7}" type="parTrans" cxnId="{AF94116F-DD55-4177-BF2F-2AB5DC26BCF7}">
      <dgm:prSet/>
      <dgm:spPr/>
      <dgm:t>
        <a:bodyPr/>
        <a:lstStyle/>
        <a:p>
          <a:endParaRPr lang="en-US"/>
        </a:p>
      </dgm:t>
    </dgm:pt>
    <dgm:pt modelId="{7CF433D9-008C-40D8-8ACC-FD9FA18E1B0F}" type="sibTrans" cxnId="{AF94116F-DD55-4177-BF2F-2AB5DC26BCF7}">
      <dgm:prSet/>
      <dgm:spPr/>
      <dgm:t>
        <a:bodyPr/>
        <a:lstStyle/>
        <a:p>
          <a:endParaRPr lang="en-US"/>
        </a:p>
      </dgm:t>
    </dgm:pt>
    <dgm:pt modelId="{E365B0A1-AA10-4A56-A44D-8735991839FE}">
      <dgm:prSet phldrT="[Text]"/>
      <dgm:spPr/>
      <dgm:t>
        <a:bodyPr/>
        <a:lstStyle/>
        <a:p>
          <a:r>
            <a:rPr lang="en-US" dirty="0" smtClean="0"/>
            <a:t>Compactness Matrix – </a:t>
          </a:r>
          <a:r>
            <a:rPr lang="en-US" dirty="0" err="1" smtClean="0"/>
            <a:t>Scatter_between</a:t>
          </a:r>
          <a:endParaRPr lang="en-US" dirty="0"/>
        </a:p>
      </dgm:t>
    </dgm:pt>
    <dgm:pt modelId="{508F4A96-7605-4CE9-B1E5-C0E0C73784BD}" type="parTrans" cxnId="{0B574F2C-C43D-4531-AD19-AC5AC3FD90A9}">
      <dgm:prSet/>
      <dgm:spPr/>
      <dgm:t>
        <a:bodyPr/>
        <a:lstStyle/>
        <a:p>
          <a:endParaRPr lang="en-US"/>
        </a:p>
      </dgm:t>
    </dgm:pt>
    <dgm:pt modelId="{981690DD-ED96-450B-8704-40941D5620EB}" type="sibTrans" cxnId="{0B574F2C-C43D-4531-AD19-AC5AC3FD90A9}">
      <dgm:prSet/>
      <dgm:spPr/>
      <dgm:t>
        <a:bodyPr/>
        <a:lstStyle/>
        <a:p>
          <a:endParaRPr lang="en-US"/>
        </a:p>
      </dgm:t>
    </dgm:pt>
    <dgm:pt modelId="{FE51D360-AD6B-4CC5-BDF2-3825C8560F61}">
      <dgm:prSet phldrT="[Text]"/>
      <dgm:spPr/>
      <dgm:t>
        <a:bodyPr/>
        <a:lstStyle/>
        <a:p>
          <a:r>
            <a:rPr lang="en-US" dirty="0" err="1" smtClean="0"/>
            <a:t>Scatterness</a:t>
          </a:r>
          <a:r>
            <a:rPr lang="en-US" dirty="0" smtClean="0"/>
            <a:t> Matrix – </a:t>
          </a:r>
          <a:r>
            <a:rPr lang="en-US" dirty="0" err="1" smtClean="0"/>
            <a:t>Scatter_within</a:t>
          </a:r>
          <a:endParaRPr lang="en-US" dirty="0"/>
        </a:p>
      </dgm:t>
    </dgm:pt>
    <dgm:pt modelId="{EC4D6291-3F05-4332-9803-70B6B489541B}" type="parTrans" cxnId="{9FE193E9-3CED-48DE-B6D7-59C7617163B4}">
      <dgm:prSet/>
      <dgm:spPr/>
      <dgm:t>
        <a:bodyPr/>
        <a:lstStyle/>
        <a:p>
          <a:endParaRPr lang="en-US"/>
        </a:p>
      </dgm:t>
    </dgm:pt>
    <dgm:pt modelId="{0AC2CE9D-00A6-4FED-BD21-076A3D7A0807}" type="sibTrans" cxnId="{9FE193E9-3CED-48DE-B6D7-59C7617163B4}">
      <dgm:prSet/>
      <dgm:spPr/>
      <dgm:t>
        <a:bodyPr/>
        <a:lstStyle/>
        <a:p>
          <a:endParaRPr lang="en-US"/>
        </a:p>
      </dgm:t>
    </dgm:pt>
    <dgm:pt modelId="{58F6F778-8A54-4BB8-92AA-9E8FC95507BC}">
      <dgm:prSet phldrT="[Text]"/>
      <dgm:spPr/>
      <dgm:t>
        <a:bodyPr/>
        <a:lstStyle/>
        <a:p>
          <a:r>
            <a:rPr lang="en-US" dirty="0" smtClean="0"/>
            <a:t>3.</a:t>
          </a:r>
          <a:endParaRPr lang="en-US" dirty="0"/>
        </a:p>
      </dgm:t>
    </dgm:pt>
    <dgm:pt modelId="{2A35B965-025A-4645-85BE-C622007AC02F}" type="parTrans" cxnId="{53496B30-CDF7-4890-9790-8E49C84E060B}">
      <dgm:prSet/>
      <dgm:spPr/>
      <dgm:t>
        <a:bodyPr/>
        <a:lstStyle/>
        <a:p>
          <a:endParaRPr lang="en-US"/>
        </a:p>
      </dgm:t>
    </dgm:pt>
    <dgm:pt modelId="{2367155F-C36D-4168-BF9E-6D9562AD2972}" type="sibTrans" cxnId="{53496B30-CDF7-4890-9790-8E49C84E060B}">
      <dgm:prSet/>
      <dgm:spPr/>
      <dgm:t>
        <a:bodyPr/>
        <a:lstStyle/>
        <a:p>
          <a:endParaRPr lang="en-US"/>
        </a:p>
      </dgm:t>
    </dgm:pt>
    <dgm:pt modelId="{C8FE0EDC-4DD9-4B52-A61A-77F6025BD725}">
      <dgm:prSet phldrT="[Text]"/>
      <dgm:spPr/>
      <dgm:t>
        <a:bodyPr/>
        <a:lstStyle/>
        <a:p>
          <a:r>
            <a:rPr lang="en-US" dirty="0" smtClean="0"/>
            <a:t>Eigen Value Eigen Vector sorting </a:t>
          </a:r>
          <a:endParaRPr lang="en-US" dirty="0"/>
        </a:p>
      </dgm:t>
    </dgm:pt>
    <dgm:pt modelId="{907DC83E-37EF-46A4-90F4-55FB4FABDABA}" type="parTrans" cxnId="{944AF429-AE75-49FE-B6CC-7FE5890D4BD7}">
      <dgm:prSet/>
      <dgm:spPr/>
      <dgm:t>
        <a:bodyPr/>
        <a:lstStyle/>
        <a:p>
          <a:endParaRPr lang="en-US"/>
        </a:p>
      </dgm:t>
    </dgm:pt>
    <dgm:pt modelId="{B2737629-D606-409F-9F26-CC441CDF7B95}" type="sibTrans" cxnId="{944AF429-AE75-49FE-B6CC-7FE5890D4BD7}">
      <dgm:prSet/>
      <dgm:spPr/>
      <dgm:t>
        <a:bodyPr/>
        <a:lstStyle/>
        <a:p>
          <a:endParaRPr lang="en-US"/>
        </a:p>
      </dgm:t>
    </dgm:pt>
    <dgm:pt modelId="{4BA95C7B-C31A-4C4A-8668-AC1094B97EAB}">
      <dgm:prSet phldrT="[Text]"/>
      <dgm:spPr/>
      <dgm:t>
        <a:bodyPr/>
        <a:lstStyle/>
        <a:p>
          <a:r>
            <a:rPr lang="en-US" dirty="0" smtClean="0"/>
            <a:t>Dimensionality Reduction</a:t>
          </a:r>
          <a:endParaRPr lang="en-US" dirty="0"/>
        </a:p>
      </dgm:t>
    </dgm:pt>
    <dgm:pt modelId="{D93DA86B-9C4D-4832-995B-C8F37BBC205B}" type="parTrans" cxnId="{109DB288-5DE6-4561-969A-43ADD619D702}">
      <dgm:prSet/>
      <dgm:spPr/>
      <dgm:t>
        <a:bodyPr/>
        <a:lstStyle/>
        <a:p>
          <a:endParaRPr lang="en-US"/>
        </a:p>
      </dgm:t>
    </dgm:pt>
    <dgm:pt modelId="{B60B8497-55E7-4EFC-B181-FAA63B871809}" type="sibTrans" cxnId="{109DB288-5DE6-4561-969A-43ADD619D702}">
      <dgm:prSet/>
      <dgm:spPr/>
      <dgm:t>
        <a:bodyPr/>
        <a:lstStyle/>
        <a:p>
          <a:endParaRPr lang="en-US"/>
        </a:p>
      </dgm:t>
    </dgm:pt>
    <dgm:pt modelId="{51744930-D2AD-4535-88A7-551557297F43}" type="pres">
      <dgm:prSet presAssocID="{F7A7F799-AC98-4179-8F02-C98AC72A3410}" presName="linearFlow" presStyleCnt="0">
        <dgm:presLayoutVars>
          <dgm:dir/>
          <dgm:animLvl val="lvl"/>
          <dgm:resizeHandles val="exact"/>
        </dgm:presLayoutVars>
      </dgm:prSet>
      <dgm:spPr/>
    </dgm:pt>
    <dgm:pt modelId="{172CDF90-390F-4874-A751-0810090C2E6A}" type="pres">
      <dgm:prSet presAssocID="{6B8E55C5-C44D-4DE0-B1AF-440F98DD06E0}" presName="composite" presStyleCnt="0"/>
      <dgm:spPr/>
    </dgm:pt>
    <dgm:pt modelId="{0938DDD4-E41C-40EC-A0A0-AD1F92505693}" type="pres">
      <dgm:prSet presAssocID="{6B8E55C5-C44D-4DE0-B1AF-440F98DD06E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3F1A8-1D5E-4E2D-AEC1-2CA204B8CCA9}" type="pres">
      <dgm:prSet presAssocID="{6B8E55C5-C44D-4DE0-B1AF-440F98DD06E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545DF-7597-4381-B4E6-F484EC12F3F3}" type="pres">
      <dgm:prSet presAssocID="{04C7F14B-13C8-4349-B023-7C22114ABD40}" presName="sp" presStyleCnt="0"/>
      <dgm:spPr/>
    </dgm:pt>
    <dgm:pt modelId="{966F05FF-632D-4E40-A5E3-CA5561E57E44}" type="pres">
      <dgm:prSet presAssocID="{34359826-5383-4A66-9ABC-BD87C80EAB23}" presName="composite" presStyleCnt="0"/>
      <dgm:spPr/>
    </dgm:pt>
    <dgm:pt modelId="{303C282E-8334-4AE8-8674-8A7F38C90A9F}" type="pres">
      <dgm:prSet presAssocID="{34359826-5383-4A66-9ABC-BD87C80EAB2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F2F6DD2-C871-4220-BE63-F06AB7989C1C}" type="pres">
      <dgm:prSet presAssocID="{34359826-5383-4A66-9ABC-BD87C80EAB2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BCB66-EFE8-4336-BFC8-91AD1D985614}" type="pres">
      <dgm:prSet presAssocID="{7CF433D9-008C-40D8-8ACC-FD9FA18E1B0F}" presName="sp" presStyleCnt="0"/>
      <dgm:spPr/>
    </dgm:pt>
    <dgm:pt modelId="{9FC6BE12-D6ED-41E2-9EF8-654E907D06AF}" type="pres">
      <dgm:prSet presAssocID="{58F6F778-8A54-4BB8-92AA-9E8FC95507BC}" presName="composite" presStyleCnt="0"/>
      <dgm:spPr/>
    </dgm:pt>
    <dgm:pt modelId="{325DFB16-1EC8-4843-8F06-350835AF4DB6}" type="pres">
      <dgm:prSet presAssocID="{58F6F778-8A54-4BB8-92AA-9E8FC95507B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B300D-443B-493B-B7B8-A2576E0362FD}" type="pres">
      <dgm:prSet presAssocID="{58F6F778-8A54-4BB8-92AA-9E8FC95507B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574F2C-C43D-4531-AD19-AC5AC3FD90A9}" srcId="{34359826-5383-4A66-9ABC-BD87C80EAB23}" destId="{E365B0A1-AA10-4A56-A44D-8735991839FE}" srcOrd="0" destOrd="0" parTransId="{508F4A96-7605-4CE9-B1E5-C0E0C73784BD}" sibTransId="{981690DD-ED96-450B-8704-40941D5620EB}"/>
    <dgm:cxn modelId="{2E906B30-B6DB-483D-A066-C778A4058A17}" type="presOf" srcId="{E365B0A1-AA10-4A56-A44D-8735991839FE}" destId="{BF2F6DD2-C871-4220-BE63-F06AB7989C1C}" srcOrd="0" destOrd="0" presId="urn:microsoft.com/office/officeart/2005/8/layout/chevron2"/>
    <dgm:cxn modelId="{EBA280BF-AADA-47C2-ACF0-8F544F8DD3B8}" type="presOf" srcId="{C8FE0EDC-4DD9-4B52-A61A-77F6025BD725}" destId="{54BB300D-443B-493B-B7B8-A2576E0362FD}" srcOrd="0" destOrd="0" presId="urn:microsoft.com/office/officeart/2005/8/layout/chevron2"/>
    <dgm:cxn modelId="{04AFC223-E78D-4DC8-9742-41605EC5EC4A}" srcId="{F7A7F799-AC98-4179-8F02-C98AC72A3410}" destId="{6B8E55C5-C44D-4DE0-B1AF-440F98DD06E0}" srcOrd="0" destOrd="0" parTransId="{885B0D55-7B23-4D65-BF2E-39E076D77C91}" sibTransId="{04C7F14B-13C8-4349-B023-7C22114ABD40}"/>
    <dgm:cxn modelId="{6104DBEB-FD63-4946-BAA1-BFF52833FC79}" type="presOf" srcId="{6B8E55C5-C44D-4DE0-B1AF-440F98DD06E0}" destId="{0938DDD4-E41C-40EC-A0A0-AD1F92505693}" srcOrd="0" destOrd="0" presId="urn:microsoft.com/office/officeart/2005/8/layout/chevron2"/>
    <dgm:cxn modelId="{C9CD33E0-BEB6-4B2C-87F9-FF254459961E}" type="presOf" srcId="{4BA95C7B-C31A-4C4A-8668-AC1094B97EAB}" destId="{54BB300D-443B-493B-B7B8-A2576E0362FD}" srcOrd="0" destOrd="1" presId="urn:microsoft.com/office/officeart/2005/8/layout/chevron2"/>
    <dgm:cxn modelId="{109DB288-5DE6-4561-969A-43ADD619D702}" srcId="{58F6F778-8A54-4BB8-92AA-9E8FC95507BC}" destId="{4BA95C7B-C31A-4C4A-8668-AC1094B97EAB}" srcOrd="1" destOrd="0" parTransId="{D93DA86B-9C4D-4832-995B-C8F37BBC205B}" sibTransId="{B60B8497-55E7-4EFC-B181-FAA63B871809}"/>
    <dgm:cxn modelId="{6383F159-AFFF-48ED-B057-A4BC3E7D2A81}" type="presOf" srcId="{8B4BC5D9-B026-4867-857D-4CFB3C288052}" destId="{0613F1A8-1D5E-4E2D-AEC1-2CA204B8CCA9}" srcOrd="0" destOrd="0" presId="urn:microsoft.com/office/officeart/2005/8/layout/chevron2"/>
    <dgm:cxn modelId="{9FE193E9-3CED-48DE-B6D7-59C7617163B4}" srcId="{34359826-5383-4A66-9ABC-BD87C80EAB23}" destId="{FE51D360-AD6B-4CC5-BDF2-3825C8560F61}" srcOrd="1" destOrd="0" parTransId="{EC4D6291-3F05-4332-9803-70B6B489541B}" sibTransId="{0AC2CE9D-00A6-4FED-BD21-076A3D7A0807}"/>
    <dgm:cxn modelId="{F2696F7B-6622-4BEA-82FB-7790A52D3198}" type="presOf" srcId="{58F6F778-8A54-4BB8-92AA-9E8FC95507BC}" destId="{325DFB16-1EC8-4843-8F06-350835AF4DB6}" srcOrd="0" destOrd="0" presId="urn:microsoft.com/office/officeart/2005/8/layout/chevron2"/>
    <dgm:cxn modelId="{AF94116F-DD55-4177-BF2F-2AB5DC26BCF7}" srcId="{F7A7F799-AC98-4179-8F02-C98AC72A3410}" destId="{34359826-5383-4A66-9ABC-BD87C80EAB23}" srcOrd="1" destOrd="0" parTransId="{BF856E9C-1768-4366-95C1-339B9E475EC7}" sibTransId="{7CF433D9-008C-40D8-8ACC-FD9FA18E1B0F}"/>
    <dgm:cxn modelId="{DB5A92D0-C3E6-451F-BE45-60CF5D2ABB80}" type="presOf" srcId="{F7A7F799-AC98-4179-8F02-C98AC72A3410}" destId="{51744930-D2AD-4535-88A7-551557297F43}" srcOrd="0" destOrd="0" presId="urn:microsoft.com/office/officeart/2005/8/layout/chevron2"/>
    <dgm:cxn modelId="{281DB03E-0056-4F4B-A7DB-A22841DAC074}" srcId="{8B4BC5D9-B026-4867-857D-4CFB3C288052}" destId="{CCF43689-4CBA-42AF-8655-C3CAEF8E1FD1}" srcOrd="0" destOrd="0" parTransId="{8A790D15-5893-4B00-8292-A2FE0CCF34B9}" sibTransId="{0FCBE0E1-9820-433E-BD08-1A59FE9C0FC7}"/>
    <dgm:cxn modelId="{D49DCFC3-0FA2-4E03-A989-F7C34F098CA9}" type="presOf" srcId="{CCF43689-4CBA-42AF-8655-C3CAEF8E1FD1}" destId="{0613F1A8-1D5E-4E2D-AEC1-2CA204B8CCA9}" srcOrd="0" destOrd="1" presId="urn:microsoft.com/office/officeart/2005/8/layout/chevron2"/>
    <dgm:cxn modelId="{E1B41D72-553B-4CF0-B81C-82E6E1875CC6}" type="presOf" srcId="{FE51D360-AD6B-4CC5-BDF2-3825C8560F61}" destId="{BF2F6DD2-C871-4220-BE63-F06AB7989C1C}" srcOrd="0" destOrd="1" presId="urn:microsoft.com/office/officeart/2005/8/layout/chevron2"/>
    <dgm:cxn modelId="{B91A0AAB-5944-49D2-800A-14DB00EB6AB3}" type="presOf" srcId="{34359826-5383-4A66-9ABC-BD87C80EAB23}" destId="{303C282E-8334-4AE8-8674-8A7F38C90A9F}" srcOrd="0" destOrd="0" presId="urn:microsoft.com/office/officeart/2005/8/layout/chevron2"/>
    <dgm:cxn modelId="{53496B30-CDF7-4890-9790-8E49C84E060B}" srcId="{F7A7F799-AC98-4179-8F02-C98AC72A3410}" destId="{58F6F778-8A54-4BB8-92AA-9E8FC95507BC}" srcOrd="2" destOrd="0" parTransId="{2A35B965-025A-4645-85BE-C622007AC02F}" sibTransId="{2367155F-C36D-4168-BF9E-6D9562AD2972}"/>
    <dgm:cxn modelId="{944AF429-AE75-49FE-B6CC-7FE5890D4BD7}" srcId="{58F6F778-8A54-4BB8-92AA-9E8FC95507BC}" destId="{C8FE0EDC-4DD9-4B52-A61A-77F6025BD725}" srcOrd="0" destOrd="0" parTransId="{907DC83E-37EF-46A4-90F4-55FB4FABDABA}" sibTransId="{B2737629-D606-409F-9F26-CC441CDF7B95}"/>
    <dgm:cxn modelId="{4A0F2A62-F449-4AB8-8A4B-24964F3F0E91}" srcId="{6B8E55C5-C44D-4DE0-B1AF-440F98DD06E0}" destId="{8B4BC5D9-B026-4867-857D-4CFB3C288052}" srcOrd="0" destOrd="0" parTransId="{1C206334-DDB1-40A3-9F24-F102505BFDD3}" sibTransId="{5929C8CE-9022-4C87-A759-EC695D5AAEAB}"/>
    <dgm:cxn modelId="{18257898-C537-4856-87AA-5D04E16F0631}" type="presParOf" srcId="{51744930-D2AD-4535-88A7-551557297F43}" destId="{172CDF90-390F-4874-A751-0810090C2E6A}" srcOrd="0" destOrd="0" presId="urn:microsoft.com/office/officeart/2005/8/layout/chevron2"/>
    <dgm:cxn modelId="{C0A0F57B-5688-4C91-91FB-ED76136AD4F7}" type="presParOf" srcId="{172CDF90-390F-4874-A751-0810090C2E6A}" destId="{0938DDD4-E41C-40EC-A0A0-AD1F92505693}" srcOrd="0" destOrd="0" presId="urn:microsoft.com/office/officeart/2005/8/layout/chevron2"/>
    <dgm:cxn modelId="{556591AB-2AB6-4CAD-B0A3-C1C008EE338A}" type="presParOf" srcId="{172CDF90-390F-4874-A751-0810090C2E6A}" destId="{0613F1A8-1D5E-4E2D-AEC1-2CA204B8CCA9}" srcOrd="1" destOrd="0" presId="urn:microsoft.com/office/officeart/2005/8/layout/chevron2"/>
    <dgm:cxn modelId="{8E8F2122-3CC6-4FAF-811C-9C505BFAFA65}" type="presParOf" srcId="{51744930-D2AD-4535-88A7-551557297F43}" destId="{041545DF-7597-4381-B4E6-F484EC12F3F3}" srcOrd="1" destOrd="0" presId="urn:microsoft.com/office/officeart/2005/8/layout/chevron2"/>
    <dgm:cxn modelId="{B057BB68-DE21-4BFA-B78F-A6A155D72761}" type="presParOf" srcId="{51744930-D2AD-4535-88A7-551557297F43}" destId="{966F05FF-632D-4E40-A5E3-CA5561E57E44}" srcOrd="2" destOrd="0" presId="urn:microsoft.com/office/officeart/2005/8/layout/chevron2"/>
    <dgm:cxn modelId="{C67686D4-D545-4746-9E39-3AFCED8F2981}" type="presParOf" srcId="{966F05FF-632D-4E40-A5E3-CA5561E57E44}" destId="{303C282E-8334-4AE8-8674-8A7F38C90A9F}" srcOrd="0" destOrd="0" presId="urn:microsoft.com/office/officeart/2005/8/layout/chevron2"/>
    <dgm:cxn modelId="{767A3B1E-A051-49C7-8FDB-ADC016D98A19}" type="presParOf" srcId="{966F05FF-632D-4E40-A5E3-CA5561E57E44}" destId="{BF2F6DD2-C871-4220-BE63-F06AB7989C1C}" srcOrd="1" destOrd="0" presId="urn:microsoft.com/office/officeart/2005/8/layout/chevron2"/>
    <dgm:cxn modelId="{06464A97-9CE5-437B-9481-EA262BE7A561}" type="presParOf" srcId="{51744930-D2AD-4535-88A7-551557297F43}" destId="{3D2BCB66-EFE8-4336-BFC8-91AD1D985614}" srcOrd="3" destOrd="0" presId="urn:microsoft.com/office/officeart/2005/8/layout/chevron2"/>
    <dgm:cxn modelId="{FA352959-94FD-4B1C-AF23-41FCBD41855C}" type="presParOf" srcId="{51744930-D2AD-4535-88A7-551557297F43}" destId="{9FC6BE12-D6ED-41E2-9EF8-654E907D06AF}" srcOrd="4" destOrd="0" presId="urn:microsoft.com/office/officeart/2005/8/layout/chevron2"/>
    <dgm:cxn modelId="{0A0595B7-93D7-42E3-8F4D-693250D1AEFA}" type="presParOf" srcId="{9FC6BE12-D6ED-41E2-9EF8-654E907D06AF}" destId="{325DFB16-1EC8-4843-8F06-350835AF4DB6}" srcOrd="0" destOrd="0" presId="urn:microsoft.com/office/officeart/2005/8/layout/chevron2"/>
    <dgm:cxn modelId="{D6CEEFB5-4649-4260-A521-103BBAABA856}" type="presParOf" srcId="{9FC6BE12-D6ED-41E2-9EF8-654E907D06AF}" destId="{54BB300D-443B-493B-B7B8-A2576E0362F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8DDD4-E41C-40EC-A0A0-AD1F92505693}">
      <dsp:nvSpPr>
        <dsp:cNvPr id="0" name=""/>
        <dsp:cNvSpPr/>
      </dsp:nvSpPr>
      <dsp:spPr>
        <a:xfrm rot="5400000">
          <a:off x="-196886" y="197401"/>
          <a:ext cx="1312577" cy="9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1.</a:t>
          </a:r>
          <a:endParaRPr lang="en-US" sz="2800" kern="1200" dirty="0"/>
        </a:p>
      </dsp:txBody>
      <dsp:txXfrm rot="-5400000">
        <a:off x="1" y="459916"/>
        <a:ext cx="918804" cy="393773"/>
      </dsp:txXfrm>
    </dsp:sp>
    <dsp:sp modelId="{0613F1A8-1D5E-4E2D-AEC1-2CA204B8CCA9}">
      <dsp:nvSpPr>
        <dsp:cNvPr id="0" name=""/>
        <dsp:cNvSpPr/>
      </dsp:nvSpPr>
      <dsp:spPr>
        <a:xfrm rot="5400000">
          <a:off x="4985814" y="-4066494"/>
          <a:ext cx="853175" cy="89871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Class Matrix 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Single matrix contain all classes</a:t>
          </a:r>
          <a:endParaRPr lang="en-US" sz="2700" kern="1200" dirty="0"/>
        </a:p>
      </dsp:txBody>
      <dsp:txXfrm rot="-5400000">
        <a:off x="918805" y="42164"/>
        <a:ext cx="8945546" cy="769877"/>
      </dsp:txXfrm>
    </dsp:sp>
    <dsp:sp modelId="{303C282E-8334-4AE8-8674-8A7F38C90A9F}">
      <dsp:nvSpPr>
        <dsp:cNvPr id="0" name=""/>
        <dsp:cNvSpPr/>
      </dsp:nvSpPr>
      <dsp:spPr>
        <a:xfrm rot="5400000">
          <a:off x="-196886" y="1311453"/>
          <a:ext cx="1312577" cy="9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2.</a:t>
          </a:r>
          <a:endParaRPr lang="en-US" sz="2800" kern="1200" dirty="0"/>
        </a:p>
      </dsp:txBody>
      <dsp:txXfrm rot="-5400000">
        <a:off x="1" y="1573968"/>
        <a:ext cx="918804" cy="393773"/>
      </dsp:txXfrm>
    </dsp:sp>
    <dsp:sp modelId="{BF2F6DD2-C871-4220-BE63-F06AB7989C1C}">
      <dsp:nvSpPr>
        <dsp:cNvPr id="0" name=""/>
        <dsp:cNvSpPr/>
      </dsp:nvSpPr>
      <dsp:spPr>
        <a:xfrm rot="5400000">
          <a:off x="4985814" y="-2952442"/>
          <a:ext cx="853175" cy="89871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Compactness Matrix – </a:t>
          </a:r>
          <a:r>
            <a:rPr lang="en-US" sz="2700" kern="1200" dirty="0" err="1" smtClean="0"/>
            <a:t>Scatter_between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Scatterness</a:t>
          </a:r>
          <a:r>
            <a:rPr lang="en-US" sz="2700" kern="1200" dirty="0" smtClean="0"/>
            <a:t> Matrix – </a:t>
          </a:r>
          <a:r>
            <a:rPr lang="en-US" sz="2700" kern="1200" dirty="0" err="1" smtClean="0"/>
            <a:t>Scatter_within</a:t>
          </a:r>
          <a:endParaRPr lang="en-US" sz="2700" kern="1200" dirty="0"/>
        </a:p>
      </dsp:txBody>
      <dsp:txXfrm rot="-5400000">
        <a:off x="918805" y="1156216"/>
        <a:ext cx="8945546" cy="769877"/>
      </dsp:txXfrm>
    </dsp:sp>
    <dsp:sp modelId="{325DFB16-1EC8-4843-8F06-350835AF4DB6}">
      <dsp:nvSpPr>
        <dsp:cNvPr id="0" name=""/>
        <dsp:cNvSpPr/>
      </dsp:nvSpPr>
      <dsp:spPr>
        <a:xfrm rot="5400000">
          <a:off x="-196886" y="2425505"/>
          <a:ext cx="1312577" cy="9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3.</a:t>
          </a:r>
          <a:endParaRPr lang="en-US" sz="2800" kern="1200" dirty="0"/>
        </a:p>
      </dsp:txBody>
      <dsp:txXfrm rot="-5400000">
        <a:off x="1" y="2688020"/>
        <a:ext cx="918804" cy="393773"/>
      </dsp:txXfrm>
    </dsp:sp>
    <dsp:sp modelId="{54BB300D-443B-493B-B7B8-A2576E0362FD}">
      <dsp:nvSpPr>
        <dsp:cNvPr id="0" name=""/>
        <dsp:cNvSpPr/>
      </dsp:nvSpPr>
      <dsp:spPr>
        <a:xfrm rot="5400000">
          <a:off x="4985814" y="-1838390"/>
          <a:ext cx="853175" cy="89871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Eigen Value Eigen Vector sorting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Dimensionality Reduction</a:t>
          </a:r>
          <a:endParaRPr lang="en-US" sz="2700" kern="1200" dirty="0"/>
        </a:p>
      </dsp:txBody>
      <dsp:txXfrm rot="-5400000">
        <a:off x="918805" y="2270268"/>
        <a:ext cx="8945546" cy="769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Classification of finger movement from eeg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Sikender shahid &amp; arian</a:t>
            </a:r>
            <a:r>
              <a:rPr lang="en-US" dirty="0"/>
              <a:t> </a:t>
            </a:r>
            <a:r>
              <a:rPr lang="en-US" dirty="0" smtClean="0"/>
              <a:t>ehteshami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University of Houston</a:t>
            </a:r>
            <a:br>
              <a:rPr lang="en-US" dirty="0" smtClean="0"/>
            </a:br>
            <a:r>
              <a:rPr lang="en-US" sz="1400" dirty="0" smtClean="0"/>
              <a:t>Cullen college of engineering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2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Algorithm 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84987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89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04787"/>
            <a:ext cx="4962208" cy="16919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75" y="2510547"/>
            <a:ext cx="4055236" cy="764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02236" y="2097088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property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3949170"/>
            <a:ext cx="4962210" cy="8399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1" y="4941497"/>
            <a:ext cx="49815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4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881259"/>
              </p:ext>
            </p:extLst>
          </p:nvPr>
        </p:nvGraphicFramePr>
        <p:xfrm>
          <a:off x="1141413" y="2249488"/>
          <a:ext cx="990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Train_C3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Train_C4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Test_C3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Test_C4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Error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31%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</a:t>
                      </a:r>
                      <a:r>
                        <a:rPr lang="en-US" baseline="0" dirty="0" smtClean="0"/>
                        <a:t> Error -1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43%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-1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78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37" y="2097088"/>
            <a:ext cx="6630325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7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24473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Questions?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3012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083" y="1980066"/>
            <a:ext cx="5055281" cy="42329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list of possible applications of BCI is practically endless</a:t>
            </a:r>
          </a:p>
          <a:p>
            <a:r>
              <a:rPr lang="en-US" dirty="0" smtClean="0"/>
              <a:t>It ranges from simple decision programs to manipulation of the environment. </a:t>
            </a:r>
          </a:p>
          <a:p>
            <a:r>
              <a:rPr lang="en-US" dirty="0" smtClean="0"/>
              <a:t>It also proves to be useful in artificial limb control, artificial leg control, artificial vision, artificial hearing sensation, and much more.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1988004"/>
            <a:ext cx="513397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35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9605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7932" y="2163536"/>
            <a:ext cx="6837817" cy="3073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BCI is a communication system where communications between the brain and the environment does not happen through the normal pathways.</a:t>
            </a:r>
          </a:p>
          <a:p>
            <a:r>
              <a:rPr lang="en-US" dirty="0" smtClean="0"/>
              <a:t>The implication of this field is vast.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It allows the computer to read signals</a:t>
            </a:r>
            <a:br>
              <a:rPr lang="en-US" dirty="0" smtClean="0"/>
            </a:br>
            <a:r>
              <a:rPr lang="en-US" dirty="0" smtClean="0"/>
              <a:t>from an array of neurons and translates</a:t>
            </a:r>
            <a:br>
              <a:rPr lang="en-US" dirty="0" smtClean="0"/>
            </a:br>
            <a:r>
              <a:rPr lang="en-US" dirty="0" smtClean="0"/>
              <a:t>the signal into an action through software.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581" y="3428999"/>
            <a:ext cx="5312020" cy="295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06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289" y="438904"/>
            <a:ext cx="9905998" cy="1478570"/>
          </a:xfrm>
        </p:spPr>
        <p:txBody>
          <a:bodyPr/>
          <a:lstStyle/>
          <a:p>
            <a:r>
              <a:rPr lang="en-US" dirty="0" smtClean="0"/>
              <a:t>Methods/Algorithm 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12" y="687841"/>
            <a:ext cx="4791075" cy="57435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147957" y="1281793"/>
            <a:ext cx="1020536" cy="81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189029" y="2065564"/>
            <a:ext cx="0" cy="236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189029" y="3437164"/>
            <a:ext cx="0" cy="277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189029" y="4906736"/>
            <a:ext cx="0" cy="293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76577" y="1805100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successfully classify the test signal, the training data was first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decomposed down to sub bands by the DWT. Because of the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desired frequencies, a 5</a:t>
            </a:r>
            <a:r>
              <a:rPr lang="en-US" baseline="30000" dirty="0" smtClean="0"/>
              <a:t>th</a:t>
            </a:r>
            <a:r>
              <a:rPr lang="en-US" dirty="0" smtClean="0"/>
              <a:t> level decomposition was implemented.</a:t>
            </a:r>
          </a:p>
          <a:p>
            <a:r>
              <a:rPr lang="en-US" dirty="0" smtClean="0"/>
              <a:t>Alpha band ~= 7 – 15 [Hz]</a:t>
            </a:r>
          </a:p>
          <a:p>
            <a:r>
              <a:rPr lang="en-US" dirty="0" smtClean="0"/>
              <a:t>Beta band ~= 15-32 [Hz]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subband</a:t>
            </a:r>
            <a:r>
              <a:rPr lang="en-US" dirty="0" smtClean="0"/>
              <a:t> corresponds to a detail coefficient which was used to</a:t>
            </a:r>
            <a:br>
              <a:rPr lang="en-US" dirty="0" smtClean="0"/>
            </a:br>
            <a:r>
              <a:rPr lang="en-US" dirty="0" smtClean="0"/>
              <a:t>reconstruct the filtered signal.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98" y="5372100"/>
            <a:ext cx="5636759" cy="118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45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092" y="-123607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Preprocessing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099194"/>
            <a:ext cx="8174490" cy="455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01072" y="5840577"/>
            <a:ext cx="545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Sub-Bands from Channel 1 which represents C3 electrode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6710" y="729862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 = 250 [Hz]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591" y="1197113"/>
            <a:ext cx="1892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Range:</a:t>
            </a:r>
          </a:p>
          <a:p>
            <a:r>
              <a:rPr lang="en-US" dirty="0" smtClean="0"/>
              <a:t>Fs/n = 30-60 [Hz]	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591" y="2060713"/>
            <a:ext cx="207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Range:</a:t>
            </a:r>
          </a:p>
          <a:p>
            <a:r>
              <a:rPr lang="en-US" dirty="0" smtClean="0"/>
              <a:t>Fs/n = 15 – 30 [Hz]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591" y="2937013"/>
            <a:ext cx="199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Range:</a:t>
            </a:r>
          </a:p>
          <a:p>
            <a:r>
              <a:rPr lang="en-US" dirty="0" smtClean="0"/>
              <a:t>Fs/n = 7 – 15 [Hz]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0591" y="3813313"/>
            <a:ext cx="214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Range:</a:t>
            </a:r>
          </a:p>
          <a:p>
            <a:r>
              <a:rPr lang="en-US" dirty="0" smtClean="0"/>
              <a:t>Fs/n = 3 – 7 [Hz]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710" y="4689613"/>
            <a:ext cx="211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Range:</a:t>
            </a:r>
          </a:p>
          <a:p>
            <a:r>
              <a:rPr lang="en-US" dirty="0" smtClean="0"/>
              <a:t>Fs/n = 0.5 – 3 [Hz}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3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37215" y="6090557"/>
            <a:ext cx="405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Sub-Band waveforms for the C4 electrode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25085" y="-12738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Preprocessing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6410" y="729862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 = 250 [Hz]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0291" y="1197113"/>
            <a:ext cx="208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Range:</a:t>
            </a:r>
          </a:p>
          <a:p>
            <a:r>
              <a:rPr lang="en-US" dirty="0" smtClean="0"/>
              <a:t>Fs/n = 30 – 60 [Hz}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0291" y="2121593"/>
            <a:ext cx="208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Range:</a:t>
            </a:r>
          </a:p>
          <a:p>
            <a:r>
              <a:rPr lang="en-US" dirty="0" smtClean="0"/>
              <a:t>Fs/n = 15 – 30 [Hz]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0291" y="3074542"/>
            <a:ext cx="208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Range:</a:t>
            </a:r>
          </a:p>
          <a:p>
            <a:r>
              <a:rPr lang="en-US" dirty="0" smtClean="0"/>
              <a:t>Fs/n = 7 -15 [Hz]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6409" y="4099208"/>
            <a:ext cx="2230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Range:</a:t>
            </a:r>
          </a:p>
          <a:p>
            <a:r>
              <a:rPr lang="en-US" dirty="0" smtClean="0"/>
              <a:t>Fs/n = 3 – 7 [Hz]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6410" y="5114066"/>
            <a:ext cx="212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Range:</a:t>
            </a:r>
          </a:p>
          <a:p>
            <a:r>
              <a:rPr lang="en-US" dirty="0" smtClean="0"/>
              <a:t>Fs/n = 0.5 – 3 [Hz]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21" y="934094"/>
            <a:ext cx="8709656" cy="51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95741" y="6182212"/>
            <a:ext cx="658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Sub-Band frequency distribution for electrode C3(top) and C4(bottom)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9" y="2118558"/>
            <a:ext cx="4137495" cy="2034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212" y="310700"/>
            <a:ext cx="7343775" cy="300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280" y="3432214"/>
            <a:ext cx="7350408" cy="271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2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783" y="106136"/>
            <a:ext cx="9905998" cy="1478570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70" y="1549081"/>
            <a:ext cx="3031430" cy="1416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93" y="1645042"/>
            <a:ext cx="3356307" cy="1224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92" y="4255633"/>
            <a:ext cx="3356308" cy="1434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0" y="4344759"/>
            <a:ext cx="2964710" cy="14845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5783" y="2898909"/>
            <a:ext cx="3562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Modified Moving Average 2: </a:t>
            </a:r>
          </a:p>
          <a:p>
            <a:r>
              <a:rPr lang="en-US" dirty="0" smtClean="0"/>
              <a:t>This feature is essentially calculating</a:t>
            </a:r>
          </a:p>
          <a:p>
            <a:r>
              <a:rPr lang="en-US" dirty="0" smtClean="0"/>
              <a:t>the average of the absolute value of</a:t>
            </a:r>
          </a:p>
          <a:p>
            <a:r>
              <a:rPr lang="en-US" dirty="0" smtClean="0"/>
              <a:t>the signal. 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3559" y="5880717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Root Mean Squared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68270" y="3110594"/>
            <a:ext cx="3158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Simple Square Integral:</a:t>
            </a:r>
            <a:endParaRPr lang="en-US" dirty="0" smtClean="0"/>
          </a:p>
          <a:p>
            <a:r>
              <a:rPr lang="en-US" dirty="0" smtClean="0"/>
              <a:t>SSI uses the energy of the signal</a:t>
            </a:r>
          </a:p>
          <a:p>
            <a:r>
              <a:rPr lang="en-US" dirty="0" smtClean="0"/>
              <a:t>As a feature.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52020" y="5829298"/>
            <a:ext cx="3335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Waveform Length: </a:t>
            </a:r>
            <a:r>
              <a:rPr lang="en-US" dirty="0" smtClean="0"/>
              <a:t>WL is the</a:t>
            </a:r>
          </a:p>
          <a:p>
            <a:r>
              <a:rPr lang="en-US" dirty="0" smtClean="0"/>
              <a:t>cumulative </a:t>
            </a:r>
            <a:r>
              <a:rPr lang="en-US" dirty="0" smtClean="0"/>
              <a:t>length of the waveform</a:t>
            </a:r>
          </a:p>
          <a:p>
            <a:r>
              <a:rPr lang="en-US" dirty="0" smtClean="0"/>
              <a:t>over the segment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1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Organization and extraction of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03" y="2245043"/>
            <a:ext cx="10486617" cy="25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31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698</TotalTime>
  <Words>404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Classification of finger movement from eeg </vt:lpstr>
      <vt:lpstr>Motivation </vt:lpstr>
      <vt:lpstr>Background</vt:lpstr>
      <vt:lpstr>Methods/Algorithm  </vt:lpstr>
      <vt:lpstr>Preprocessing </vt:lpstr>
      <vt:lpstr>Preprocessing </vt:lpstr>
      <vt:lpstr>PowerPoint Presentation</vt:lpstr>
      <vt:lpstr>Feature Extraction</vt:lpstr>
      <vt:lpstr>Organization and extraction of features</vt:lpstr>
      <vt:lpstr>LDA Algorithm  </vt:lpstr>
      <vt:lpstr>LDA Algorithm </vt:lpstr>
      <vt:lpstr>Results</vt:lpstr>
      <vt:lpstr>References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finger movement from eeg</dc:title>
  <dc:creator>sikender shahid</dc:creator>
  <cp:lastModifiedBy>sikender shahid</cp:lastModifiedBy>
  <cp:revision>33</cp:revision>
  <dcterms:created xsi:type="dcterms:W3CDTF">2016-04-27T05:42:55Z</dcterms:created>
  <dcterms:modified xsi:type="dcterms:W3CDTF">2016-04-27T17:53:27Z</dcterms:modified>
</cp:coreProperties>
</file>