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Classification of finger movement from eeg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Sikender shahid &amp; arian</a:t>
            </a:r>
            <a:r>
              <a:rPr lang="en-US" dirty="0"/>
              <a:t> </a:t>
            </a:r>
            <a:r>
              <a:rPr lang="en-US" dirty="0" smtClean="0"/>
              <a:t>ehteshami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University of Houston</a:t>
            </a:r>
            <a:br>
              <a:rPr lang="en-US" dirty="0" smtClean="0"/>
            </a:br>
            <a:r>
              <a:rPr lang="en-US" sz="1400" dirty="0" smtClean="0"/>
              <a:t>Cullen college of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</a:p>
          <a:p>
            <a:pPr lvl="1"/>
            <a:r>
              <a:rPr lang="en-US" dirty="0" smtClean="0"/>
              <a:t>Robotics </a:t>
            </a:r>
          </a:p>
          <a:p>
            <a:r>
              <a:rPr lang="en-US" dirty="0" smtClean="0"/>
              <a:t>Simulation 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Induction</a:t>
            </a:r>
          </a:p>
          <a:p>
            <a:pPr lvl="1"/>
            <a:r>
              <a:rPr lang="en-US" dirty="0" smtClean="0"/>
              <a:t>Relationship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</a:p>
          <a:p>
            <a:r>
              <a:rPr lang="en-US" dirty="0" smtClean="0"/>
              <a:t>Feature Extraction 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910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Extractions</a:t>
            </a:r>
          </a:p>
          <a:p>
            <a:r>
              <a:rPr lang="en-US" dirty="0" smtClean="0"/>
              <a:t>Feature Selections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4473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012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40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Classification of finger movement from eeg </vt:lpstr>
      <vt:lpstr>Motivation </vt:lpstr>
      <vt:lpstr>Background</vt:lpstr>
      <vt:lpstr>Methods</vt:lpstr>
      <vt:lpstr>Results</vt:lpstr>
      <vt:lpstr>Conclusion</vt:lpstr>
      <vt:lpstr>References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finger movement from eeg</dc:title>
  <dc:creator>sikender shahid</dc:creator>
  <cp:lastModifiedBy>sikender shahid</cp:lastModifiedBy>
  <cp:revision>6</cp:revision>
  <dcterms:created xsi:type="dcterms:W3CDTF">2016-04-27T05:42:55Z</dcterms:created>
  <dcterms:modified xsi:type="dcterms:W3CDTF">2016-04-27T08:13:10Z</dcterms:modified>
</cp:coreProperties>
</file>