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5/8/2018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6090B-F51A-4237-9DC7-142113D1E63B}"/>
              </a:ext>
            </a:extLst>
          </p:cNvPr>
          <p:cNvSpPr>
            <a:spLocks noGrp="1"/>
          </p:cNvSpPr>
          <p:nvPr>
            <p:ph type="ctrTitle"/>
          </p:nvPr>
        </p:nvSpPr>
        <p:spPr/>
        <p:txBody>
          <a:bodyPr/>
          <a:lstStyle/>
          <a:p>
            <a:r>
              <a:rPr lang="en-US" dirty="0"/>
              <a:t>Stacker </a:t>
            </a:r>
            <a:r>
              <a:rPr lang="en-US" dirty="0" err="1"/>
              <a:t>fpga</a:t>
            </a:r>
            <a:r>
              <a:rPr lang="en-US" dirty="0"/>
              <a:t> game</a:t>
            </a:r>
          </a:p>
        </p:txBody>
      </p:sp>
      <p:sp>
        <p:nvSpPr>
          <p:cNvPr id="3" name="Subtitle 2">
            <a:extLst>
              <a:ext uri="{FF2B5EF4-FFF2-40B4-BE49-F238E27FC236}">
                <a16:creationId xmlns:a16="http://schemas.microsoft.com/office/drawing/2014/main" id="{1B30EE99-AF02-47F9-B26B-8C7D7C7FF224}"/>
              </a:ext>
            </a:extLst>
          </p:cNvPr>
          <p:cNvSpPr>
            <a:spLocks noGrp="1"/>
          </p:cNvSpPr>
          <p:nvPr>
            <p:ph type="subTitle" idx="1"/>
          </p:nvPr>
        </p:nvSpPr>
        <p:spPr/>
        <p:txBody>
          <a:bodyPr/>
          <a:lstStyle/>
          <a:p>
            <a:r>
              <a:rPr lang="en-US" dirty="0"/>
              <a:t>Team: Bits please</a:t>
            </a:r>
          </a:p>
          <a:p>
            <a:r>
              <a:rPr lang="en-US" dirty="0"/>
              <a:t>Members: Kaushik Mandiga, </a:t>
            </a:r>
            <a:r>
              <a:rPr lang="en-US" dirty="0" err="1"/>
              <a:t>jonathan</a:t>
            </a:r>
            <a:r>
              <a:rPr lang="en-US" dirty="0"/>
              <a:t> </a:t>
            </a:r>
            <a:r>
              <a:rPr lang="en-US" dirty="0" err="1"/>
              <a:t>tran</a:t>
            </a:r>
            <a:r>
              <a:rPr lang="en-US" dirty="0"/>
              <a:t>, </a:t>
            </a:r>
            <a:r>
              <a:rPr lang="en-US" dirty="0" err="1"/>
              <a:t>denny</a:t>
            </a:r>
            <a:r>
              <a:rPr lang="en-US" dirty="0"/>
              <a:t> </a:t>
            </a:r>
            <a:r>
              <a:rPr lang="en-US" dirty="0" err="1"/>
              <a:t>luong</a:t>
            </a:r>
            <a:r>
              <a:rPr lang="en-US" dirty="0"/>
              <a:t>, </a:t>
            </a:r>
            <a:r>
              <a:rPr lang="en-US" dirty="0" err="1"/>
              <a:t>sikender</a:t>
            </a:r>
            <a:r>
              <a:rPr lang="en-US" dirty="0"/>
              <a:t> </a:t>
            </a:r>
            <a:r>
              <a:rPr lang="en-US" dirty="0" err="1"/>
              <a:t>shahid</a:t>
            </a:r>
            <a:r>
              <a:rPr lang="en-US" dirty="0"/>
              <a:t>, Robert </a:t>
            </a:r>
            <a:r>
              <a:rPr lang="en-US" dirty="0" err="1"/>
              <a:t>duenez</a:t>
            </a:r>
            <a:endParaRPr lang="en-US" dirty="0"/>
          </a:p>
        </p:txBody>
      </p:sp>
    </p:spTree>
    <p:extLst>
      <p:ext uri="{BB962C8B-B14F-4D97-AF65-F5344CB8AC3E}">
        <p14:creationId xmlns:p14="http://schemas.microsoft.com/office/powerpoint/2010/main" val="2670461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F1CC-348E-4398-B74D-3CA07F35946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415BC6B-6005-46BB-9EF2-7DF985F84B8E}"/>
              </a:ext>
            </a:extLst>
          </p:cNvPr>
          <p:cNvSpPr>
            <a:spLocks noGrp="1"/>
          </p:cNvSpPr>
          <p:nvPr>
            <p:ph idx="1"/>
          </p:nvPr>
        </p:nvSpPr>
        <p:spPr/>
        <p:txBody>
          <a:bodyPr/>
          <a:lstStyle/>
          <a:p>
            <a:r>
              <a:rPr lang="en-US" dirty="0"/>
              <a:t>Game is played with a single button. Blocks will move left and right. On button push, blocks stop moving. If properly stacked, new row appears above it. If improperly stacked, user loses blocks determined by offset from previous row. If user loses all blocks, results in a loss. If user makes it to the top, user wins.</a:t>
            </a:r>
          </a:p>
        </p:txBody>
      </p:sp>
      <p:pic>
        <p:nvPicPr>
          <p:cNvPr id="1026" name="Picture 2" descr="Image result for stacker arcade game">
            <a:extLst>
              <a:ext uri="{FF2B5EF4-FFF2-40B4-BE49-F238E27FC236}">
                <a16:creationId xmlns:a16="http://schemas.microsoft.com/office/drawing/2014/main" id="{4CAC3566-C606-4D8A-948E-6217286DA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9834" y="3971925"/>
            <a:ext cx="2095500"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474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9C807-F384-401E-B50C-7160D9E30C77}"/>
              </a:ext>
            </a:extLst>
          </p:cNvPr>
          <p:cNvSpPr>
            <a:spLocks noGrp="1"/>
          </p:cNvSpPr>
          <p:nvPr>
            <p:ph type="title"/>
          </p:nvPr>
        </p:nvSpPr>
        <p:spPr/>
        <p:txBody>
          <a:bodyPr/>
          <a:lstStyle/>
          <a:p>
            <a:r>
              <a:rPr lang="en-US" dirty="0"/>
              <a:t>System architecture</a:t>
            </a:r>
          </a:p>
        </p:txBody>
      </p:sp>
      <p:pic>
        <p:nvPicPr>
          <p:cNvPr id="7" name="Content Placeholder 6">
            <a:extLst>
              <a:ext uri="{FF2B5EF4-FFF2-40B4-BE49-F238E27FC236}">
                <a16:creationId xmlns:a16="http://schemas.microsoft.com/office/drawing/2014/main" id="{9F5542B3-ACA1-4C5C-9B01-D845732CD24D}"/>
              </a:ext>
            </a:extLst>
          </p:cNvPr>
          <p:cNvPicPr>
            <a:picLocks noGrp="1" noChangeAspect="1"/>
          </p:cNvPicPr>
          <p:nvPr>
            <p:ph idx="1"/>
          </p:nvPr>
        </p:nvPicPr>
        <p:blipFill rotWithShape="1">
          <a:blip r:embed="rId2"/>
          <a:srcRect b="12877"/>
          <a:stretch/>
        </p:blipFill>
        <p:spPr>
          <a:xfrm>
            <a:off x="1997555" y="1542362"/>
            <a:ext cx="7357367" cy="5033666"/>
          </a:xfrm>
        </p:spPr>
      </p:pic>
    </p:spTree>
    <p:extLst>
      <p:ext uri="{BB962C8B-B14F-4D97-AF65-F5344CB8AC3E}">
        <p14:creationId xmlns:p14="http://schemas.microsoft.com/office/powerpoint/2010/main" val="1265125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A8C8-ACB1-4672-BB33-73F9B128E2EC}"/>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DF69EB22-ED75-404A-A55F-E5511DB5BE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2478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0F31-5CA8-4E6F-A2BA-FB1669B00DAD}"/>
              </a:ext>
            </a:extLst>
          </p:cNvPr>
          <p:cNvSpPr>
            <a:spLocks noGrp="1"/>
          </p:cNvSpPr>
          <p:nvPr>
            <p:ph type="title"/>
          </p:nvPr>
        </p:nvSpPr>
        <p:spPr/>
        <p:txBody>
          <a:bodyPr/>
          <a:lstStyle/>
          <a:p>
            <a:r>
              <a:rPr lang="en-US" dirty="0"/>
              <a:t>Game logic</a:t>
            </a:r>
          </a:p>
        </p:txBody>
      </p:sp>
      <p:sp>
        <p:nvSpPr>
          <p:cNvPr id="3" name="Content Placeholder 2">
            <a:extLst>
              <a:ext uri="{FF2B5EF4-FFF2-40B4-BE49-F238E27FC236}">
                <a16:creationId xmlns:a16="http://schemas.microsoft.com/office/drawing/2014/main" id="{F513BD34-9ABF-4D6E-8ADC-5186E916EE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936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2F4F-1E9D-47CF-89D8-7F2A06425196}"/>
              </a:ext>
            </a:extLst>
          </p:cNvPr>
          <p:cNvSpPr>
            <a:spLocks noGrp="1"/>
          </p:cNvSpPr>
          <p:nvPr>
            <p:ph type="title"/>
          </p:nvPr>
        </p:nvSpPr>
        <p:spPr/>
        <p:txBody>
          <a:bodyPr/>
          <a:lstStyle/>
          <a:p>
            <a:r>
              <a:rPr lang="en-US" dirty="0" err="1"/>
              <a:t>Lcd</a:t>
            </a:r>
            <a:r>
              <a:rPr lang="en-US" dirty="0"/>
              <a:t> module</a:t>
            </a:r>
          </a:p>
        </p:txBody>
      </p:sp>
      <p:sp>
        <p:nvSpPr>
          <p:cNvPr id="3" name="Content Placeholder 2">
            <a:extLst>
              <a:ext uri="{FF2B5EF4-FFF2-40B4-BE49-F238E27FC236}">
                <a16:creationId xmlns:a16="http://schemas.microsoft.com/office/drawing/2014/main" id="{176074FF-18B1-4582-BE75-50DFE03622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772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C9E6-6BA5-46A4-9527-10DD2374DBEC}"/>
              </a:ext>
            </a:extLst>
          </p:cNvPr>
          <p:cNvSpPr>
            <a:spLocks noGrp="1"/>
          </p:cNvSpPr>
          <p:nvPr>
            <p:ph type="title"/>
          </p:nvPr>
        </p:nvSpPr>
        <p:spPr/>
        <p:txBody>
          <a:bodyPr/>
          <a:lstStyle/>
          <a:p>
            <a:r>
              <a:rPr lang="en-US" dirty="0"/>
              <a:t>8x8 led matrix</a:t>
            </a:r>
          </a:p>
        </p:txBody>
      </p:sp>
      <p:sp>
        <p:nvSpPr>
          <p:cNvPr id="6" name="Content Placeholder 5">
            <a:extLst>
              <a:ext uri="{FF2B5EF4-FFF2-40B4-BE49-F238E27FC236}">
                <a16:creationId xmlns:a16="http://schemas.microsoft.com/office/drawing/2014/main" id="{B713C8BB-E962-4884-B941-CE7136A2BCF4}"/>
              </a:ext>
            </a:extLst>
          </p:cNvPr>
          <p:cNvSpPr>
            <a:spLocks noGrp="1"/>
          </p:cNvSpPr>
          <p:nvPr>
            <p:ph idx="1"/>
          </p:nvPr>
        </p:nvSpPr>
        <p:spPr/>
        <p:txBody>
          <a:bodyPr/>
          <a:lstStyle/>
          <a:p>
            <a:r>
              <a:rPr lang="en-US" dirty="0"/>
              <a:t>I2C addressable LED DOT Matrix</a:t>
            </a:r>
          </a:p>
          <a:p>
            <a:r>
              <a:rPr lang="en-US" dirty="0"/>
              <a:t>Regular LED DOT Matrix</a:t>
            </a:r>
          </a:p>
        </p:txBody>
      </p:sp>
      <p:pic>
        <p:nvPicPr>
          <p:cNvPr id="1026" name="Picture 2" descr="keyestudio I2C 8x8 LED Matrix HT16K33 module for Arduino A/raspberry Pi/AVR/STM32">
            <a:extLst>
              <a:ext uri="{FF2B5EF4-FFF2-40B4-BE49-F238E27FC236}">
                <a16:creationId xmlns:a16="http://schemas.microsoft.com/office/drawing/2014/main" id="{FAD606B4-FD42-468B-962B-0742D983D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306" y="3669652"/>
            <a:ext cx="2339262" cy="233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247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E97D0-1572-4C25-87F3-75CDAD444FB1}"/>
              </a:ext>
            </a:extLst>
          </p:cNvPr>
          <p:cNvSpPr>
            <a:spLocks noGrp="1"/>
          </p:cNvSpPr>
          <p:nvPr>
            <p:ph type="title"/>
          </p:nvPr>
        </p:nvSpPr>
        <p:spPr/>
        <p:txBody>
          <a:bodyPr/>
          <a:lstStyle/>
          <a:p>
            <a:r>
              <a:rPr lang="en-US" dirty="0"/>
              <a:t>video</a:t>
            </a:r>
          </a:p>
        </p:txBody>
      </p:sp>
      <p:sp>
        <p:nvSpPr>
          <p:cNvPr id="3" name="Content Placeholder 2">
            <a:extLst>
              <a:ext uri="{FF2B5EF4-FFF2-40B4-BE49-F238E27FC236}">
                <a16:creationId xmlns:a16="http://schemas.microsoft.com/office/drawing/2014/main" id="{0973D4CD-1806-43E2-85F6-E3198A85E5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04550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25</TotalTime>
  <Words>113</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Stacker fpga game</vt:lpstr>
      <vt:lpstr>overview</vt:lpstr>
      <vt:lpstr>System architecture</vt:lpstr>
      <vt:lpstr>authentication</vt:lpstr>
      <vt:lpstr>Game logic</vt:lpstr>
      <vt:lpstr>Lcd module</vt:lpstr>
      <vt:lpstr>8x8 led matrix</vt:lpstr>
      <vt:lpstr>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Stacker fpga game</dc:title>
  <dc:creator>Kaushik Mandiga</dc:creator>
  <cp:lastModifiedBy>Kaushik Mandiga</cp:lastModifiedBy>
  <cp:revision>4</cp:revision>
  <dcterms:created xsi:type="dcterms:W3CDTF">2018-05-07T21:37:58Z</dcterms:created>
  <dcterms:modified xsi:type="dcterms:W3CDTF">2018-05-08T11:53:10Z</dcterms:modified>
</cp:coreProperties>
</file>