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B53A-591C-4A4E-AE9E-0F791082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EBC7-F30C-4B8A-80AA-62A62E64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2961-5CAE-4B1E-9634-D216172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DCAB-B106-47BC-A459-36F925C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4D9E-DC30-4C53-A589-6F1D7E4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FB49-28A9-46F9-9CC1-23BC2760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9588-1A67-4C3A-8C1D-C91658F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8764-94F6-453F-ABBA-F8A6ADB4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6801-65A9-4F15-9C21-4E55A232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0A72-6935-4BAB-9764-EDD5160B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AB07D-D256-421B-A284-1A5383234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0896F-FDCB-4CA0-83D4-C70330A2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B56A-B5BB-4BC2-8873-C8DC67B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3618-0E37-42BE-91B9-14C7DA64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F438-83D8-4465-BB84-2FBD572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D467-697B-4CC6-A47B-DCF5D66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4B96-8076-4FB1-B3C3-364F15E0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D24B-406C-48B2-B3F2-447413A7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CBEA-2322-485B-843F-BC25A720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3626-F923-4876-BBEC-2255C12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5968-774F-4AB4-86AB-D24E3BC2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AC18-3724-4AA2-8CC7-14203ADF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1D74-51EB-445A-BAFF-BA84A93D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9505-5033-41DA-9446-43BB0610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3CD5-D7BC-4624-B640-B3394C1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0543-1E78-47CB-A188-22480400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3936-0A70-4293-80DD-276E82D71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C523-88F9-4F87-AA7B-3414C59E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0027-8B25-4648-B4F7-F5E61F5B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5C88-285F-4574-8BEF-16AF9CCD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4526-1B70-4DBD-A482-54872E4B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05B-1937-4E2B-AD85-83366D2C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E67A-0B7C-44DE-90CA-2CB08B7C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0FF00-75B2-483C-AA67-808ADA04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93E79-3632-48A6-82AF-16E4066E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B12FA-64B0-4D10-83E0-EDAD3493A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891CC-D91F-4C0C-A6E9-94DA6C55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C7859-BA12-4212-A9DF-8DC0FE6F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D4C29-A706-4CC9-BD32-09085FD2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60E-E541-4EEC-ADFE-2D3DC0D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3DAF9-EB63-4BBE-95F8-D68B9714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719C8-8E39-4E01-AF22-085B833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8D17-FCA5-46D4-ACB0-E98E984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23961-3AD9-481D-844C-84B6F82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1985E-DB9C-409E-9B92-57F418E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EAD3-CC26-4FB8-B82F-003C2F65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8DF-86DC-43DC-BB41-A221DB62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2B17-09CA-40B8-BAE0-CA4C5B69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94A2-865C-45B2-A669-8A91D8C6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F22C-C202-491F-BFB4-F1140FE8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EB61-E4D8-4F48-A2D8-68FBC23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540F-FA0E-43D7-95E1-FC78F1D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DD34-CBF7-4CD4-9FD8-AC968150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C4ACC-17BB-4FA5-AD5C-30D3C413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0C12D-B406-43B7-8814-81CDAB9D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432E-8F19-471B-98B1-0EBBF2DA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39B6-72C5-4B38-B1AD-39A540FB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ADB0-7FA7-4314-AD8D-07482685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5DF1D-96FB-466F-B238-D9BCE63C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A33E6-9A4D-4D63-B82D-0EF983CA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9E99-AFF0-4569-81F9-D245CC4C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5989-E0A5-4D2E-8705-8B39D47E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DF2E-0ABB-443B-9229-3A85A9A51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402B-9113-40D4-9C2D-0C2C4525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41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Color Image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46B7-7A15-4CE3-AD54-8ACA8B53BFCD}"/>
              </a:ext>
            </a:extLst>
          </p:cNvPr>
          <p:cNvSpPr txBox="1"/>
          <p:nvPr/>
        </p:nvSpPr>
        <p:spPr>
          <a:xfrm>
            <a:off x="6303146" y="2749288"/>
            <a:ext cx="51490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By,</a:t>
            </a:r>
          </a:p>
          <a:p>
            <a:r>
              <a:rPr lang="en-US" sz="3200" b="1" dirty="0"/>
              <a:t>Navya Sushma Tummala,</a:t>
            </a:r>
          </a:p>
          <a:p>
            <a:r>
              <a:rPr lang="en-US" sz="3200" b="1" dirty="0"/>
              <a:t>Wahab Nadir </a:t>
            </a:r>
            <a:r>
              <a:rPr lang="en-US" sz="3200" b="1" dirty="0" err="1"/>
              <a:t>Kadiwar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Jai Vardhan Singh </a:t>
            </a:r>
            <a:r>
              <a:rPr lang="en-US" sz="3200" b="1" dirty="0" err="1"/>
              <a:t>Shekawat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Fabian Mendez,</a:t>
            </a:r>
          </a:p>
          <a:p>
            <a:r>
              <a:rPr lang="en-US" sz="3200" b="1" dirty="0" err="1"/>
              <a:t>Sikender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Tyler,</a:t>
            </a:r>
          </a:p>
          <a:p>
            <a:r>
              <a:rPr lang="en-US" sz="3200" b="1" dirty="0"/>
              <a:t>Israel Perez.</a:t>
            </a:r>
          </a:p>
        </p:txBody>
      </p:sp>
    </p:spTree>
    <p:extLst>
      <p:ext uri="{BB962C8B-B14F-4D97-AF65-F5344CB8AC3E}">
        <p14:creationId xmlns:p14="http://schemas.microsoft.com/office/powerpoint/2010/main" val="14984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136-1523-49A9-B0DF-5FEA8378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79F5-97AF-41A7-A712-DB70DCF1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-----(</a:t>
            </a:r>
            <a:r>
              <a:rPr lang="en-US" dirty="0" err="1"/>
              <a:t>gui</a:t>
            </a:r>
            <a:r>
              <a:rPr lang="en-US" dirty="0"/>
              <a:t> selected to be mentioned ex: flask) based web application to perform color image processing operations on an given input image.</a:t>
            </a:r>
          </a:p>
          <a:p>
            <a:r>
              <a:rPr lang="en-US" dirty="0"/>
              <a:t>The color image processing operations involve:</a:t>
            </a:r>
          </a:p>
          <a:p>
            <a:pPr lvl="1"/>
            <a:r>
              <a:rPr lang="en-US" dirty="0"/>
              <a:t>Color Image Transformations</a:t>
            </a:r>
          </a:p>
          <a:p>
            <a:pPr lvl="2"/>
            <a:r>
              <a:rPr lang="en-US" sz="2400" dirty="0" err="1"/>
              <a:t>Rgb</a:t>
            </a:r>
            <a:r>
              <a:rPr lang="en-US" sz="2400" dirty="0"/>
              <a:t> to HIS (Hue Saturation Intensity)</a:t>
            </a:r>
          </a:p>
          <a:p>
            <a:pPr lvl="2"/>
            <a:r>
              <a:rPr lang="en-US" sz="2400" dirty="0" err="1"/>
              <a:t>Rgb</a:t>
            </a:r>
            <a:r>
              <a:rPr lang="en-US" sz="2400" dirty="0"/>
              <a:t> to CMYK (Cyan, Magenta, Yellow and Black)</a:t>
            </a:r>
          </a:p>
          <a:p>
            <a:pPr lvl="1"/>
            <a:r>
              <a:rPr lang="en-US" dirty="0"/>
              <a:t>Image smoothening</a:t>
            </a:r>
          </a:p>
          <a:p>
            <a:pPr lvl="1"/>
            <a:r>
              <a:rPr lang="en-US" dirty="0"/>
              <a:t>Image Sharpening</a:t>
            </a:r>
          </a:p>
          <a:p>
            <a:pPr lvl="1"/>
            <a:r>
              <a:rPr lang="en-US" dirty="0"/>
              <a:t>Intensity Slicing</a:t>
            </a:r>
          </a:p>
        </p:txBody>
      </p:sp>
    </p:spTree>
    <p:extLst>
      <p:ext uri="{BB962C8B-B14F-4D97-AF65-F5344CB8AC3E}">
        <p14:creationId xmlns:p14="http://schemas.microsoft.com/office/powerpoint/2010/main" val="329180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31E-A1AA-453E-ABA0-E287200F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115E7-BC5F-454F-A414-DADFE71AF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98406"/>
              </p:ext>
            </p:extLst>
          </p:nvPr>
        </p:nvGraphicFramePr>
        <p:xfrm>
          <a:off x="843379" y="1825625"/>
          <a:ext cx="1051042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21">
                  <a:extLst>
                    <a:ext uri="{9D8B030D-6E8A-4147-A177-3AD203B41FA5}">
                      <a16:colId xmlns:a16="http://schemas.microsoft.com/office/drawing/2014/main" val="1326766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8055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Navya Sushma Tummala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5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9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6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1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3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5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9DB6-9B7D-4029-BBF9-7681FAC8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44798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Image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6F4EA-E9C0-4D55-A5C6-D77F5607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68" y="1533540"/>
            <a:ext cx="9144000" cy="50130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Rgb</a:t>
            </a:r>
            <a:r>
              <a:rPr lang="en-US" dirty="0"/>
              <a:t> to HSI: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Rgb</a:t>
            </a:r>
            <a:r>
              <a:rPr lang="en-US" dirty="0"/>
              <a:t> to </a:t>
            </a:r>
            <a:r>
              <a:rPr lang="en-US" dirty="0" err="1"/>
              <a:t>Cmyk</a:t>
            </a:r>
            <a:r>
              <a:rPr lang="en-US" dirty="0"/>
              <a:t>:  </a:t>
            </a:r>
          </a:p>
          <a:p>
            <a:pPr lvl="1"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F12316-B905-4A0F-9667-FF518603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62" y="5324460"/>
            <a:ext cx="1724163" cy="12364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559A7-3A16-443A-9EFE-376C4CCA4D71}"/>
              </a:ext>
            </a:extLst>
          </p:cNvPr>
          <p:cNvCxnSpPr/>
          <p:nvPr/>
        </p:nvCxnSpPr>
        <p:spPr>
          <a:xfrm>
            <a:off x="6096000" y="594267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69EFC1-760B-4D2A-A093-7195F2F35916}"/>
              </a:ext>
            </a:extLst>
          </p:cNvPr>
          <p:cNvSpPr txBox="1"/>
          <p:nvPr/>
        </p:nvSpPr>
        <p:spPr>
          <a:xfrm>
            <a:off x="6835806" y="550425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minimum of </a:t>
            </a:r>
            <a:r>
              <a:rPr lang="en-US" dirty="0" err="1"/>
              <a:t>cmy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DF9110-20BD-4363-BDBD-427D364127F0}"/>
              </a:ext>
            </a:extLst>
          </p:cNvPr>
          <p:cNvCxnSpPr/>
          <p:nvPr/>
        </p:nvCxnSpPr>
        <p:spPr>
          <a:xfrm>
            <a:off x="8380520" y="5933798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BFBA0D-0769-497B-BC9B-605B870E2A98}"/>
              </a:ext>
            </a:extLst>
          </p:cNvPr>
          <p:cNvSpPr txBox="1"/>
          <p:nvPr/>
        </p:nvSpPr>
        <p:spPr>
          <a:xfrm>
            <a:off x="9301301" y="5346251"/>
            <a:ext cx="12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to </a:t>
            </a:r>
            <a:r>
              <a:rPr lang="en-US" dirty="0" err="1"/>
              <a:t>cmyk</a:t>
            </a:r>
            <a:r>
              <a:rPr lang="en-US" dirty="0"/>
              <a:t> with some operations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F23530-7C37-47AA-A978-A4B29BB4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0" y="2246051"/>
            <a:ext cx="6986726" cy="2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9B08-7246-49A6-9FC1-6E965CED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304D-C622-4EF7-BC2E-0832E225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en-US" dirty="0" err="1"/>
              <a:t>Rgb</a:t>
            </a:r>
            <a:r>
              <a:rPr lang="en-US" dirty="0"/>
              <a:t> to 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Rgb</a:t>
            </a:r>
            <a:r>
              <a:rPr lang="en-US" dirty="0"/>
              <a:t> to </a:t>
            </a:r>
            <a:r>
              <a:rPr lang="en-US" dirty="0" err="1"/>
              <a:t>cmyk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2FF2E-94EF-4D0C-A22F-FB338AB2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64" y="2066829"/>
            <a:ext cx="1910811" cy="186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95E242-FB44-43A3-AA88-8EFBC5A6D6FE}"/>
              </a:ext>
            </a:extLst>
          </p:cNvPr>
          <p:cNvCxnSpPr/>
          <p:nvPr/>
        </p:nvCxnSpPr>
        <p:spPr>
          <a:xfrm>
            <a:off x="5114925" y="3009900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82432A-BCB1-4812-865D-7E54BA60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53" y="2003151"/>
            <a:ext cx="1910812" cy="193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18764-BEC7-460D-BED4-28D5C7A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64" y="4607510"/>
            <a:ext cx="1910810" cy="19455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A88285-9013-4CCE-B980-5E0CC4D9E65E}"/>
              </a:ext>
            </a:extLst>
          </p:cNvPr>
          <p:cNvCxnSpPr/>
          <p:nvPr/>
        </p:nvCxnSpPr>
        <p:spPr>
          <a:xfrm>
            <a:off x="5027628" y="5621414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51375A-BB29-4778-9A97-50D76EEDC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23" y="4605977"/>
            <a:ext cx="1910810" cy="19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09B7-6BF7-432F-A8C8-5AB1FB33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791BB9-7922-405F-8E1B-BB27E2B43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97327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945260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23368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138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Libraries planning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planning not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3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Opencv,numpy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other libraries other than these.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5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0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4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5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210-4A6A-448C-991C-AEAC06E0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1BAA0-0BC3-4903-BAE6-C8F86190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064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 Image Processing</vt:lpstr>
      <vt:lpstr>Objective</vt:lpstr>
      <vt:lpstr>Roles and Responsibilities</vt:lpstr>
      <vt:lpstr>Color Image Transformations</vt:lpstr>
      <vt:lpstr>Cont…</vt:lpstr>
      <vt:lpstr>Libraries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Image Transformations</dc:title>
  <dc:creator>Tummala, Navya Sushma</dc:creator>
  <cp:lastModifiedBy>Tummala, Navya Sushma</cp:lastModifiedBy>
  <cp:revision>11</cp:revision>
  <dcterms:created xsi:type="dcterms:W3CDTF">2019-04-03T15:06:53Z</dcterms:created>
  <dcterms:modified xsi:type="dcterms:W3CDTF">2019-04-03T17:35:43Z</dcterms:modified>
</cp:coreProperties>
</file>