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1980" y="-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Hp\Desktop\474507555_926365789651179_1290996135081216571_n.jpg"/>
          <p:cNvPicPr>
            <a:picLocks noChangeAspect="1" noChangeArrowheads="1"/>
          </p:cNvPicPr>
          <p:nvPr/>
        </p:nvPicPr>
        <p:blipFill>
          <a:blip r:embed="rId2"/>
          <a:srcRect t="26056" r="4444" b="9155"/>
          <a:stretch>
            <a:fillRect/>
          </a:stretch>
        </p:blipFill>
        <p:spPr bwMode="auto">
          <a:xfrm>
            <a:off x="0" y="-1"/>
            <a:ext cx="6858000" cy="3557001"/>
          </a:xfrm>
          <a:prstGeom prst="rect">
            <a:avLst/>
          </a:prstGeom>
          <a:noFill/>
        </p:spPr>
      </p:pic>
      <p:pic>
        <p:nvPicPr>
          <p:cNvPr id="1028" name="Picture 4" descr="C:\Users\Hp\Downloads\WhatsApp Image 2025-06-28 at 4.20.46 PM (1).jpeg"/>
          <p:cNvPicPr>
            <a:picLocks noChangeAspect="1" noChangeArrowheads="1"/>
          </p:cNvPicPr>
          <p:nvPr/>
        </p:nvPicPr>
        <p:blipFill>
          <a:blip r:embed="rId3"/>
          <a:srcRect l="31837" t="23271" r="14286" b="32643"/>
          <a:stretch>
            <a:fillRect/>
          </a:stretch>
        </p:blipFill>
        <p:spPr bwMode="auto">
          <a:xfrm>
            <a:off x="4495801" y="6629399"/>
            <a:ext cx="2362200" cy="2514601"/>
          </a:xfrm>
          <a:prstGeom prst="rect">
            <a:avLst/>
          </a:prstGeom>
          <a:noFill/>
        </p:spPr>
      </p:pic>
      <p:pic>
        <p:nvPicPr>
          <p:cNvPr id="1029" name="Picture 5" descr="C:\Users\Hp\Downloads\WhatsApp Image 2025-06-28 at 4.20.46 PM (2).jpeg"/>
          <p:cNvPicPr>
            <a:picLocks noChangeAspect="1" noChangeArrowheads="1"/>
          </p:cNvPicPr>
          <p:nvPr/>
        </p:nvPicPr>
        <p:blipFill>
          <a:blip r:embed="rId4"/>
          <a:srcRect t="10290" r="18309" b="38854"/>
          <a:stretch>
            <a:fillRect/>
          </a:stretch>
        </p:blipFill>
        <p:spPr bwMode="auto">
          <a:xfrm>
            <a:off x="4495800" y="3505200"/>
            <a:ext cx="2362200" cy="3190258"/>
          </a:xfrm>
          <a:prstGeom prst="rect">
            <a:avLst/>
          </a:prstGeom>
          <a:noFill/>
        </p:spPr>
      </p:pic>
      <p:pic>
        <p:nvPicPr>
          <p:cNvPr id="1031" name="Picture 7" descr="C:\Users\Hp\Desktop\498816608_1010062911281466_1651011661951861724_n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3505200"/>
            <a:ext cx="4510604" cy="5638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Hp</cp:lastModifiedBy>
  <cp:revision>4</cp:revision>
  <dcterms:created xsi:type="dcterms:W3CDTF">2006-08-16T00:00:00Z</dcterms:created>
  <dcterms:modified xsi:type="dcterms:W3CDTF">2025-06-28T10:58:18Z</dcterms:modified>
</cp:coreProperties>
</file>